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7"/>
    <a:srgbClr val="663300"/>
    <a:srgbClr val="FFF272"/>
    <a:srgbClr val="555557"/>
    <a:srgbClr val="0D1112"/>
    <a:srgbClr val="39474A"/>
    <a:srgbClr val="CC00CC"/>
    <a:srgbClr val="FF9900"/>
    <a:srgbClr val="FF0066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249" autoAdjust="0"/>
  </p:normalViewPr>
  <p:slideViewPr>
    <p:cSldViewPr snapToGrid="0" showGuides="1">
      <p:cViewPr varScale="1">
        <p:scale>
          <a:sx n="66" d="100"/>
          <a:sy n="66" d="100"/>
        </p:scale>
        <p:origin x="8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A7B6-8240-45B8-8CA4-3853A20DD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73724-7E92-4F7D-AEB3-BF8600715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942C-8B97-4738-BBE4-0CF256D0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CAEA-F881-4CEA-A5AF-B8DB2EF7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66768-C332-44E9-BFD7-A17539C1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F2DD-0EF7-49F0-A698-832D8216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F6421-6509-43F9-A90B-DD0EF8DAA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451C-3A4D-44D4-9A0F-2408606D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4DE5B-1A7D-411F-A71E-2411F23A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E14FB-31F9-4739-97D7-AE6EC49F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88F95-77A6-4595-A38E-699306FD4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8AF40-89DF-4EDB-B09D-C14A3CD72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0101-7AD0-48C7-A7CC-AF21324B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71097-2B02-48C8-97DC-646EDA0B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C7A9-6F66-433B-BCE7-FEB22BD6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D239-E926-445B-8C1D-D345C842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93BF-AE04-4680-9F7E-A58E48D7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C3CAB-4692-4E19-9C94-FF682E7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FB947-F112-4F5A-8A28-2A7F6FC3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8111-0386-48E1-99D2-592FE2B2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0D5B-DDCB-40D6-80C3-99ACD8E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E624E-4AAA-467D-918C-4745DAF81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EAB92-2A53-499F-A87B-52C0C82C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0E75-AFD4-4473-AA72-B482CC1B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9C253-7242-438A-AE25-D58B9333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4154-E354-430A-AB7F-53EFB3BF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CD31-D7FE-49D9-839F-8C5088A13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DD0E0-6737-432B-B55F-02018F01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EF03-7360-4889-AF85-B716A64F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C6A5D-5B95-4A99-88BB-12864687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42AB9-B95C-4335-B9D4-1E8A6827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7C26-B286-419B-886E-8D36F950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D6C6B-1274-4FFF-B964-A062B7F0A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906C2-18EF-4A06-ADF2-7F9E2450F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DC451-C911-4BF8-AA07-9D8DCF067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06887-42CE-4FC4-8395-6F1CDA9F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6B5CE-D177-4B9D-B2EE-6BF3BCAE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7457A-DB9E-4CC3-BBF2-AC0AE7C4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27908-0739-450C-BACC-C4E14508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94FE-66A1-46F3-9E01-D644DCBD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1C3CE-2BA6-4CB0-BABA-288C6036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89C7C-1799-4754-A552-50DFD44F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4B18B-D78D-436F-A3AB-C9CECD43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86F0C-746C-4AF5-9103-5F59D765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DDBC3-9392-4FD0-A956-77DCE72E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8C8C5-9EDC-48EE-9F43-E13EE3B4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630D-8E06-47FA-B6EE-82BD30E9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BEB4-7355-467F-B199-05902093A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92778-4375-45FE-8AEC-DFEC740A9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0BFCD-88B3-46B6-AA20-C16BF4A6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5BC8A-6D50-4748-95D4-D67D7E30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5E36-248E-4423-BEDE-61B6C56A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E855-FAD7-439E-A277-C3627894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1B301-FE43-4CD2-B0EE-73C35914A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18C18-1E38-4DCE-8535-01F48E63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20977-82A3-43CB-A90D-A936F812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9EFF0-2D8F-4AAB-81B1-4FE3C457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2D5A5-C4CC-4275-81FB-CA395A48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107C4-E2E6-40E2-BBF3-4CA2CCBF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4B3B4-5092-4607-80BE-86A11CEA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412E8-8E5D-44A6-91B8-F45B90C77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9E88-F68E-4027-A16D-2E9C3CD8103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A76E9-BE80-4526-B19B-BD1FE4890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9778-D677-44B7-B86D-9AF59FBFC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E6DC-00DA-4D02-B156-CCF34EE0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0C39FE-BE56-487D-B71D-6577AAF6F8E6}"/>
              </a:ext>
            </a:extLst>
          </p:cNvPr>
          <p:cNvSpPr/>
          <p:nvPr/>
        </p:nvSpPr>
        <p:spPr>
          <a:xfrm>
            <a:off x="-1" y="1928540"/>
            <a:ext cx="12192000" cy="2293033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CC00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FD53A-06DC-4D85-966B-33A83F85F8E6}"/>
              </a:ext>
            </a:extLst>
          </p:cNvPr>
          <p:cNvSpPr txBox="1"/>
          <p:nvPr/>
        </p:nvSpPr>
        <p:spPr>
          <a:xfrm>
            <a:off x="955478" y="2690335"/>
            <a:ext cx="10831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Century Gothic" panose="020B0502020202020204" pitchFamily="34" charset="0"/>
                <a:cs typeface="abuhijlah" panose="00000700000000000000" pitchFamily="2" charset="-78"/>
              </a:rPr>
              <a:t>الألف المقصورة والألف الممدودة تأتي دائما آخر  الكلمة </a:t>
            </a: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  <a:cs typeface="abuhijlah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2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98E9ED"/>
            </a:gs>
            <a:gs pos="0">
              <a:srgbClr val="4EA0A8"/>
            </a:gs>
            <a:gs pos="35000">
              <a:schemeClr val="bg1">
                <a:lumMod val="95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772C43D0-939E-4BFF-8D0E-83B6005A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21" y="-148360"/>
            <a:ext cx="1909209" cy="1238873"/>
          </a:xfrm>
          <a:prstGeom prst="rect">
            <a:avLst/>
          </a:prstGeom>
        </p:spPr>
      </p:pic>
      <p:pic>
        <p:nvPicPr>
          <p:cNvPr id="178" name="Picture 177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881C45B9-C224-43C7-8454-B4BE219F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190">
            <a:off x="2831517" y="-32164"/>
            <a:ext cx="1362239" cy="883948"/>
          </a:xfrm>
          <a:prstGeom prst="rect">
            <a:avLst/>
          </a:prstGeom>
        </p:spPr>
      </p:pic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3B14B9F-688A-4F59-A700-5396E9891E38}"/>
              </a:ext>
            </a:extLst>
          </p:cNvPr>
          <p:cNvSpPr/>
          <p:nvPr/>
        </p:nvSpPr>
        <p:spPr>
          <a:xfrm rot="17473648">
            <a:off x="9094834" y="-1961769"/>
            <a:ext cx="2772496" cy="8896843"/>
          </a:xfrm>
          <a:prstGeom prst="triangle">
            <a:avLst>
              <a:gd name="adj" fmla="val 2782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6DCC18B-4515-42B9-BEFC-F85F86627630}"/>
              </a:ext>
            </a:extLst>
          </p:cNvPr>
          <p:cNvGrpSpPr/>
          <p:nvPr/>
        </p:nvGrpSpPr>
        <p:grpSpPr>
          <a:xfrm>
            <a:off x="6615784" y="375154"/>
            <a:ext cx="921961" cy="1610756"/>
            <a:chOff x="9741113" y="2799509"/>
            <a:chExt cx="921961" cy="161075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717D323-AE23-408C-A54B-7B2DACBF8763}"/>
                </a:ext>
              </a:extLst>
            </p:cNvPr>
            <p:cNvGrpSpPr/>
            <p:nvPr/>
          </p:nvGrpSpPr>
          <p:grpSpPr>
            <a:xfrm>
              <a:off x="9741113" y="2799509"/>
              <a:ext cx="913665" cy="1610756"/>
              <a:chOff x="9368971" y="2143435"/>
              <a:chExt cx="1285808" cy="226683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F26CE17-E7D7-4BD8-9541-7286016FA107}"/>
                  </a:ext>
                </a:extLst>
              </p:cNvPr>
              <p:cNvSpPr/>
              <p:nvPr/>
            </p:nvSpPr>
            <p:spPr>
              <a:xfrm>
                <a:off x="9368971" y="4167971"/>
                <a:ext cx="1197027" cy="24229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92D050">
                      <a:alpha val="0"/>
                    </a:srgbClr>
                  </a:gs>
                  <a:gs pos="0">
                    <a:schemeClr val="tx1">
                      <a:alpha val="61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768FDD5F-90FC-452C-9142-E43E470B102A}"/>
                  </a:ext>
                </a:extLst>
              </p:cNvPr>
              <p:cNvSpPr/>
              <p:nvPr/>
            </p:nvSpPr>
            <p:spPr>
              <a:xfrm>
                <a:off x="9528891" y="2143435"/>
                <a:ext cx="1125888" cy="1857234"/>
              </a:xfrm>
              <a:prstGeom prst="roundRect">
                <a:avLst>
                  <a:gd name="adj" fmla="val 1068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C9506F97-700A-4113-AE89-3F79389784E2}"/>
                  </a:ext>
                </a:extLst>
              </p:cNvPr>
              <p:cNvSpPr/>
              <p:nvPr/>
            </p:nvSpPr>
            <p:spPr>
              <a:xfrm>
                <a:off x="9609612" y="2216333"/>
                <a:ext cx="964446" cy="171143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154">
                <a:extLst>
                  <a:ext uri="{FF2B5EF4-FFF2-40B4-BE49-F238E27FC236}">
                    <a16:creationId xmlns:a16="http://schemas.microsoft.com/office/drawing/2014/main" id="{71FF6F8C-C13E-456C-A911-909076478EAF}"/>
                  </a:ext>
                </a:extLst>
              </p:cNvPr>
              <p:cNvSpPr/>
              <p:nvPr/>
            </p:nvSpPr>
            <p:spPr>
              <a:xfrm>
                <a:off x="9807957" y="3964220"/>
                <a:ext cx="567756" cy="411689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D1DFF70-46C4-4FBC-BA5A-1E06C6D05808}"/>
                  </a:ext>
                </a:extLst>
              </p:cNvPr>
              <p:cNvSpPr/>
              <p:nvPr/>
            </p:nvSpPr>
            <p:spPr>
              <a:xfrm>
                <a:off x="9610677" y="2216333"/>
                <a:ext cx="913893" cy="1474323"/>
              </a:xfrm>
              <a:custGeom>
                <a:avLst/>
                <a:gdLst>
                  <a:gd name="connsiteX0" fmla="*/ 0 w 1471872"/>
                  <a:gd name="connsiteY0" fmla="*/ 0 h 2374474"/>
                  <a:gd name="connsiteX1" fmla="*/ 1471872 w 1471872"/>
                  <a:gd name="connsiteY1" fmla="*/ 0 h 2374474"/>
                  <a:gd name="connsiteX2" fmla="*/ 0 w 1471872"/>
                  <a:gd name="connsiteY2" fmla="*/ 2374474 h 237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1872" h="2374474">
                    <a:moveTo>
                      <a:pt x="0" y="0"/>
                    </a:moveTo>
                    <a:lnTo>
                      <a:pt x="1471872" y="0"/>
                    </a:lnTo>
                    <a:lnTo>
                      <a:pt x="0" y="2374474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0C02F01-C75B-47A5-8DE8-CF6E4269B19D}"/>
                </a:ext>
              </a:extLst>
            </p:cNvPr>
            <p:cNvSpPr txBox="1"/>
            <p:nvPr/>
          </p:nvSpPr>
          <p:spPr>
            <a:xfrm>
              <a:off x="9863045" y="2887473"/>
              <a:ext cx="800029" cy="133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مش</a:t>
              </a:r>
              <a:r>
                <a:rPr lang="ar-SA" sz="14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ى</a:t>
              </a:r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رو</a:t>
              </a:r>
              <a:r>
                <a:rPr lang="ar-SA" sz="14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ى</a:t>
              </a:r>
            </a:p>
            <a:p>
              <a:pPr algn="ctr"/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جر</a:t>
              </a:r>
              <a:r>
                <a:rPr lang="ar-SA" sz="14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ى</a:t>
              </a:r>
            </a:p>
            <a:p>
              <a:pPr algn="ctr"/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اشتر</a:t>
              </a:r>
              <a:r>
                <a:rPr lang="ar-SA" sz="14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ى</a:t>
              </a:r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ألق</a:t>
              </a:r>
              <a:r>
                <a:rPr lang="ar-SA" sz="14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ى</a:t>
              </a:r>
              <a:r>
                <a:rPr lang="ar-SA" sz="14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 </a:t>
              </a:r>
            </a:p>
            <a:p>
              <a:pPr algn="ctr"/>
              <a:endParaRPr lang="en-US" sz="105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CBE17B6-1A2A-4A5C-8C24-942E7878C0F8}"/>
              </a:ext>
            </a:extLst>
          </p:cNvPr>
          <p:cNvGrpSpPr/>
          <p:nvPr/>
        </p:nvGrpSpPr>
        <p:grpSpPr>
          <a:xfrm>
            <a:off x="7019711" y="376674"/>
            <a:ext cx="913665" cy="1654195"/>
            <a:chOff x="9741113" y="2799509"/>
            <a:chExt cx="913665" cy="165419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E108845-B1BC-4111-A29D-CC3EE2B91BDF}"/>
                </a:ext>
              </a:extLst>
            </p:cNvPr>
            <p:cNvGrpSpPr/>
            <p:nvPr/>
          </p:nvGrpSpPr>
          <p:grpSpPr>
            <a:xfrm>
              <a:off x="9741113" y="2799509"/>
              <a:ext cx="913665" cy="1610756"/>
              <a:chOff x="9368971" y="2143435"/>
              <a:chExt cx="1285808" cy="226683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D0F0AF0-06BB-4C7D-90B2-311D7DAAC2A8}"/>
                  </a:ext>
                </a:extLst>
              </p:cNvPr>
              <p:cNvSpPr/>
              <p:nvPr/>
            </p:nvSpPr>
            <p:spPr>
              <a:xfrm>
                <a:off x="9368971" y="4167971"/>
                <a:ext cx="1197027" cy="24229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92D050">
                      <a:alpha val="0"/>
                    </a:srgbClr>
                  </a:gs>
                  <a:gs pos="0">
                    <a:schemeClr val="tx1">
                      <a:alpha val="61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A6674C73-FFC9-4A9F-8A3A-4D5E25E37876}"/>
                  </a:ext>
                </a:extLst>
              </p:cNvPr>
              <p:cNvSpPr/>
              <p:nvPr/>
            </p:nvSpPr>
            <p:spPr>
              <a:xfrm>
                <a:off x="9528891" y="2143435"/>
                <a:ext cx="1125888" cy="1857234"/>
              </a:xfrm>
              <a:prstGeom prst="roundRect">
                <a:avLst>
                  <a:gd name="adj" fmla="val 1068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871159C0-6E8E-404D-809A-90C1684C84D9}"/>
                  </a:ext>
                </a:extLst>
              </p:cNvPr>
              <p:cNvSpPr/>
              <p:nvPr/>
            </p:nvSpPr>
            <p:spPr>
              <a:xfrm>
                <a:off x="9609612" y="2216333"/>
                <a:ext cx="964446" cy="171143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rapezoid 134">
                <a:extLst>
                  <a:ext uri="{FF2B5EF4-FFF2-40B4-BE49-F238E27FC236}">
                    <a16:creationId xmlns:a16="http://schemas.microsoft.com/office/drawing/2014/main" id="{DFF2D700-A0E6-46BB-BDBC-51376F397909}"/>
                  </a:ext>
                </a:extLst>
              </p:cNvPr>
              <p:cNvSpPr/>
              <p:nvPr/>
            </p:nvSpPr>
            <p:spPr>
              <a:xfrm>
                <a:off x="9807957" y="3964220"/>
                <a:ext cx="567756" cy="411689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E64DA94-60B6-4CD6-AEDE-E16B6DE3AA26}"/>
                  </a:ext>
                </a:extLst>
              </p:cNvPr>
              <p:cNvSpPr/>
              <p:nvPr/>
            </p:nvSpPr>
            <p:spPr>
              <a:xfrm>
                <a:off x="9610677" y="2216333"/>
                <a:ext cx="913893" cy="1474323"/>
              </a:xfrm>
              <a:custGeom>
                <a:avLst/>
                <a:gdLst>
                  <a:gd name="connsiteX0" fmla="*/ 0 w 1471872"/>
                  <a:gd name="connsiteY0" fmla="*/ 0 h 2374474"/>
                  <a:gd name="connsiteX1" fmla="*/ 1471872 w 1471872"/>
                  <a:gd name="connsiteY1" fmla="*/ 0 h 2374474"/>
                  <a:gd name="connsiteX2" fmla="*/ 0 w 1471872"/>
                  <a:gd name="connsiteY2" fmla="*/ 2374474 h 237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1872" h="2374474">
                    <a:moveTo>
                      <a:pt x="0" y="0"/>
                    </a:moveTo>
                    <a:lnTo>
                      <a:pt x="1471872" y="0"/>
                    </a:lnTo>
                    <a:lnTo>
                      <a:pt x="0" y="2374474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7A56B7E-3F8A-45AC-B7F6-C10B7AB7E912}"/>
                </a:ext>
              </a:extLst>
            </p:cNvPr>
            <p:cNvSpPr txBox="1"/>
            <p:nvPr/>
          </p:nvSpPr>
          <p:spPr>
            <a:xfrm>
              <a:off x="9844275" y="2898789"/>
              <a:ext cx="80002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05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الألف المقصورة </a:t>
              </a:r>
              <a:endParaRPr lang="en-US" sz="1050" b="1" dirty="0">
                <a:solidFill>
                  <a:srgbClr val="FF0000"/>
                </a:solidFill>
                <a:latin typeface="Century Gothic" panose="020B0502020202020204" pitchFamily="34" charset="0"/>
                <a:cs typeface="abuhijlah" panose="00000700000000000000" pitchFamily="2" charset="-78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FC9DC26-E1C2-4B99-B97E-D3F8EEE3A6BD}"/>
                </a:ext>
              </a:extLst>
            </p:cNvPr>
            <p:cNvSpPr txBox="1"/>
            <p:nvPr/>
          </p:nvSpPr>
          <p:spPr>
            <a:xfrm>
              <a:off x="9858344" y="3199515"/>
              <a:ext cx="757333" cy="125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rgbClr val="0070C0"/>
                  </a:solidFill>
                  <a:cs typeface="abuhijlah" panose="00000700000000000000" pitchFamily="2" charset="-78"/>
                </a:rPr>
                <a:t>رم</a:t>
              </a:r>
              <a:r>
                <a:rPr lang="ar-SA" sz="14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ى</a:t>
              </a:r>
            </a:p>
            <a:p>
              <a:pPr algn="ctr"/>
              <a:r>
                <a:rPr lang="ar-SA" sz="1400" dirty="0">
                  <a:solidFill>
                    <a:srgbClr val="0070C0"/>
                  </a:solidFill>
                  <a:cs typeface="abuhijlah" panose="00000700000000000000" pitchFamily="2" charset="-78"/>
                </a:rPr>
                <a:t>صل</a:t>
              </a:r>
              <a:r>
                <a:rPr lang="ar-SA" sz="14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ى</a:t>
              </a:r>
            </a:p>
            <a:p>
              <a:pPr algn="ctr"/>
              <a:r>
                <a:rPr lang="ar-SA" sz="1400" dirty="0">
                  <a:solidFill>
                    <a:srgbClr val="0070C0"/>
                  </a:solidFill>
                  <a:cs typeface="abuhijlah" panose="00000700000000000000" pitchFamily="2" charset="-78"/>
                </a:rPr>
                <a:t>مش</a:t>
              </a:r>
              <a:r>
                <a:rPr lang="ar-SA" sz="14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ى</a:t>
              </a:r>
            </a:p>
            <a:p>
              <a:pPr algn="ctr"/>
              <a:r>
                <a:rPr lang="ar-SA" sz="1400" dirty="0">
                  <a:solidFill>
                    <a:srgbClr val="0070C0"/>
                  </a:solidFill>
                  <a:cs typeface="abuhijlah" panose="00000700000000000000" pitchFamily="2" charset="-78"/>
                </a:rPr>
                <a:t>هد</a:t>
              </a:r>
              <a:r>
                <a:rPr lang="ar-SA" sz="14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ى</a:t>
              </a:r>
              <a:r>
                <a:rPr lang="ar-SA" sz="1400" dirty="0">
                  <a:cs typeface="abuhijlah" panose="00000700000000000000" pitchFamily="2" charset="-78"/>
                </a:rPr>
                <a:t>  </a:t>
              </a:r>
            </a:p>
            <a:p>
              <a:pPr algn="ctr"/>
              <a:r>
                <a:rPr lang="ar-SA" sz="1050" dirty="0">
                  <a:cs typeface="abuhijlah" panose="00000700000000000000" pitchFamily="2" charset="-78"/>
                </a:rPr>
                <a:t> </a:t>
              </a:r>
            </a:p>
            <a:p>
              <a:pPr algn="ctr"/>
              <a:endParaRPr lang="en-US" sz="900" dirty="0"/>
            </a:p>
          </p:txBody>
        </p:sp>
      </p:grp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88637939-9134-4D04-96DB-522F8EB0057A}"/>
              </a:ext>
            </a:extLst>
          </p:cNvPr>
          <p:cNvSpPr/>
          <p:nvPr/>
        </p:nvSpPr>
        <p:spPr>
          <a:xfrm rot="4331223">
            <a:off x="82518" y="-2427273"/>
            <a:ext cx="3065177" cy="8896843"/>
          </a:xfrm>
          <a:prstGeom prst="triangle">
            <a:avLst>
              <a:gd name="adj" fmla="val 768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6B52DE4-8584-496C-9282-6986764D6649}"/>
              </a:ext>
            </a:extLst>
          </p:cNvPr>
          <p:cNvGrpSpPr/>
          <p:nvPr/>
        </p:nvGrpSpPr>
        <p:grpSpPr>
          <a:xfrm>
            <a:off x="4335418" y="448554"/>
            <a:ext cx="913665" cy="1610756"/>
            <a:chOff x="9741113" y="2799509"/>
            <a:chExt cx="913665" cy="161075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AEF0D56-0D26-4F1A-B30B-4FDA2EFAE914}"/>
                </a:ext>
              </a:extLst>
            </p:cNvPr>
            <p:cNvGrpSpPr/>
            <p:nvPr/>
          </p:nvGrpSpPr>
          <p:grpSpPr>
            <a:xfrm>
              <a:off x="9741113" y="2799509"/>
              <a:ext cx="913665" cy="1610756"/>
              <a:chOff x="9368971" y="2143435"/>
              <a:chExt cx="1285808" cy="2266830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C1525580-0C81-4F72-9B0E-8E94A87189CC}"/>
                  </a:ext>
                </a:extLst>
              </p:cNvPr>
              <p:cNvSpPr/>
              <p:nvPr/>
            </p:nvSpPr>
            <p:spPr>
              <a:xfrm>
                <a:off x="9368971" y="4167971"/>
                <a:ext cx="1197027" cy="24229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92D050">
                      <a:alpha val="0"/>
                    </a:srgbClr>
                  </a:gs>
                  <a:gs pos="0">
                    <a:schemeClr val="tx1">
                      <a:alpha val="61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613C2245-E2C0-4C4F-8EC1-C8058EAB2F49}"/>
                  </a:ext>
                </a:extLst>
              </p:cNvPr>
              <p:cNvSpPr/>
              <p:nvPr/>
            </p:nvSpPr>
            <p:spPr>
              <a:xfrm>
                <a:off x="9528891" y="2143435"/>
                <a:ext cx="1125888" cy="1857234"/>
              </a:xfrm>
              <a:prstGeom prst="roundRect">
                <a:avLst>
                  <a:gd name="adj" fmla="val 1068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771CC964-9493-449D-888E-51EBACE0480E}"/>
                  </a:ext>
                </a:extLst>
              </p:cNvPr>
              <p:cNvSpPr/>
              <p:nvPr/>
            </p:nvSpPr>
            <p:spPr>
              <a:xfrm>
                <a:off x="9609612" y="2216333"/>
                <a:ext cx="964446" cy="171143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24FA0D15-8A77-4E8E-B6AF-1E9D7C9A9253}"/>
                  </a:ext>
                </a:extLst>
              </p:cNvPr>
              <p:cNvSpPr/>
              <p:nvPr/>
            </p:nvSpPr>
            <p:spPr>
              <a:xfrm>
                <a:off x="9807957" y="3964220"/>
                <a:ext cx="567756" cy="411689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505A9DD-9565-4210-AC18-6404E48C9D42}"/>
                  </a:ext>
                </a:extLst>
              </p:cNvPr>
              <p:cNvSpPr/>
              <p:nvPr/>
            </p:nvSpPr>
            <p:spPr>
              <a:xfrm>
                <a:off x="9610677" y="2216333"/>
                <a:ext cx="913893" cy="1474323"/>
              </a:xfrm>
              <a:custGeom>
                <a:avLst/>
                <a:gdLst>
                  <a:gd name="connsiteX0" fmla="*/ 0 w 1471872"/>
                  <a:gd name="connsiteY0" fmla="*/ 0 h 2374474"/>
                  <a:gd name="connsiteX1" fmla="*/ 1471872 w 1471872"/>
                  <a:gd name="connsiteY1" fmla="*/ 0 h 2374474"/>
                  <a:gd name="connsiteX2" fmla="*/ 0 w 1471872"/>
                  <a:gd name="connsiteY2" fmla="*/ 2374474 h 237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1872" h="2374474">
                    <a:moveTo>
                      <a:pt x="0" y="0"/>
                    </a:moveTo>
                    <a:lnTo>
                      <a:pt x="1471872" y="0"/>
                    </a:lnTo>
                    <a:lnTo>
                      <a:pt x="0" y="2374474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6925650-8DC5-4E6E-9ADD-4E875D972E86}"/>
                </a:ext>
              </a:extLst>
            </p:cNvPr>
            <p:cNvSpPr txBox="1"/>
            <p:nvPr/>
          </p:nvSpPr>
          <p:spPr>
            <a:xfrm>
              <a:off x="9840549" y="2904101"/>
              <a:ext cx="800029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نج</a:t>
              </a:r>
              <a:r>
                <a:rPr lang="ar-SA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</a:t>
              </a:r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أن</a:t>
              </a:r>
              <a:r>
                <a:rPr lang="ar-SA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</a:t>
              </a:r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 </a:t>
              </a:r>
            </a:p>
            <a:p>
              <a:pPr algn="ctr"/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عف</a:t>
              </a:r>
              <a:r>
                <a:rPr lang="ar-SA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</a:t>
              </a:r>
            </a:p>
            <a:p>
              <a:pPr algn="ctr"/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هن</a:t>
              </a:r>
              <a:r>
                <a:rPr lang="ar-SA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</a:t>
              </a:r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لماذ</a:t>
              </a:r>
              <a:r>
                <a:rPr lang="ar-SA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</a:t>
              </a:r>
              <a:r>
                <a:rPr lang="ar-SA" sz="1200" b="1" dirty="0">
                  <a:latin typeface="Century Gothic" panose="020B0502020202020204" pitchFamily="34" charset="0"/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050" b="1" dirty="0">
                  <a:latin typeface="Century Gothic" panose="020B0502020202020204" pitchFamily="34" charset="0"/>
                </a:rPr>
                <a:t>عد</a:t>
              </a:r>
              <a:r>
                <a:rPr lang="ar-SA" sz="105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ا</a:t>
              </a:r>
              <a:r>
                <a:rPr lang="ar-SA" sz="1050" b="1" dirty="0">
                  <a:latin typeface="Century Gothic" panose="020B0502020202020204" pitchFamily="34" charset="0"/>
                </a:rPr>
                <a:t> </a:t>
              </a:r>
            </a:p>
            <a:p>
              <a:pPr algn="ctr"/>
              <a:endParaRPr lang="en-US" sz="105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184C5DE-D803-4094-9837-11C9D7A17A58}"/>
              </a:ext>
            </a:extLst>
          </p:cNvPr>
          <p:cNvGrpSpPr/>
          <p:nvPr/>
        </p:nvGrpSpPr>
        <p:grpSpPr>
          <a:xfrm>
            <a:off x="3905493" y="459856"/>
            <a:ext cx="934338" cy="1610756"/>
            <a:chOff x="9741113" y="2799509"/>
            <a:chExt cx="934338" cy="1610756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CC7CC34-1896-46F9-BC0B-DB547B39C338}"/>
                </a:ext>
              </a:extLst>
            </p:cNvPr>
            <p:cNvGrpSpPr/>
            <p:nvPr/>
          </p:nvGrpSpPr>
          <p:grpSpPr>
            <a:xfrm>
              <a:off x="9741113" y="2799509"/>
              <a:ext cx="913665" cy="1610756"/>
              <a:chOff x="9368971" y="2143435"/>
              <a:chExt cx="1285808" cy="226683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E360DA4-B694-40F3-8AB7-50140B690129}"/>
                  </a:ext>
                </a:extLst>
              </p:cNvPr>
              <p:cNvSpPr/>
              <p:nvPr/>
            </p:nvSpPr>
            <p:spPr>
              <a:xfrm>
                <a:off x="9368971" y="4167971"/>
                <a:ext cx="1197027" cy="24229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92D050">
                      <a:alpha val="0"/>
                    </a:srgbClr>
                  </a:gs>
                  <a:gs pos="0">
                    <a:schemeClr val="tx1">
                      <a:alpha val="61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C9342E14-B16C-47D9-A98B-E29619588E86}"/>
                  </a:ext>
                </a:extLst>
              </p:cNvPr>
              <p:cNvSpPr/>
              <p:nvPr/>
            </p:nvSpPr>
            <p:spPr>
              <a:xfrm>
                <a:off x="9528891" y="2143435"/>
                <a:ext cx="1125888" cy="1857234"/>
              </a:xfrm>
              <a:prstGeom prst="roundRect">
                <a:avLst>
                  <a:gd name="adj" fmla="val 1068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AF5692DA-048C-4C99-A46B-12E57E2A73B8}"/>
                  </a:ext>
                </a:extLst>
              </p:cNvPr>
              <p:cNvSpPr/>
              <p:nvPr/>
            </p:nvSpPr>
            <p:spPr>
              <a:xfrm>
                <a:off x="9609612" y="2216333"/>
                <a:ext cx="964446" cy="171143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rapezoid 164">
                <a:extLst>
                  <a:ext uri="{FF2B5EF4-FFF2-40B4-BE49-F238E27FC236}">
                    <a16:creationId xmlns:a16="http://schemas.microsoft.com/office/drawing/2014/main" id="{DE92A00B-EA46-4114-9A78-3529C9818988}"/>
                  </a:ext>
                </a:extLst>
              </p:cNvPr>
              <p:cNvSpPr/>
              <p:nvPr/>
            </p:nvSpPr>
            <p:spPr>
              <a:xfrm>
                <a:off x="9807957" y="3964220"/>
                <a:ext cx="567756" cy="411689"/>
              </a:xfrm>
              <a:prstGeom prst="trapezoid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14F1D1E-F429-4C03-BC67-F14607075848}"/>
                  </a:ext>
                </a:extLst>
              </p:cNvPr>
              <p:cNvSpPr/>
              <p:nvPr/>
            </p:nvSpPr>
            <p:spPr>
              <a:xfrm>
                <a:off x="9610677" y="2216333"/>
                <a:ext cx="913893" cy="1474323"/>
              </a:xfrm>
              <a:custGeom>
                <a:avLst/>
                <a:gdLst>
                  <a:gd name="connsiteX0" fmla="*/ 0 w 1471872"/>
                  <a:gd name="connsiteY0" fmla="*/ 0 h 2374474"/>
                  <a:gd name="connsiteX1" fmla="*/ 1471872 w 1471872"/>
                  <a:gd name="connsiteY1" fmla="*/ 0 h 2374474"/>
                  <a:gd name="connsiteX2" fmla="*/ 0 w 1471872"/>
                  <a:gd name="connsiteY2" fmla="*/ 2374474 h 237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1872" h="2374474">
                    <a:moveTo>
                      <a:pt x="0" y="0"/>
                    </a:moveTo>
                    <a:lnTo>
                      <a:pt x="1471872" y="0"/>
                    </a:lnTo>
                    <a:lnTo>
                      <a:pt x="0" y="2374474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0D1DE1C-B96F-41DE-8B21-986BF3AD3406}"/>
                </a:ext>
              </a:extLst>
            </p:cNvPr>
            <p:cNvSpPr txBox="1"/>
            <p:nvPr/>
          </p:nvSpPr>
          <p:spPr>
            <a:xfrm>
              <a:off x="9875422" y="2868231"/>
              <a:ext cx="800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2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abuhijlah" panose="00000700000000000000" pitchFamily="2" charset="-78"/>
                </a:rPr>
                <a:t>الألف الممدودة</a:t>
              </a:r>
              <a:endParaRPr lang="en-U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buhijlah" panose="00000700000000000000" pitchFamily="2" charset="-78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161A68F-CF96-4855-A339-076F64F5DF6A}"/>
                </a:ext>
              </a:extLst>
            </p:cNvPr>
            <p:cNvSpPr txBox="1"/>
            <p:nvPr/>
          </p:nvSpPr>
          <p:spPr>
            <a:xfrm>
              <a:off x="9858691" y="3189375"/>
              <a:ext cx="75733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cs typeface="abuhijlah" panose="00000700000000000000" pitchFamily="2" charset="-78"/>
                </a:rPr>
                <a:t>دع</a:t>
              </a:r>
              <a:r>
                <a:rPr lang="ar-SA" sz="1400" dirty="0">
                  <a:solidFill>
                    <a:schemeClr val="accent1"/>
                  </a:solidFill>
                  <a:cs typeface="abuhijlah" panose="00000700000000000000" pitchFamily="2" charset="-78"/>
                </a:rPr>
                <a:t>ا  </a:t>
              </a:r>
            </a:p>
            <a:p>
              <a:pPr algn="ctr"/>
              <a:r>
                <a:rPr lang="ar-SA" sz="1400" dirty="0">
                  <a:cs typeface="abuhijlah" panose="00000700000000000000" pitchFamily="2" charset="-78"/>
                </a:rPr>
                <a:t>خط</a:t>
              </a:r>
              <a:r>
                <a:rPr lang="ar-SA" sz="1400" dirty="0">
                  <a:solidFill>
                    <a:srgbClr val="0070C0"/>
                  </a:solidFill>
                  <a:cs typeface="abuhijlah" panose="00000700000000000000" pitchFamily="2" charset="-78"/>
                </a:rPr>
                <a:t>ا</a:t>
              </a:r>
              <a:r>
                <a:rPr lang="ar-SA" sz="1400" dirty="0"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400" dirty="0">
                  <a:cs typeface="abuhijlah" panose="00000700000000000000" pitchFamily="2" charset="-78"/>
                </a:rPr>
                <a:t>سم</a:t>
              </a:r>
              <a:r>
                <a:rPr lang="ar-SA" sz="1400" dirty="0">
                  <a:solidFill>
                    <a:schemeClr val="accent1"/>
                  </a:solidFill>
                  <a:cs typeface="abuhijlah" panose="00000700000000000000" pitchFamily="2" charset="-78"/>
                </a:rPr>
                <a:t>ا</a:t>
              </a:r>
              <a:r>
                <a:rPr lang="ar-SA" sz="1400" dirty="0">
                  <a:cs typeface="abuhijlah" panose="00000700000000000000" pitchFamily="2" charset="-78"/>
                </a:rPr>
                <a:t> </a:t>
              </a:r>
            </a:p>
            <a:p>
              <a:pPr algn="ctr"/>
              <a:r>
                <a:rPr lang="ar-SA" sz="1400" dirty="0">
                  <a:cs typeface="abuhijlah" panose="00000700000000000000" pitchFamily="2" charset="-78"/>
                </a:rPr>
                <a:t>رج</a:t>
              </a:r>
              <a:r>
                <a:rPr lang="ar-SA" sz="1400" dirty="0">
                  <a:solidFill>
                    <a:schemeClr val="accent1"/>
                  </a:solidFill>
                  <a:cs typeface="abuhijlah" panose="00000700000000000000" pitchFamily="2" charset="-78"/>
                </a:rPr>
                <a:t>ا </a:t>
              </a:r>
            </a:p>
            <a:p>
              <a:pPr algn="ctr"/>
              <a:endParaRPr lang="en-US" sz="900" dirty="0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39A749F-34AE-4A52-8A4D-40B8919F3DD7}"/>
              </a:ext>
            </a:extLst>
          </p:cNvPr>
          <p:cNvSpPr/>
          <p:nvPr/>
        </p:nvSpPr>
        <p:spPr>
          <a:xfrm>
            <a:off x="7061738" y="1683372"/>
            <a:ext cx="45719" cy="23377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B6A46A-A711-48FF-961B-ABCE0E22A80B}"/>
              </a:ext>
            </a:extLst>
          </p:cNvPr>
          <p:cNvSpPr/>
          <p:nvPr/>
        </p:nvSpPr>
        <p:spPr>
          <a:xfrm>
            <a:off x="9032080" y="2258476"/>
            <a:ext cx="45719" cy="4434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1E1B04-9CF6-4310-9229-E4E9A9F7437D}"/>
              </a:ext>
            </a:extLst>
          </p:cNvPr>
          <p:cNvSpPr/>
          <p:nvPr/>
        </p:nvSpPr>
        <p:spPr>
          <a:xfrm>
            <a:off x="11893051" y="3008162"/>
            <a:ext cx="219887" cy="7109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49367E-995D-40DA-B41C-98EED8250412}"/>
              </a:ext>
            </a:extLst>
          </p:cNvPr>
          <p:cNvSpPr/>
          <p:nvPr/>
        </p:nvSpPr>
        <p:spPr>
          <a:xfrm>
            <a:off x="1334425" y="2480201"/>
            <a:ext cx="219887" cy="7109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76FD66B-9003-4663-ACF9-BC2A1EF8F781}"/>
              </a:ext>
            </a:extLst>
          </p:cNvPr>
          <p:cNvSpPr/>
          <p:nvPr/>
        </p:nvSpPr>
        <p:spPr>
          <a:xfrm>
            <a:off x="3641430" y="1935191"/>
            <a:ext cx="45719" cy="4434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4936BB6-0F13-4DF0-829E-9E024120D2E1}"/>
              </a:ext>
            </a:extLst>
          </p:cNvPr>
          <p:cNvSpPr/>
          <p:nvPr/>
        </p:nvSpPr>
        <p:spPr>
          <a:xfrm>
            <a:off x="5150957" y="1621766"/>
            <a:ext cx="45719" cy="23377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26C4842-60A7-4B17-879A-8F07323EFDF2}"/>
              </a:ext>
            </a:extLst>
          </p:cNvPr>
          <p:cNvSpPr/>
          <p:nvPr/>
        </p:nvSpPr>
        <p:spPr>
          <a:xfrm>
            <a:off x="-1913337" y="-49384"/>
            <a:ext cx="15975481" cy="5885346"/>
          </a:xfrm>
          <a:prstGeom prst="triangle">
            <a:avLst>
              <a:gd name="adj" fmla="val 50328"/>
            </a:avLst>
          </a:prstGeom>
          <a:solidFill>
            <a:srgbClr val="313133"/>
          </a:solidFill>
          <a:ln>
            <a:noFill/>
          </a:ln>
          <a:scene3d>
            <a:camera prst="perspectiveRelaxedModerately" fov="2700000">
              <a:rot lat="18290633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A45DA50A-F250-4CCB-AFF6-8696C1ABA8F2}"/>
              </a:ext>
            </a:extLst>
          </p:cNvPr>
          <p:cNvSpPr/>
          <p:nvPr/>
        </p:nvSpPr>
        <p:spPr>
          <a:xfrm rot="231864">
            <a:off x="5858153" y="77452"/>
            <a:ext cx="265427" cy="5271636"/>
          </a:xfrm>
          <a:prstGeom prst="triangle">
            <a:avLst/>
          </a:prstGeom>
          <a:solidFill>
            <a:srgbClr val="FBB93E"/>
          </a:solidFill>
          <a:ln>
            <a:noFill/>
          </a:ln>
          <a:scene3d>
            <a:camera prst="perspectiveRelaxedModerately" fov="2700000">
              <a:rot lat="17990633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1B3563C3-C383-4155-8CD3-82DD742192BE}"/>
              </a:ext>
            </a:extLst>
          </p:cNvPr>
          <p:cNvSpPr/>
          <p:nvPr/>
        </p:nvSpPr>
        <p:spPr>
          <a:xfrm rot="21393797">
            <a:off x="6088397" y="97292"/>
            <a:ext cx="265427" cy="5271636"/>
          </a:xfrm>
          <a:prstGeom prst="triangle">
            <a:avLst/>
          </a:prstGeom>
          <a:solidFill>
            <a:srgbClr val="FBB93E"/>
          </a:solidFill>
          <a:ln>
            <a:noFill/>
          </a:ln>
          <a:scene3d>
            <a:camera prst="perspectiveRelaxedModerately" fov="2700000">
              <a:rot lat="17990631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DC4588-AD11-4493-ABBB-97F1B2F5D66F}"/>
              </a:ext>
            </a:extLst>
          </p:cNvPr>
          <p:cNvSpPr/>
          <p:nvPr/>
        </p:nvSpPr>
        <p:spPr>
          <a:xfrm>
            <a:off x="-662940" y="2890423"/>
            <a:ext cx="308043" cy="9960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2BA35B37-A364-45F9-8D1E-ADB432675207}"/>
              </a:ext>
            </a:extLst>
          </p:cNvPr>
          <p:cNvSpPr/>
          <p:nvPr/>
        </p:nvSpPr>
        <p:spPr>
          <a:xfrm rot="4124278">
            <a:off x="1684493" y="-1303823"/>
            <a:ext cx="441936" cy="889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90AEF73F-2DA5-4075-B478-AA3DA4C6EAB7}"/>
              </a:ext>
            </a:extLst>
          </p:cNvPr>
          <p:cNvSpPr/>
          <p:nvPr/>
        </p:nvSpPr>
        <p:spPr>
          <a:xfrm rot="17526497">
            <a:off x="10101141" y="-1247446"/>
            <a:ext cx="441936" cy="889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DCAB961-2C34-4237-8826-D4F1CD296EED}"/>
              </a:ext>
            </a:extLst>
          </p:cNvPr>
          <p:cNvGrpSpPr/>
          <p:nvPr/>
        </p:nvGrpSpPr>
        <p:grpSpPr>
          <a:xfrm>
            <a:off x="1536248" y="1118453"/>
            <a:ext cx="2740835" cy="1583472"/>
            <a:chOff x="1536248" y="1118453"/>
            <a:chExt cx="2740835" cy="158347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EF4159E-E542-4378-8032-0DF34DFC19EE}"/>
                </a:ext>
              </a:extLst>
            </p:cNvPr>
            <p:cNvGrpSpPr/>
            <p:nvPr/>
          </p:nvGrpSpPr>
          <p:grpSpPr>
            <a:xfrm>
              <a:off x="1536248" y="1161996"/>
              <a:ext cx="685471" cy="1539929"/>
              <a:chOff x="1536248" y="1161996"/>
              <a:chExt cx="685471" cy="153992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C6A5577-8C62-4E0E-A291-4677AD07B7B8}"/>
                  </a:ext>
                </a:extLst>
              </p:cNvPr>
              <p:cNvSpPr/>
              <p:nvPr/>
            </p:nvSpPr>
            <p:spPr>
              <a:xfrm>
                <a:off x="1536248" y="1161996"/>
                <a:ext cx="685471" cy="873081"/>
              </a:xfrm>
              <a:prstGeom prst="ellipse">
                <a:avLst/>
              </a:prstGeom>
              <a:solidFill>
                <a:srgbClr val="79A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D15A92-3CEF-45AE-A165-CB7FB61B08CD}"/>
                  </a:ext>
                </a:extLst>
              </p:cNvPr>
              <p:cNvSpPr/>
              <p:nvPr/>
            </p:nvSpPr>
            <p:spPr>
              <a:xfrm>
                <a:off x="1877863" y="1731281"/>
                <a:ext cx="45719" cy="970644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064E73F-7952-45C9-BD2D-16C08B15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33685" y="1738651"/>
                <a:ext cx="162093" cy="24068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BB4E9FF-4545-4A84-A8A3-EB17BFEFA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8098" y="1634642"/>
                <a:ext cx="188735" cy="243463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EA1E5E0-D65E-409B-8350-E019A993F38A}"/>
                </a:ext>
              </a:extLst>
            </p:cNvPr>
            <p:cNvGrpSpPr/>
            <p:nvPr/>
          </p:nvGrpSpPr>
          <p:grpSpPr>
            <a:xfrm>
              <a:off x="3854583" y="1118453"/>
              <a:ext cx="422500" cy="949157"/>
              <a:chOff x="1536248" y="1161996"/>
              <a:chExt cx="685471" cy="1539929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6634657-B28A-43F3-BA33-B2C7D5A440EC}"/>
                  </a:ext>
                </a:extLst>
              </p:cNvPr>
              <p:cNvSpPr/>
              <p:nvPr/>
            </p:nvSpPr>
            <p:spPr>
              <a:xfrm>
                <a:off x="1536248" y="1161996"/>
                <a:ext cx="685471" cy="873081"/>
              </a:xfrm>
              <a:prstGeom prst="ellipse">
                <a:avLst/>
              </a:prstGeom>
              <a:solidFill>
                <a:srgbClr val="79A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973F0D3-0392-4820-9506-7083F373850E}"/>
                  </a:ext>
                </a:extLst>
              </p:cNvPr>
              <p:cNvSpPr/>
              <p:nvPr/>
            </p:nvSpPr>
            <p:spPr>
              <a:xfrm>
                <a:off x="1877863" y="1731281"/>
                <a:ext cx="45719" cy="970644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0480FB7-EFD6-4AC9-8258-578553D83D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33685" y="1738651"/>
                <a:ext cx="162093" cy="24068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14042F-F890-4A4A-9249-942119128A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8098" y="1634642"/>
                <a:ext cx="188735" cy="243463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CBA82BB-602E-4499-A71C-086621A64CF7}"/>
              </a:ext>
            </a:extLst>
          </p:cNvPr>
          <p:cNvSpPr/>
          <p:nvPr/>
        </p:nvSpPr>
        <p:spPr>
          <a:xfrm rot="4621588">
            <a:off x="1601798" y="-2065513"/>
            <a:ext cx="441936" cy="8896843"/>
          </a:xfrm>
          <a:prstGeom prst="triangle">
            <a:avLst>
              <a:gd name="adj" fmla="val 60135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E144E20-2DEF-4088-AAA1-4C5332F930F1}"/>
              </a:ext>
            </a:extLst>
          </p:cNvPr>
          <p:cNvGrpSpPr/>
          <p:nvPr/>
        </p:nvGrpSpPr>
        <p:grpSpPr>
          <a:xfrm>
            <a:off x="6649401" y="1170792"/>
            <a:ext cx="4758813" cy="2108483"/>
            <a:chOff x="6775094" y="1133781"/>
            <a:chExt cx="4758813" cy="210848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58C2023-1DF7-424A-89A8-F8E44598E00D}"/>
                </a:ext>
              </a:extLst>
            </p:cNvPr>
            <p:cNvGrpSpPr/>
            <p:nvPr/>
          </p:nvGrpSpPr>
          <p:grpSpPr>
            <a:xfrm>
              <a:off x="6775094" y="1133781"/>
              <a:ext cx="240298" cy="604870"/>
              <a:chOff x="1536248" y="1161996"/>
              <a:chExt cx="685471" cy="1539929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0FB5498-7CDD-4294-99EA-6C8B981BEFE1}"/>
                  </a:ext>
                </a:extLst>
              </p:cNvPr>
              <p:cNvSpPr/>
              <p:nvPr/>
            </p:nvSpPr>
            <p:spPr>
              <a:xfrm>
                <a:off x="1536248" y="1161996"/>
                <a:ext cx="685471" cy="873081"/>
              </a:xfrm>
              <a:prstGeom prst="ellipse">
                <a:avLst/>
              </a:prstGeom>
              <a:solidFill>
                <a:srgbClr val="79A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A5943B5-BE39-4497-A63A-CE858DA24B49}"/>
                  </a:ext>
                </a:extLst>
              </p:cNvPr>
              <p:cNvSpPr/>
              <p:nvPr/>
            </p:nvSpPr>
            <p:spPr>
              <a:xfrm>
                <a:off x="1877863" y="1731281"/>
                <a:ext cx="45719" cy="970644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B932C13-CAF3-4AE7-8354-53009177AC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33685" y="1738651"/>
                <a:ext cx="162093" cy="24068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5E5E97A-E2CF-4945-926A-DDA352347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8098" y="1634642"/>
                <a:ext cx="188735" cy="243463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F0BE84-07AA-4388-8C0A-CBCD42A77F52}"/>
                </a:ext>
              </a:extLst>
            </p:cNvPr>
            <p:cNvGrpSpPr/>
            <p:nvPr/>
          </p:nvGrpSpPr>
          <p:grpSpPr>
            <a:xfrm>
              <a:off x="10848436" y="1702335"/>
              <a:ext cx="685471" cy="1539929"/>
              <a:chOff x="1536248" y="1161996"/>
              <a:chExt cx="685471" cy="1539929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A3F7DA-366F-4FFE-8C6E-369004DC3AD2}"/>
                  </a:ext>
                </a:extLst>
              </p:cNvPr>
              <p:cNvSpPr/>
              <p:nvPr/>
            </p:nvSpPr>
            <p:spPr>
              <a:xfrm>
                <a:off x="1536248" y="1161996"/>
                <a:ext cx="685471" cy="873081"/>
              </a:xfrm>
              <a:prstGeom prst="ellipse">
                <a:avLst/>
              </a:prstGeom>
              <a:solidFill>
                <a:srgbClr val="79A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16F078C-33D8-4991-8180-1F07D41261A8}"/>
                  </a:ext>
                </a:extLst>
              </p:cNvPr>
              <p:cNvSpPr/>
              <p:nvPr/>
            </p:nvSpPr>
            <p:spPr>
              <a:xfrm>
                <a:off x="1877863" y="1731281"/>
                <a:ext cx="45719" cy="970644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DCDF212-881C-402C-BA61-BAA59B8698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33685" y="1738651"/>
                <a:ext cx="162093" cy="240680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81E5E94-8BBF-4A75-A9FA-16FDC2F8B8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8098" y="1634642"/>
                <a:ext cx="188735" cy="243463"/>
              </a:xfrm>
              <a:prstGeom prst="line">
                <a:avLst/>
              </a:prstGeom>
              <a:ln w="285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1893FBD-2256-4800-A471-165A3E463E82}"/>
              </a:ext>
            </a:extLst>
          </p:cNvPr>
          <p:cNvSpPr/>
          <p:nvPr/>
        </p:nvSpPr>
        <p:spPr>
          <a:xfrm rot="17133080">
            <a:off x="10191735" y="-1854450"/>
            <a:ext cx="441936" cy="8896843"/>
          </a:xfrm>
          <a:prstGeom prst="triangle">
            <a:avLst>
              <a:gd name="adj" fmla="val 4263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Trapezoid 124">
            <a:extLst>
              <a:ext uri="{FF2B5EF4-FFF2-40B4-BE49-F238E27FC236}">
                <a16:creationId xmlns:a16="http://schemas.microsoft.com/office/drawing/2014/main" id="{E1FE27C3-24C8-4088-ACA9-15D533FFCF0C}"/>
              </a:ext>
            </a:extLst>
          </p:cNvPr>
          <p:cNvSpPr/>
          <p:nvPr/>
        </p:nvSpPr>
        <p:spPr>
          <a:xfrm>
            <a:off x="6061961" y="1473808"/>
            <a:ext cx="95911" cy="28324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06B95B-8CDE-40BC-8B2B-491936B6A42A}"/>
              </a:ext>
            </a:extLst>
          </p:cNvPr>
          <p:cNvSpPr/>
          <p:nvPr/>
        </p:nvSpPr>
        <p:spPr>
          <a:xfrm>
            <a:off x="0" y="3574069"/>
            <a:ext cx="12192000" cy="3138862"/>
          </a:xfrm>
          <a:custGeom>
            <a:avLst/>
            <a:gdLst>
              <a:gd name="connsiteX0" fmla="*/ 0 w 12192000"/>
              <a:gd name="connsiteY0" fmla="*/ 0 h 2342271"/>
              <a:gd name="connsiteX1" fmla="*/ 12192000 w 12192000"/>
              <a:gd name="connsiteY1" fmla="*/ 0 h 2342271"/>
              <a:gd name="connsiteX2" fmla="*/ 12192000 w 12192000"/>
              <a:gd name="connsiteY2" fmla="*/ 2342271 h 2342271"/>
              <a:gd name="connsiteX3" fmla="*/ 0 w 12192000"/>
              <a:gd name="connsiteY3" fmla="*/ 2342271 h 2342271"/>
              <a:gd name="connsiteX4" fmla="*/ 0 w 12192000"/>
              <a:gd name="connsiteY4" fmla="*/ 0 h 2342271"/>
              <a:gd name="connsiteX0" fmla="*/ 0 w 12192000"/>
              <a:gd name="connsiteY0" fmla="*/ 468923 h 2811194"/>
              <a:gd name="connsiteX1" fmla="*/ 12192000 w 12192000"/>
              <a:gd name="connsiteY1" fmla="*/ 468923 h 2811194"/>
              <a:gd name="connsiteX2" fmla="*/ 12192000 w 12192000"/>
              <a:gd name="connsiteY2" fmla="*/ 2811194 h 2811194"/>
              <a:gd name="connsiteX3" fmla="*/ 0 w 12192000"/>
              <a:gd name="connsiteY3" fmla="*/ 2811194 h 2811194"/>
              <a:gd name="connsiteX4" fmla="*/ 0 w 12192000"/>
              <a:gd name="connsiteY4" fmla="*/ 468923 h 2811194"/>
              <a:gd name="connsiteX0" fmla="*/ 0 w 12192000"/>
              <a:gd name="connsiteY0" fmla="*/ 796591 h 3138862"/>
              <a:gd name="connsiteX1" fmla="*/ 12192000 w 12192000"/>
              <a:gd name="connsiteY1" fmla="*/ 796591 h 3138862"/>
              <a:gd name="connsiteX2" fmla="*/ 12192000 w 12192000"/>
              <a:gd name="connsiteY2" fmla="*/ 3138862 h 3138862"/>
              <a:gd name="connsiteX3" fmla="*/ 0 w 12192000"/>
              <a:gd name="connsiteY3" fmla="*/ 3138862 h 3138862"/>
              <a:gd name="connsiteX4" fmla="*/ 0 w 12192000"/>
              <a:gd name="connsiteY4" fmla="*/ 796591 h 31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138862">
                <a:moveTo>
                  <a:pt x="0" y="796591"/>
                </a:moveTo>
                <a:cubicBezTo>
                  <a:pt x="4035864" y="-272553"/>
                  <a:pt x="8001390" y="-258486"/>
                  <a:pt x="12192000" y="796591"/>
                </a:cubicBezTo>
                <a:lnTo>
                  <a:pt x="12192000" y="3138862"/>
                </a:lnTo>
                <a:lnTo>
                  <a:pt x="0" y="3138862"/>
                </a:lnTo>
                <a:lnTo>
                  <a:pt x="0" y="7965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68A500-9D2A-4B08-97CA-AE2AA0ED28D3}"/>
              </a:ext>
            </a:extLst>
          </p:cNvPr>
          <p:cNvSpPr/>
          <p:nvPr/>
        </p:nvSpPr>
        <p:spPr>
          <a:xfrm>
            <a:off x="0" y="3719138"/>
            <a:ext cx="12192000" cy="3138862"/>
          </a:xfrm>
          <a:custGeom>
            <a:avLst/>
            <a:gdLst>
              <a:gd name="connsiteX0" fmla="*/ 0 w 12192000"/>
              <a:gd name="connsiteY0" fmla="*/ 0 h 2342271"/>
              <a:gd name="connsiteX1" fmla="*/ 12192000 w 12192000"/>
              <a:gd name="connsiteY1" fmla="*/ 0 h 2342271"/>
              <a:gd name="connsiteX2" fmla="*/ 12192000 w 12192000"/>
              <a:gd name="connsiteY2" fmla="*/ 2342271 h 2342271"/>
              <a:gd name="connsiteX3" fmla="*/ 0 w 12192000"/>
              <a:gd name="connsiteY3" fmla="*/ 2342271 h 2342271"/>
              <a:gd name="connsiteX4" fmla="*/ 0 w 12192000"/>
              <a:gd name="connsiteY4" fmla="*/ 0 h 2342271"/>
              <a:gd name="connsiteX0" fmla="*/ 0 w 12192000"/>
              <a:gd name="connsiteY0" fmla="*/ 468923 h 2811194"/>
              <a:gd name="connsiteX1" fmla="*/ 12192000 w 12192000"/>
              <a:gd name="connsiteY1" fmla="*/ 468923 h 2811194"/>
              <a:gd name="connsiteX2" fmla="*/ 12192000 w 12192000"/>
              <a:gd name="connsiteY2" fmla="*/ 2811194 h 2811194"/>
              <a:gd name="connsiteX3" fmla="*/ 0 w 12192000"/>
              <a:gd name="connsiteY3" fmla="*/ 2811194 h 2811194"/>
              <a:gd name="connsiteX4" fmla="*/ 0 w 12192000"/>
              <a:gd name="connsiteY4" fmla="*/ 468923 h 2811194"/>
              <a:gd name="connsiteX0" fmla="*/ 0 w 12192000"/>
              <a:gd name="connsiteY0" fmla="*/ 796591 h 3138862"/>
              <a:gd name="connsiteX1" fmla="*/ 12192000 w 12192000"/>
              <a:gd name="connsiteY1" fmla="*/ 796591 h 3138862"/>
              <a:gd name="connsiteX2" fmla="*/ 12192000 w 12192000"/>
              <a:gd name="connsiteY2" fmla="*/ 3138862 h 3138862"/>
              <a:gd name="connsiteX3" fmla="*/ 0 w 12192000"/>
              <a:gd name="connsiteY3" fmla="*/ 3138862 h 3138862"/>
              <a:gd name="connsiteX4" fmla="*/ 0 w 12192000"/>
              <a:gd name="connsiteY4" fmla="*/ 796591 h 31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138862">
                <a:moveTo>
                  <a:pt x="0" y="796591"/>
                </a:moveTo>
                <a:cubicBezTo>
                  <a:pt x="4035864" y="-272553"/>
                  <a:pt x="8001390" y="-258486"/>
                  <a:pt x="12192000" y="796591"/>
                </a:cubicBezTo>
                <a:lnTo>
                  <a:pt x="12192000" y="3138862"/>
                </a:lnTo>
                <a:lnTo>
                  <a:pt x="0" y="3138862"/>
                </a:lnTo>
                <a:lnTo>
                  <a:pt x="0" y="79659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1014E8-D51C-476F-89BE-A00FF4BE0CA2}"/>
              </a:ext>
            </a:extLst>
          </p:cNvPr>
          <p:cNvSpPr/>
          <p:nvPr/>
        </p:nvSpPr>
        <p:spPr>
          <a:xfrm>
            <a:off x="0" y="5134706"/>
            <a:ext cx="12192000" cy="2565009"/>
          </a:xfrm>
          <a:custGeom>
            <a:avLst/>
            <a:gdLst>
              <a:gd name="connsiteX0" fmla="*/ 0 w 12192000"/>
              <a:gd name="connsiteY0" fmla="*/ 0 h 2342271"/>
              <a:gd name="connsiteX1" fmla="*/ 12192000 w 12192000"/>
              <a:gd name="connsiteY1" fmla="*/ 0 h 2342271"/>
              <a:gd name="connsiteX2" fmla="*/ 12192000 w 12192000"/>
              <a:gd name="connsiteY2" fmla="*/ 2342271 h 2342271"/>
              <a:gd name="connsiteX3" fmla="*/ 0 w 12192000"/>
              <a:gd name="connsiteY3" fmla="*/ 2342271 h 2342271"/>
              <a:gd name="connsiteX4" fmla="*/ 0 w 12192000"/>
              <a:gd name="connsiteY4" fmla="*/ 0 h 2342271"/>
              <a:gd name="connsiteX0" fmla="*/ 0 w 12192000"/>
              <a:gd name="connsiteY0" fmla="*/ 468923 h 2811194"/>
              <a:gd name="connsiteX1" fmla="*/ 12192000 w 12192000"/>
              <a:gd name="connsiteY1" fmla="*/ 468923 h 2811194"/>
              <a:gd name="connsiteX2" fmla="*/ 12192000 w 12192000"/>
              <a:gd name="connsiteY2" fmla="*/ 2811194 h 2811194"/>
              <a:gd name="connsiteX3" fmla="*/ 0 w 12192000"/>
              <a:gd name="connsiteY3" fmla="*/ 2811194 h 2811194"/>
              <a:gd name="connsiteX4" fmla="*/ 0 w 12192000"/>
              <a:gd name="connsiteY4" fmla="*/ 468923 h 2811194"/>
              <a:gd name="connsiteX0" fmla="*/ 0 w 12192000"/>
              <a:gd name="connsiteY0" fmla="*/ 796591 h 3138862"/>
              <a:gd name="connsiteX1" fmla="*/ 12192000 w 12192000"/>
              <a:gd name="connsiteY1" fmla="*/ 796591 h 3138862"/>
              <a:gd name="connsiteX2" fmla="*/ 12192000 w 12192000"/>
              <a:gd name="connsiteY2" fmla="*/ 3138862 h 3138862"/>
              <a:gd name="connsiteX3" fmla="*/ 0 w 12192000"/>
              <a:gd name="connsiteY3" fmla="*/ 3138862 h 3138862"/>
              <a:gd name="connsiteX4" fmla="*/ 0 w 12192000"/>
              <a:gd name="connsiteY4" fmla="*/ 796591 h 313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138862">
                <a:moveTo>
                  <a:pt x="0" y="796591"/>
                </a:moveTo>
                <a:cubicBezTo>
                  <a:pt x="4035864" y="-272553"/>
                  <a:pt x="8001390" y="-258486"/>
                  <a:pt x="12192000" y="796591"/>
                </a:cubicBezTo>
                <a:lnTo>
                  <a:pt x="12192000" y="3138862"/>
                </a:lnTo>
                <a:lnTo>
                  <a:pt x="0" y="3138862"/>
                </a:lnTo>
                <a:lnTo>
                  <a:pt x="0" y="796591"/>
                </a:lnTo>
                <a:close/>
              </a:path>
            </a:pathLst>
          </a:custGeom>
          <a:solidFill>
            <a:srgbClr val="3E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17EE6E-3705-4285-873B-5D6830FC5523}"/>
              </a:ext>
            </a:extLst>
          </p:cNvPr>
          <p:cNvSpPr/>
          <p:nvPr/>
        </p:nvSpPr>
        <p:spPr>
          <a:xfrm rot="462293">
            <a:off x="9439424" y="4465137"/>
            <a:ext cx="1838178" cy="703384"/>
          </a:xfrm>
          <a:prstGeom prst="roundRect">
            <a:avLst>
              <a:gd name="adj" fmla="val 50000"/>
            </a:avLst>
          </a:prstGeom>
          <a:solidFill>
            <a:srgbClr val="343537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0961A0-A5A5-48DF-8FC7-3D44CD066529}"/>
              </a:ext>
            </a:extLst>
          </p:cNvPr>
          <p:cNvSpPr/>
          <p:nvPr/>
        </p:nvSpPr>
        <p:spPr>
          <a:xfrm rot="237171">
            <a:off x="7171844" y="4212313"/>
            <a:ext cx="1838178" cy="703384"/>
          </a:xfrm>
          <a:prstGeom prst="roundRect">
            <a:avLst>
              <a:gd name="adj" fmla="val 50000"/>
            </a:avLst>
          </a:prstGeom>
          <a:solidFill>
            <a:srgbClr val="343537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ED8AAA-A98C-44D7-B7CB-4716718D2C9F}"/>
              </a:ext>
            </a:extLst>
          </p:cNvPr>
          <p:cNvGrpSpPr/>
          <p:nvPr/>
        </p:nvGrpSpPr>
        <p:grpSpPr>
          <a:xfrm>
            <a:off x="3635667" y="4263678"/>
            <a:ext cx="560097" cy="560097"/>
            <a:chOff x="4543627" y="2799509"/>
            <a:chExt cx="560097" cy="560097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6FADFB-8CE2-4DCC-A007-8A4186D6507E}"/>
                </a:ext>
              </a:extLst>
            </p:cNvPr>
            <p:cNvSpPr/>
            <p:nvPr/>
          </p:nvSpPr>
          <p:spPr>
            <a:xfrm>
              <a:off x="4646992" y="2892849"/>
              <a:ext cx="373419" cy="3734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B8BD5F-9678-4DC6-82F2-D15D1629A83F}"/>
                </a:ext>
              </a:extLst>
            </p:cNvPr>
            <p:cNvGrpSpPr/>
            <p:nvPr/>
          </p:nvGrpSpPr>
          <p:grpSpPr>
            <a:xfrm>
              <a:off x="4543627" y="2799509"/>
              <a:ext cx="560097" cy="560097"/>
              <a:chOff x="4932651" y="4116565"/>
              <a:chExt cx="560097" cy="560097"/>
            </a:xfrm>
          </p:grpSpPr>
          <p:sp>
            <p:nvSpPr>
              <p:cNvPr id="107" name="Circle: Hollow 106">
                <a:extLst>
                  <a:ext uri="{FF2B5EF4-FFF2-40B4-BE49-F238E27FC236}">
                    <a16:creationId xmlns:a16="http://schemas.microsoft.com/office/drawing/2014/main" id="{F09DF62D-4A22-40F0-A12F-917264F77353}"/>
                  </a:ext>
                </a:extLst>
              </p:cNvPr>
              <p:cNvSpPr/>
              <p:nvPr/>
            </p:nvSpPr>
            <p:spPr>
              <a:xfrm>
                <a:off x="4932651" y="4116565"/>
                <a:ext cx="560097" cy="560097"/>
              </a:xfrm>
              <a:prstGeom prst="donut">
                <a:avLst>
                  <a:gd name="adj" fmla="val 12416"/>
                </a:avLst>
              </a:prstGeom>
              <a:solidFill>
                <a:srgbClr val="3E1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>
                <a:extLst>
                  <a:ext uri="{FF2B5EF4-FFF2-40B4-BE49-F238E27FC236}">
                    <a16:creationId xmlns:a16="http://schemas.microsoft.com/office/drawing/2014/main" id="{3CAC16E7-6E33-4ED9-8C31-B657BA903086}"/>
                  </a:ext>
                </a:extLst>
              </p:cNvPr>
              <p:cNvSpPr/>
              <p:nvPr/>
            </p:nvSpPr>
            <p:spPr>
              <a:xfrm flipH="1">
                <a:off x="5070896" y="4240043"/>
                <a:ext cx="309006" cy="309006"/>
              </a:xfrm>
              <a:prstGeom prst="blockArc">
                <a:avLst>
                  <a:gd name="adj1" fmla="val 9474244"/>
                  <a:gd name="adj2" fmla="val 1116343"/>
                  <a:gd name="adj3" fmla="val 8931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43B450E-4740-4544-BC87-D6A0CA0A711B}"/>
              </a:ext>
            </a:extLst>
          </p:cNvPr>
          <p:cNvGrpSpPr/>
          <p:nvPr/>
        </p:nvGrpSpPr>
        <p:grpSpPr>
          <a:xfrm rot="18585802">
            <a:off x="3834349" y="4379732"/>
            <a:ext cx="155968" cy="402049"/>
            <a:chOff x="4742309" y="2915563"/>
            <a:chExt cx="155968" cy="402049"/>
          </a:xfrm>
        </p:grpSpPr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2F0CDCC1-0C7E-4198-9B2B-32452363DE78}"/>
                </a:ext>
              </a:extLst>
            </p:cNvPr>
            <p:cNvSpPr/>
            <p:nvPr/>
          </p:nvSpPr>
          <p:spPr>
            <a:xfrm rot="1881372">
              <a:off x="4852558" y="2915563"/>
              <a:ext cx="45719" cy="22691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07C16830-0776-4537-9754-90A8B2579E1D}"/>
                </a:ext>
              </a:extLst>
            </p:cNvPr>
            <p:cNvSpPr/>
            <p:nvPr/>
          </p:nvSpPr>
          <p:spPr>
            <a:xfrm rot="12681372">
              <a:off x="4742309" y="3090701"/>
              <a:ext cx="45719" cy="22691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F0C03BD9-D0BE-488E-A969-5FA75C7EFFEC}"/>
              </a:ext>
            </a:extLst>
          </p:cNvPr>
          <p:cNvSpPr/>
          <p:nvPr/>
        </p:nvSpPr>
        <p:spPr>
          <a:xfrm rot="21379229">
            <a:off x="-330608" y="5660558"/>
            <a:ext cx="12774884" cy="2486354"/>
          </a:xfrm>
          <a:custGeom>
            <a:avLst/>
            <a:gdLst>
              <a:gd name="connsiteX0" fmla="*/ 3973219 w 12774884"/>
              <a:gd name="connsiteY0" fmla="*/ 11857 h 2486354"/>
              <a:gd name="connsiteX1" fmla="*/ 6446790 w 12774884"/>
              <a:gd name="connsiteY1" fmla="*/ 650691 h 2486354"/>
              <a:gd name="connsiteX2" fmla="*/ 6452604 w 12774884"/>
              <a:gd name="connsiteY2" fmla="*/ 654700 h 2486354"/>
              <a:gd name="connsiteX3" fmla="*/ 6586795 w 12774884"/>
              <a:gd name="connsiteY3" fmla="*/ 629928 h 2486354"/>
              <a:gd name="connsiteX4" fmla="*/ 7286978 w 12774884"/>
              <a:gd name="connsiteY4" fmla="*/ 576536 h 2486354"/>
              <a:gd name="connsiteX5" fmla="*/ 9239442 w 12774884"/>
              <a:gd name="connsiteY5" fmla="*/ 1100133 h 2486354"/>
              <a:gd name="connsiteX6" fmla="*/ 9381108 w 12774884"/>
              <a:gd name="connsiteY6" fmla="*/ 1231774 h 2486354"/>
              <a:gd name="connsiteX7" fmla="*/ 9425582 w 12774884"/>
              <a:gd name="connsiteY7" fmla="*/ 1228412 h 2486354"/>
              <a:gd name="connsiteX8" fmla="*/ 10550961 w 12774884"/>
              <a:gd name="connsiteY8" fmla="*/ 1285343 h 2486354"/>
              <a:gd name="connsiteX9" fmla="*/ 12772171 w 12774884"/>
              <a:gd name="connsiteY9" fmla="*/ 2468957 h 2486354"/>
              <a:gd name="connsiteX10" fmla="*/ 12764775 w 12774884"/>
              <a:gd name="connsiteY10" fmla="*/ 2486354 h 2486354"/>
              <a:gd name="connsiteX11" fmla="*/ 33083 w 12774884"/>
              <a:gd name="connsiteY11" fmla="*/ 1667603 h 2486354"/>
              <a:gd name="connsiteX12" fmla="*/ 18196 w 12774884"/>
              <a:gd name="connsiteY12" fmla="*/ 1626754 h 2486354"/>
              <a:gd name="connsiteX13" fmla="*/ 0 w 12774884"/>
              <a:gd name="connsiteY13" fmla="*/ 1475856 h 2486354"/>
              <a:gd name="connsiteX14" fmla="*/ 3524346 w 12774884"/>
              <a:gd name="connsiteY14" fmla="*/ 0 h 2486354"/>
              <a:gd name="connsiteX15" fmla="*/ 3973219 w 12774884"/>
              <a:gd name="connsiteY15" fmla="*/ 11857 h 248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74884" h="2486354">
                <a:moveTo>
                  <a:pt x="3973219" y="11857"/>
                </a:moveTo>
                <a:cubicBezTo>
                  <a:pt x="5002152" y="66629"/>
                  <a:pt x="5892608" y="307184"/>
                  <a:pt x="6446790" y="650691"/>
                </a:cubicBezTo>
                <a:lnTo>
                  <a:pt x="6452604" y="654700"/>
                </a:lnTo>
                <a:lnTo>
                  <a:pt x="6586795" y="629928"/>
                </a:lnTo>
                <a:cubicBezTo>
                  <a:pt x="6807983" y="595229"/>
                  <a:pt x="7043152" y="576536"/>
                  <a:pt x="7286978" y="576536"/>
                </a:cubicBezTo>
                <a:cubicBezTo>
                  <a:pt x="8099731" y="576536"/>
                  <a:pt x="8816305" y="784232"/>
                  <a:pt x="9239442" y="1100133"/>
                </a:cubicBezTo>
                <a:lnTo>
                  <a:pt x="9381108" y="1231774"/>
                </a:lnTo>
                <a:lnTo>
                  <a:pt x="9425582" y="1228412"/>
                </a:lnTo>
                <a:cubicBezTo>
                  <a:pt x="9764699" y="1210440"/>
                  <a:pt x="10148357" y="1227620"/>
                  <a:pt x="10550961" y="1285343"/>
                </a:cubicBezTo>
                <a:cubicBezTo>
                  <a:pt x="11839292" y="1470055"/>
                  <a:pt x="12833764" y="1999976"/>
                  <a:pt x="12772171" y="2468957"/>
                </a:cubicBezTo>
                <a:lnTo>
                  <a:pt x="12764775" y="2486354"/>
                </a:lnTo>
                <a:lnTo>
                  <a:pt x="33083" y="1667603"/>
                </a:lnTo>
                <a:lnTo>
                  <a:pt x="18196" y="1626754"/>
                </a:lnTo>
                <a:cubicBezTo>
                  <a:pt x="6164" y="1577140"/>
                  <a:pt x="0" y="1526800"/>
                  <a:pt x="0" y="1475856"/>
                </a:cubicBezTo>
                <a:cubicBezTo>
                  <a:pt x="0" y="660763"/>
                  <a:pt x="1577904" y="0"/>
                  <a:pt x="3524346" y="0"/>
                </a:cubicBezTo>
                <a:cubicBezTo>
                  <a:pt x="3676412" y="0"/>
                  <a:pt x="3826228" y="4033"/>
                  <a:pt x="3973219" y="118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11052012-74CF-4F27-B781-F41FA43E2706}"/>
              </a:ext>
            </a:extLst>
          </p:cNvPr>
          <p:cNvSpPr/>
          <p:nvPr/>
        </p:nvSpPr>
        <p:spPr>
          <a:xfrm rot="714951">
            <a:off x="2019294" y="5404274"/>
            <a:ext cx="1185378" cy="23865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A007BEA0-853E-4414-A76C-204911C5C564}"/>
              </a:ext>
            </a:extLst>
          </p:cNvPr>
          <p:cNvSpPr/>
          <p:nvPr/>
        </p:nvSpPr>
        <p:spPr>
          <a:xfrm rot="186863">
            <a:off x="3315610" y="5501761"/>
            <a:ext cx="1185378" cy="23865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D3B91F-4964-49A0-B0C1-704C8214BF84}"/>
              </a:ext>
            </a:extLst>
          </p:cNvPr>
          <p:cNvSpPr/>
          <p:nvPr/>
        </p:nvSpPr>
        <p:spPr>
          <a:xfrm>
            <a:off x="4772636" y="4055819"/>
            <a:ext cx="1696141" cy="703384"/>
          </a:xfrm>
          <a:prstGeom prst="roundRect">
            <a:avLst>
              <a:gd name="adj" fmla="val 50000"/>
            </a:avLst>
          </a:prstGeom>
          <a:solidFill>
            <a:srgbClr val="343537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EA8A4873-A098-4B76-8C79-8B6ABEE11DA7}"/>
              </a:ext>
            </a:extLst>
          </p:cNvPr>
          <p:cNvSpPr/>
          <p:nvPr/>
        </p:nvSpPr>
        <p:spPr>
          <a:xfrm>
            <a:off x="5794790" y="4127462"/>
            <a:ext cx="560097" cy="560097"/>
          </a:xfrm>
          <a:prstGeom prst="donut">
            <a:avLst>
              <a:gd name="adj" fmla="val 1241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3E3406-DA1B-4CEE-9FC7-AB677362DD56}"/>
              </a:ext>
            </a:extLst>
          </p:cNvPr>
          <p:cNvGrpSpPr/>
          <p:nvPr/>
        </p:nvGrpSpPr>
        <p:grpSpPr>
          <a:xfrm>
            <a:off x="4932651" y="4116565"/>
            <a:ext cx="560097" cy="560097"/>
            <a:chOff x="4932651" y="4116565"/>
            <a:chExt cx="560097" cy="560097"/>
          </a:xfrm>
        </p:grpSpPr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3D64D056-6BD4-4C82-9AB4-D3055C9C44BA}"/>
                </a:ext>
              </a:extLst>
            </p:cNvPr>
            <p:cNvSpPr/>
            <p:nvPr/>
          </p:nvSpPr>
          <p:spPr>
            <a:xfrm>
              <a:off x="4932651" y="4116565"/>
              <a:ext cx="560097" cy="560097"/>
            </a:xfrm>
            <a:prstGeom prst="donut">
              <a:avLst>
                <a:gd name="adj" fmla="val 1241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FE8FC797-AEB9-4578-A597-E1272F44E8D5}"/>
                </a:ext>
              </a:extLst>
            </p:cNvPr>
            <p:cNvSpPr/>
            <p:nvPr/>
          </p:nvSpPr>
          <p:spPr>
            <a:xfrm flipH="1">
              <a:off x="5017557" y="4215046"/>
              <a:ext cx="390285" cy="390285"/>
            </a:xfrm>
            <a:prstGeom prst="blockArc">
              <a:avLst>
                <a:gd name="adj1" fmla="val 10933881"/>
                <a:gd name="adj2" fmla="val 20762585"/>
                <a:gd name="adj3" fmla="val 132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Block Arc 16">
            <a:extLst>
              <a:ext uri="{FF2B5EF4-FFF2-40B4-BE49-F238E27FC236}">
                <a16:creationId xmlns:a16="http://schemas.microsoft.com/office/drawing/2014/main" id="{AE29719A-CDB3-41AE-B3CA-420903D62BEF}"/>
              </a:ext>
            </a:extLst>
          </p:cNvPr>
          <p:cNvSpPr/>
          <p:nvPr/>
        </p:nvSpPr>
        <p:spPr>
          <a:xfrm flipH="1">
            <a:off x="5883957" y="4209598"/>
            <a:ext cx="390285" cy="390285"/>
          </a:xfrm>
          <a:prstGeom prst="blockArc">
            <a:avLst>
              <a:gd name="adj1" fmla="val 10933881"/>
              <a:gd name="adj2" fmla="val 2055971"/>
              <a:gd name="adj3" fmla="val 1415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9A04B2-D2C4-4AE3-9041-EE508FF01F2A}"/>
              </a:ext>
            </a:extLst>
          </p:cNvPr>
          <p:cNvSpPr/>
          <p:nvPr/>
        </p:nvSpPr>
        <p:spPr>
          <a:xfrm>
            <a:off x="97965" y="4605331"/>
            <a:ext cx="777579" cy="777579"/>
          </a:xfrm>
          <a:prstGeom prst="ellipse">
            <a:avLst/>
          </a:prstGeom>
          <a:solidFill>
            <a:srgbClr val="48505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F7D5EF-5B45-4D51-A2B1-FE5D08BAF709}"/>
              </a:ext>
            </a:extLst>
          </p:cNvPr>
          <p:cNvSpPr/>
          <p:nvPr/>
        </p:nvSpPr>
        <p:spPr>
          <a:xfrm>
            <a:off x="1137819" y="4785527"/>
            <a:ext cx="228600" cy="228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576354A-5A32-4D30-B349-B7E760A9D3B0}"/>
              </a:ext>
            </a:extLst>
          </p:cNvPr>
          <p:cNvSpPr/>
          <p:nvPr/>
        </p:nvSpPr>
        <p:spPr>
          <a:xfrm rot="570093">
            <a:off x="9063243" y="5701207"/>
            <a:ext cx="2129716" cy="703384"/>
          </a:xfrm>
          <a:custGeom>
            <a:avLst/>
            <a:gdLst>
              <a:gd name="connsiteX0" fmla="*/ 0 w 1838178"/>
              <a:gd name="connsiteY0" fmla="*/ 351692 h 703384"/>
              <a:gd name="connsiteX1" fmla="*/ 351692 w 1838178"/>
              <a:gd name="connsiteY1" fmla="*/ 0 h 703384"/>
              <a:gd name="connsiteX2" fmla="*/ 1486486 w 1838178"/>
              <a:gd name="connsiteY2" fmla="*/ 0 h 703384"/>
              <a:gd name="connsiteX3" fmla="*/ 1838178 w 1838178"/>
              <a:gd name="connsiteY3" fmla="*/ 351692 h 703384"/>
              <a:gd name="connsiteX4" fmla="*/ 1838178 w 1838178"/>
              <a:gd name="connsiteY4" fmla="*/ 351692 h 703384"/>
              <a:gd name="connsiteX5" fmla="*/ 1486486 w 1838178"/>
              <a:gd name="connsiteY5" fmla="*/ 703384 h 703384"/>
              <a:gd name="connsiteX6" fmla="*/ 351692 w 1838178"/>
              <a:gd name="connsiteY6" fmla="*/ 703384 h 703384"/>
              <a:gd name="connsiteX7" fmla="*/ 0 w 1838178"/>
              <a:gd name="connsiteY7" fmla="*/ 351692 h 703384"/>
              <a:gd name="connsiteX0" fmla="*/ 0 w 1838178"/>
              <a:gd name="connsiteY0" fmla="*/ 351692 h 703384"/>
              <a:gd name="connsiteX1" fmla="*/ 351692 w 1838178"/>
              <a:gd name="connsiteY1" fmla="*/ 0 h 703384"/>
              <a:gd name="connsiteX2" fmla="*/ 1486486 w 1838178"/>
              <a:gd name="connsiteY2" fmla="*/ 0 h 703384"/>
              <a:gd name="connsiteX3" fmla="*/ 1838178 w 1838178"/>
              <a:gd name="connsiteY3" fmla="*/ 351692 h 703384"/>
              <a:gd name="connsiteX4" fmla="*/ 1838178 w 1838178"/>
              <a:gd name="connsiteY4" fmla="*/ 351692 h 703384"/>
              <a:gd name="connsiteX5" fmla="*/ 1486486 w 1838178"/>
              <a:gd name="connsiteY5" fmla="*/ 703384 h 703384"/>
              <a:gd name="connsiteX6" fmla="*/ 351692 w 1838178"/>
              <a:gd name="connsiteY6" fmla="*/ 703384 h 703384"/>
              <a:gd name="connsiteX7" fmla="*/ 0 w 1838178"/>
              <a:gd name="connsiteY7" fmla="*/ 351692 h 703384"/>
              <a:gd name="connsiteX0" fmla="*/ 0 w 1838178"/>
              <a:gd name="connsiteY0" fmla="*/ 351692 h 703384"/>
              <a:gd name="connsiteX1" fmla="*/ 351692 w 1838178"/>
              <a:gd name="connsiteY1" fmla="*/ 0 h 703384"/>
              <a:gd name="connsiteX2" fmla="*/ 1486486 w 1838178"/>
              <a:gd name="connsiteY2" fmla="*/ 0 h 703384"/>
              <a:gd name="connsiteX3" fmla="*/ 1838178 w 1838178"/>
              <a:gd name="connsiteY3" fmla="*/ 351692 h 703384"/>
              <a:gd name="connsiteX4" fmla="*/ 1838178 w 1838178"/>
              <a:gd name="connsiteY4" fmla="*/ 351692 h 703384"/>
              <a:gd name="connsiteX5" fmla="*/ 1486486 w 1838178"/>
              <a:gd name="connsiteY5" fmla="*/ 703384 h 703384"/>
              <a:gd name="connsiteX6" fmla="*/ 351692 w 1838178"/>
              <a:gd name="connsiteY6" fmla="*/ 703384 h 703384"/>
              <a:gd name="connsiteX7" fmla="*/ 0 w 1838178"/>
              <a:gd name="connsiteY7" fmla="*/ 351692 h 7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178" h="703384">
                <a:moveTo>
                  <a:pt x="0" y="351692"/>
                </a:moveTo>
                <a:cubicBezTo>
                  <a:pt x="0" y="157458"/>
                  <a:pt x="157458" y="0"/>
                  <a:pt x="351692" y="0"/>
                </a:cubicBezTo>
                <a:lnTo>
                  <a:pt x="1486486" y="0"/>
                </a:lnTo>
                <a:cubicBezTo>
                  <a:pt x="1680720" y="0"/>
                  <a:pt x="1838178" y="157458"/>
                  <a:pt x="1838178" y="351692"/>
                </a:cubicBezTo>
                <a:lnTo>
                  <a:pt x="1838178" y="351692"/>
                </a:lnTo>
                <a:cubicBezTo>
                  <a:pt x="1838178" y="545926"/>
                  <a:pt x="1680720" y="703384"/>
                  <a:pt x="1486486" y="703384"/>
                </a:cubicBezTo>
                <a:cubicBezTo>
                  <a:pt x="1074527" y="576124"/>
                  <a:pt x="797728" y="595351"/>
                  <a:pt x="351692" y="703384"/>
                </a:cubicBezTo>
                <a:cubicBezTo>
                  <a:pt x="157458" y="703384"/>
                  <a:pt x="0" y="545926"/>
                  <a:pt x="0" y="3516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614D37-46AE-464B-A247-E78147F5B4A0}"/>
              </a:ext>
            </a:extLst>
          </p:cNvPr>
          <p:cNvSpPr/>
          <p:nvPr/>
        </p:nvSpPr>
        <p:spPr>
          <a:xfrm>
            <a:off x="5212699" y="5288569"/>
            <a:ext cx="2510715" cy="2786649"/>
          </a:xfrm>
          <a:prstGeom prst="roundRect">
            <a:avLst>
              <a:gd name="adj" fmla="val 10736"/>
            </a:avLst>
          </a:prstGeom>
          <a:solidFill>
            <a:srgbClr val="373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376507-230E-4C41-8A71-3ACD539BA317}"/>
              </a:ext>
            </a:extLst>
          </p:cNvPr>
          <p:cNvSpPr/>
          <p:nvPr/>
        </p:nvSpPr>
        <p:spPr>
          <a:xfrm>
            <a:off x="5461410" y="5466279"/>
            <a:ext cx="2051052" cy="820069"/>
          </a:xfrm>
          <a:prstGeom prst="roundRect">
            <a:avLst/>
          </a:prstGeom>
          <a:pattFill prst="ltHorz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657971-0560-43FC-83CA-72B81AC40D71}"/>
              </a:ext>
            </a:extLst>
          </p:cNvPr>
          <p:cNvSpPr/>
          <p:nvPr/>
        </p:nvSpPr>
        <p:spPr>
          <a:xfrm>
            <a:off x="5477079" y="6365900"/>
            <a:ext cx="2019713" cy="172788"/>
          </a:xfrm>
          <a:prstGeom prst="roundRect">
            <a:avLst>
              <a:gd name="adj" fmla="val 5000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A5088C-F14E-4C69-9256-75CC93639F39}"/>
              </a:ext>
            </a:extLst>
          </p:cNvPr>
          <p:cNvSpPr/>
          <p:nvPr/>
        </p:nvSpPr>
        <p:spPr>
          <a:xfrm>
            <a:off x="6380799" y="6346126"/>
            <a:ext cx="212271" cy="2122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133C475-5C08-45E7-85AC-26792FDAB4AE}"/>
              </a:ext>
            </a:extLst>
          </p:cNvPr>
          <p:cNvSpPr/>
          <p:nvPr/>
        </p:nvSpPr>
        <p:spPr>
          <a:xfrm>
            <a:off x="5506993" y="6647571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6BD9BC-3C85-427D-9769-E0F7D5F3B1BE}"/>
              </a:ext>
            </a:extLst>
          </p:cNvPr>
          <p:cNvSpPr/>
          <p:nvPr/>
        </p:nvSpPr>
        <p:spPr>
          <a:xfrm>
            <a:off x="5801287" y="6653616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A9B93D0-165B-427E-BDA2-750FDA13718A}"/>
              </a:ext>
            </a:extLst>
          </p:cNvPr>
          <p:cNvSpPr/>
          <p:nvPr/>
        </p:nvSpPr>
        <p:spPr>
          <a:xfrm>
            <a:off x="6095581" y="6659661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E821AED-D372-4B96-942E-566417EF9261}"/>
              </a:ext>
            </a:extLst>
          </p:cNvPr>
          <p:cNvSpPr/>
          <p:nvPr/>
        </p:nvSpPr>
        <p:spPr>
          <a:xfrm>
            <a:off x="6389875" y="6665706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2388E53-572C-4D24-AECA-BCCE54B33899}"/>
              </a:ext>
            </a:extLst>
          </p:cNvPr>
          <p:cNvSpPr/>
          <p:nvPr/>
        </p:nvSpPr>
        <p:spPr>
          <a:xfrm>
            <a:off x="6684169" y="6671751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82B6CAA-058E-479A-8983-5742A415DA2D}"/>
              </a:ext>
            </a:extLst>
          </p:cNvPr>
          <p:cNvSpPr/>
          <p:nvPr/>
        </p:nvSpPr>
        <p:spPr>
          <a:xfrm>
            <a:off x="6978463" y="6677796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D7CDD27-81EB-4F6C-9C54-DEBA0CDC7772}"/>
              </a:ext>
            </a:extLst>
          </p:cNvPr>
          <p:cNvSpPr/>
          <p:nvPr/>
        </p:nvSpPr>
        <p:spPr>
          <a:xfrm>
            <a:off x="7272757" y="6683841"/>
            <a:ext cx="212271" cy="121551"/>
          </a:xfrm>
          <a:prstGeom prst="roundRect">
            <a:avLst>
              <a:gd name="adj" fmla="val 1849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858A41F-51B3-41E5-AAAD-8824661EBB93}"/>
              </a:ext>
            </a:extLst>
          </p:cNvPr>
          <p:cNvSpPr/>
          <p:nvPr/>
        </p:nvSpPr>
        <p:spPr>
          <a:xfrm>
            <a:off x="5466415" y="6953210"/>
            <a:ext cx="2019713" cy="172788"/>
          </a:xfrm>
          <a:prstGeom prst="roundRect">
            <a:avLst>
              <a:gd name="adj" fmla="val 50000"/>
            </a:avLst>
          </a:prstGeom>
          <a:solidFill>
            <a:srgbClr val="20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20135B-D8FA-46A9-A76E-BECE8F688876}"/>
              </a:ext>
            </a:extLst>
          </p:cNvPr>
          <p:cNvGrpSpPr/>
          <p:nvPr/>
        </p:nvGrpSpPr>
        <p:grpSpPr>
          <a:xfrm>
            <a:off x="3154094" y="4051322"/>
            <a:ext cx="363481" cy="363481"/>
            <a:chOff x="4917883" y="5186228"/>
            <a:chExt cx="560097" cy="56009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0EEDD2-D96E-4D6D-91D1-5A554292A205}"/>
                </a:ext>
              </a:extLst>
            </p:cNvPr>
            <p:cNvSpPr/>
            <p:nvPr/>
          </p:nvSpPr>
          <p:spPr>
            <a:xfrm>
              <a:off x="5021248" y="5279568"/>
              <a:ext cx="373419" cy="3734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C976BCA-312D-4409-889E-E71CA82D3227}"/>
                </a:ext>
              </a:extLst>
            </p:cNvPr>
            <p:cNvGrpSpPr/>
            <p:nvPr/>
          </p:nvGrpSpPr>
          <p:grpSpPr>
            <a:xfrm>
              <a:off x="4917883" y="5186228"/>
              <a:ext cx="560097" cy="560097"/>
              <a:chOff x="4932651" y="4116565"/>
              <a:chExt cx="560097" cy="560097"/>
            </a:xfrm>
          </p:grpSpPr>
          <p:sp>
            <p:nvSpPr>
              <p:cNvPr id="54" name="Circle: Hollow 53">
                <a:extLst>
                  <a:ext uri="{FF2B5EF4-FFF2-40B4-BE49-F238E27FC236}">
                    <a16:creationId xmlns:a16="http://schemas.microsoft.com/office/drawing/2014/main" id="{367FB7BC-59A2-4F20-9959-A2A68B988485}"/>
                  </a:ext>
                </a:extLst>
              </p:cNvPr>
              <p:cNvSpPr/>
              <p:nvPr/>
            </p:nvSpPr>
            <p:spPr>
              <a:xfrm>
                <a:off x="4932651" y="4116565"/>
                <a:ext cx="560097" cy="560097"/>
              </a:xfrm>
              <a:prstGeom prst="donut">
                <a:avLst>
                  <a:gd name="adj" fmla="val 1241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lock Arc 54">
                <a:extLst>
                  <a:ext uri="{FF2B5EF4-FFF2-40B4-BE49-F238E27FC236}">
                    <a16:creationId xmlns:a16="http://schemas.microsoft.com/office/drawing/2014/main" id="{4A0F8E2D-9D43-4EC5-B5C6-1CC0CB359029}"/>
                  </a:ext>
                </a:extLst>
              </p:cNvPr>
              <p:cNvSpPr/>
              <p:nvPr/>
            </p:nvSpPr>
            <p:spPr>
              <a:xfrm flipH="1">
                <a:off x="5070896" y="4240043"/>
                <a:ext cx="309006" cy="309006"/>
              </a:xfrm>
              <a:prstGeom prst="blockArc">
                <a:avLst>
                  <a:gd name="adj1" fmla="val 9474244"/>
                  <a:gd name="adj2" fmla="val 1116343"/>
                  <a:gd name="adj3" fmla="val 8931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B42393CD-02A1-4751-A170-DB1366E90213}"/>
                </a:ext>
              </a:extLst>
            </p:cNvPr>
            <p:cNvSpPr/>
            <p:nvPr/>
          </p:nvSpPr>
          <p:spPr>
            <a:xfrm rot="1881372">
              <a:off x="5226814" y="5302282"/>
              <a:ext cx="45719" cy="22691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81C81A-3D0B-4D5E-A086-BDE7FA8DB1BC}"/>
              </a:ext>
            </a:extLst>
          </p:cNvPr>
          <p:cNvGrpSpPr/>
          <p:nvPr/>
        </p:nvGrpSpPr>
        <p:grpSpPr>
          <a:xfrm>
            <a:off x="2396051" y="4278340"/>
            <a:ext cx="560097" cy="560097"/>
            <a:chOff x="4543627" y="2799509"/>
            <a:chExt cx="560097" cy="56009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15BAF7F-ED1B-4E2A-AE08-A5738580BAD5}"/>
                </a:ext>
              </a:extLst>
            </p:cNvPr>
            <p:cNvSpPr/>
            <p:nvPr/>
          </p:nvSpPr>
          <p:spPr>
            <a:xfrm>
              <a:off x="4646992" y="2892849"/>
              <a:ext cx="373419" cy="3734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E85BA87-F930-4FFB-A208-3BA1E988974F}"/>
                </a:ext>
              </a:extLst>
            </p:cNvPr>
            <p:cNvGrpSpPr/>
            <p:nvPr/>
          </p:nvGrpSpPr>
          <p:grpSpPr>
            <a:xfrm>
              <a:off x="4543627" y="2799509"/>
              <a:ext cx="560097" cy="560097"/>
              <a:chOff x="4932651" y="4116565"/>
              <a:chExt cx="560097" cy="560097"/>
            </a:xfrm>
          </p:grpSpPr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13A8DB97-9E37-4FF9-8215-0C2032CB590B}"/>
                  </a:ext>
                </a:extLst>
              </p:cNvPr>
              <p:cNvSpPr/>
              <p:nvPr/>
            </p:nvSpPr>
            <p:spPr>
              <a:xfrm>
                <a:off x="4932651" y="4116565"/>
                <a:ext cx="560097" cy="560097"/>
              </a:xfrm>
              <a:prstGeom prst="donut">
                <a:avLst>
                  <a:gd name="adj" fmla="val 12416"/>
                </a:avLst>
              </a:prstGeom>
              <a:solidFill>
                <a:srgbClr val="3E1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Block Arc 117">
                <a:extLst>
                  <a:ext uri="{FF2B5EF4-FFF2-40B4-BE49-F238E27FC236}">
                    <a16:creationId xmlns:a16="http://schemas.microsoft.com/office/drawing/2014/main" id="{E02545EE-D58C-4707-9A23-361E90455E60}"/>
                  </a:ext>
                </a:extLst>
              </p:cNvPr>
              <p:cNvSpPr/>
              <p:nvPr/>
            </p:nvSpPr>
            <p:spPr>
              <a:xfrm flipH="1">
                <a:off x="5070896" y="4240043"/>
                <a:ext cx="309006" cy="309006"/>
              </a:xfrm>
              <a:prstGeom prst="blockArc">
                <a:avLst>
                  <a:gd name="adj1" fmla="val 9474244"/>
                  <a:gd name="adj2" fmla="val 1116343"/>
                  <a:gd name="adj3" fmla="val 8931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CD8A7E5-9235-484E-B0BB-3D95D0250253}"/>
              </a:ext>
            </a:extLst>
          </p:cNvPr>
          <p:cNvGrpSpPr/>
          <p:nvPr/>
        </p:nvGrpSpPr>
        <p:grpSpPr>
          <a:xfrm rot="15722996">
            <a:off x="2594733" y="4394394"/>
            <a:ext cx="155968" cy="402049"/>
            <a:chOff x="4742309" y="2915563"/>
            <a:chExt cx="155968" cy="402049"/>
          </a:xfrm>
        </p:grpSpPr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E491FA90-2EDB-4116-8A7E-9195D1E9743B}"/>
                </a:ext>
              </a:extLst>
            </p:cNvPr>
            <p:cNvSpPr/>
            <p:nvPr/>
          </p:nvSpPr>
          <p:spPr>
            <a:xfrm rot="1881372">
              <a:off x="4852558" y="2915563"/>
              <a:ext cx="45719" cy="22691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81FF91E8-FA02-44C2-B7E4-2B14479C3A7B}"/>
                </a:ext>
              </a:extLst>
            </p:cNvPr>
            <p:cNvSpPr/>
            <p:nvPr/>
          </p:nvSpPr>
          <p:spPr>
            <a:xfrm rot="12681372">
              <a:off x="4742309" y="3090701"/>
              <a:ext cx="45719" cy="22691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A0825B0-1839-4649-A137-EB5D0C5D4693}"/>
              </a:ext>
            </a:extLst>
          </p:cNvPr>
          <p:cNvGrpSpPr/>
          <p:nvPr/>
        </p:nvGrpSpPr>
        <p:grpSpPr>
          <a:xfrm>
            <a:off x="1350475" y="3541627"/>
            <a:ext cx="3835977" cy="4399733"/>
            <a:chOff x="1350475" y="3541627"/>
            <a:chExt cx="3835977" cy="4399733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BAF27F29-1F06-4250-9F72-316B748B4591}"/>
                </a:ext>
              </a:extLst>
            </p:cNvPr>
            <p:cNvSpPr/>
            <p:nvPr/>
          </p:nvSpPr>
          <p:spPr>
            <a:xfrm>
              <a:off x="1814732" y="4501662"/>
              <a:ext cx="2928858" cy="1842867"/>
            </a:xfrm>
            <a:prstGeom prst="blockArc">
              <a:avLst>
                <a:gd name="adj1" fmla="val 10742281"/>
                <a:gd name="adj2" fmla="val 151090"/>
                <a:gd name="adj3" fmla="val 18604"/>
              </a:avLst>
            </a:prstGeom>
            <a:solidFill>
              <a:srgbClr val="3E1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D546EA9-F76C-43FD-AC52-8A42D7490EE3}"/>
                </a:ext>
              </a:extLst>
            </p:cNvPr>
            <p:cNvGrpSpPr/>
            <p:nvPr/>
          </p:nvGrpSpPr>
          <p:grpSpPr>
            <a:xfrm>
              <a:off x="1350475" y="3541627"/>
              <a:ext cx="3835977" cy="4399733"/>
              <a:chOff x="1350475" y="3541627"/>
              <a:chExt cx="3835977" cy="4399733"/>
            </a:xfrm>
          </p:grpSpPr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70D7CBCB-1762-4AD6-8F83-9E8CA5CBFDB5}"/>
                  </a:ext>
                </a:extLst>
              </p:cNvPr>
              <p:cNvSpPr/>
              <p:nvPr/>
            </p:nvSpPr>
            <p:spPr>
              <a:xfrm>
                <a:off x="1759473" y="3541627"/>
                <a:ext cx="2984117" cy="3084255"/>
              </a:xfrm>
              <a:prstGeom prst="donut">
                <a:avLst>
                  <a:gd name="adj" fmla="val 11531"/>
                </a:avLst>
              </a:prstGeom>
              <a:solidFill>
                <a:srgbClr val="6363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ircle: Hollow 9">
                <a:extLst>
                  <a:ext uri="{FF2B5EF4-FFF2-40B4-BE49-F238E27FC236}">
                    <a16:creationId xmlns:a16="http://schemas.microsoft.com/office/drawing/2014/main" id="{9044EA98-9961-403E-B8D8-2FD90CA05369}"/>
                  </a:ext>
                </a:extLst>
              </p:cNvPr>
              <p:cNvSpPr/>
              <p:nvPr/>
            </p:nvSpPr>
            <p:spPr>
              <a:xfrm>
                <a:off x="1790811" y="3642647"/>
                <a:ext cx="2984117" cy="2984117"/>
              </a:xfrm>
              <a:prstGeom prst="donut">
                <a:avLst>
                  <a:gd name="adj" fmla="val 11531"/>
                </a:avLst>
              </a:prstGeom>
              <a:solidFill>
                <a:srgbClr val="3E1F00"/>
              </a:solidFill>
              <a:ln>
                <a:noFill/>
              </a:ln>
              <a:effectLst>
                <a:outerShdw blurRad="139700" dist="101600" dir="66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3C2E60-69B2-4835-853C-E3E1413082A6}"/>
                  </a:ext>
                </a:extLst>
              </p:cNvPr>
              <p:cNvSpPr/>
              <p:nvPr/>
            </p:nvSpPr>
            <p:spPr>
              <a:xfrm rot="268452">
                <a:off x="4330455" y="4739532"/>
                <a:ext cx="794363" cy="1493986"/>
              </a:xfrm>
              <a:custGeom>
                <a:avLst/>
                <a:gdLst>
                  <a:gd name="connsiteX0" fmla="*/ 226930 w 658634"/>
                  <a:gd name="connsiteY0" fmla="*/ 1391381 h 1396487"/>
                  <a:gd name="connsiteX1" fmla="*/ 181854 w 658634"/>
                  <a:gd name="connsiteY1" fmla="*/ 1178879 h 1396487"/>
                  <a:gd name="connsiteX2" fmla="*/ 130338 w 658634"/>
                  <a:gd name="connsiteY2" fmla="*/ 1037212 h 1396487"/>
                  <a:gd name="connsiteX3" fmla="*/ 65944 w 658634"/>
                  <a:gd name="connsiteY3" fmla="*/ 953499 h 1396487"/>
                  <a:gd name="connsiteX4" fmla="*/ 20868 w 658634"/>
                  <a:gd name="connsiteY4" fmla="*/ 766755 h 1396487"/>
                  <a:gd name="connsiteX5" fmla="*/ 1550 w 658634"/>
                  <a:gd name="connsiteY5" fmla="*/ 605769 h 1396487"/>
                  <a:gd name="connsiteX6" fmla="*/ 59505 w 658634"/>
                  <a:gd name="connsiteY6" fmla="*/ 554254 h 1396487"/>
                  <a:gd name="connsiteX7" fmla="*/ 78823 w 658634"/>
                  <a:gd name="connsiteY7" fmla="*/ 766755 h 1396487"/>
                  <a:gd name="connsiteX8" fmla="*/ 226930 w 658634"/>
                  <a:gd name="connsiteY8" fmla="*/ 592890 h 1396487"/>
                  <a:gd name="connsiteX9" fmla="*/ 317082 w 658634"/>
                  <a:gd name="connsiteY9" fmla="*/ 296676 h 1396487"/>
                  <a:gd name="connsiteX10" fmla="*/ 181854 w 658634"/>
                  <a:gd name="connsiteY10" fmla="*/ 71296 h 1396487"/>
                  <a:gd name="connsiteX11" fmla="*/ 220490 w 658634"/>
                  <a:gd name="connsiteY11" fmla="*/ 462 h 1396487"/>
                  <a:gd name="connsiteX12" fmla="*/ 317082 w 658634"/>
                  <a:gd name="connsiteY12" fmla="*/ 97054 h 1396487"/>
                  <a:gd name="connsiteX13" fmla="*/ 413674 w 658634"/>
                  <a:gd name="connsiteY13" fmla="*/ 97054 h 1396487"/>
                  <a:gd name="connsiteX14" fmla="*/ 471628 w 658634"/>
                  <a:gd name="connsiteY14" fmla="*/ 187206 h 1396487"/>
                  <a:gd name="connsiteX15" fmla="*/ 523144 w 658634"/>
                  <a:gd name="connsiteY15" fmla="*/ 219403 h 1396487"/>
                  <a:gd name="connsiteX16" fmla="*/ 561781 w 658634"/>
                  <a:gd name="connsiteY16" fmla="*/ 315995 h 1396487"/>
                  <a:gd name="connsiteX17" fmla="*/ 645493 w 658634"/>
                  <a:gd name="connsiteY17" fmla="*/ 328873 h 1396487"/>
                  <a:gd name="connsiteX18" fmla="*/ 658372 w 658634"/>
                  <a:gd name="connsiteY18" fmla="*/ 580012 h 1396487"/>
                  <a:gd name="connsiteX19" fmla="*/ 645493 w 658634"/>
                  <a:gd name="connsiteY19" fmla="*/ 715240 h 1396487"/>
                  <a:gd name="connsiteX20" fmla="*/ 613296 w 658634"/>
                  <a:gd name="connsiteY20" fmla="*/ 837589 h 1396487"/>
                  <a:gd name="connsiteX21" fmla="*/ 542462 w 658634"/>
                  <a:gd name="connsiteY21" fmla="*/ 927741 h 1396487"/>
                  <a:gd name="connsiteX22" fmla="*/ 503826 w 658634"/>
                  <a:gd name="connsiteY22" fmla="*/ 1005014 h 1396487"/>
                  <a:gd name="connsiteX23" fmla="*/ 478068 w 658634"/>
                  <a:gd name="connsiteY23" fmla="*/ 1262592 h 1396487"/>
                  <a:gd name="connsiteX24" fmla="*/ 516705 w 658634"/>
                  <a:gd name="connsiteY24" fmla="*/ 1326986 h 1396487"/>
                  <a:gd name="connsiteX25" fmla="*/ 226930 w 658634"/>
                  <a:gd name="connsiteY25" fmla="*/ 1391381 h 1396487"/>
                  <a:gd name="connsiteX0" fmla="*/ 226930 w 658634"/>
                  <a:gd name="connsiteY0" fmla="*/ 1391381 h 1393011"/>
                  <a:gd name="connsiteX1" fmla="*/ 181854 w 658634"/>
                  <a:gd name="connsiteY1" fmla="*/ 1178879 h 1393011"/>
                  <a:gd name="connsiteX2" fmla="*/ 130338 w 658634"/>
                  <a:gd name="connsiteY2" fmla="*/ 1037212 h 1393011"/>
                  <a:gd name="connsiteX3" fmla="*/ 65944 w 658634"/>
                  <a:gd name="connsiteY3" fmla="*/ 953499 h 1393011"/>
                  <a:gd name="connsiteX4" fmla="*/ 20868 w 658634"/>
                  <a:gd name="connsiteY4" fmla="*/ 766755 h 1393011"/>
                  <a:gd name="connsiteX5" fmla="*/ 1550 w 658634"/>
                  <a:gd name="connsiteY5" fmla="*/ 605769 h 1393011"/>
                  <a:gd name="connsiteX6" fmla="*/ 59505 w 658634"/>
                  <a:gd name="connsiteY6" fmla="*/ 554254 h 1393011"/>
                  <a:gd name="connsiteX7" fmla="*/ 78823 w 658634"/>
                  <a:gd name="connsiteY7" fmla="*/ 766755 h 1393011"/>
                  <a:gd name="connsiteX8" fmla="*/ 226930 w 658634"/>
                  <a:gd name="connsiteY8" fmla="*/ 592890 h 1393011"/>
                  <a:gd name="connsiteX9" fmla="*/ 317082 w 658634"/>
                  <a:gd name="connsiteY9" fmla="*/ 296676 h 1393011"/>
                  <a:gd name="connsiteX10" fmla="*/ 181854 w 658634"/>
                  <a:gd name="connsiteY10" fmla="*/ 71296 h 1393011"/>
                  <a:gd name="connsiteX11" fmla="*/ 220490 w 658634"/>
                  <a:gd name="connsiteY11" fmla="*/ 462 h 1393011"/>
                  <a:gd name="connsiteX12" fmla="*/ 317082 w 658634"/>
                  <a:gd name="connsiteY12" fmla="*/ 97054 h 1393011"/>
                  <a:gd name="connsiteX13" fmla="*/ 413674 w 658634"/>
                  <a:gd name="connsiteY13" fmla="*/ 97054 h 1393011"/>
                  <a:gd name="connsiteX14" fmla="*/ 471628 w 658634"/>
                  <a:gd name="connsiteY14" fmla="*/ 187206 h 1393011"/>
                  <a:gd name="connsiteX15" fmla="*/ 523144 w 658634"/>
                  <a:gd name="connsiteY15" fmla="*/ 219403 h 1393011"/>
                  <a:gd name="connsiteX16" fmla="*/ 561781 w 658634"/>
                  <a:gd name="connsiteY16" fmla="*/ 315995 h 1393011"/>
                  <a:gd name="connsiteX17" fmla="*/ 645493 w 658634"/>
                  <a:gd name="connsiteY17" fmla="*/ 328873 h 1393011"/>
                  <a:gd name="connsiteX18" fmla="*/ 658372 w 658634"/>
                  <a:gd name="connsiteY18" fmla="*/ 580012 h 1393011"/>
                  <a:gd name="connsiteX19" fmla="*/ 645493 w 658634"/>
                  <a:gd name="connsiteY19" fmla="*/ 715240 h 1393011"/>
                  <a:gd name="connsiteX20" fmla="*/ 613296 w 658634"/>
                  <a:gd name="connsiteY20" fmla="*/ 837589 h 1393011"/>
                  <a:gd name="connsiteX21" fmla="*/ 542462 w 658634"/>
                  <a:gd name="connsiteY21" fmla="*/ 927741 h 1393011"/>
                  <a:gd name="connsiteX22" fmla="*/ 503826 w 658634"/>
                  <a:gd name="connsiteY22" fmla="*/ 1005014 h 1393011"/>
                  <a:gd name="connsiteX23" fmla="*/ 478068 w 658634"/>
                  <a:gd name="connsiteY23" fmla="*/ 1262592 h 1393011"/>
                  <a:gd name="connsiteX24" fmla="*/ 226930 w 658634"/>
                  <a:gd name="connsiteY24" fmla="*/ 1391381 h 1393011"/>
                  <a:gd name="connsiteX0" fmla="*/ 226930 w 658634"/>
                  <a:gd name="connsiteY0" fmla="*/ 1391381 h 1399470"/>
                  <a:gd name="connsiteX1" fmla="*/ 181854 w 658634"/>
                  <a:gd name="connsiteY1" fmla="*/ 1178879 h 1399470"/>
                  <a:gd name="connsiteX2" fmla="*/ 130338 w 658634"/>
                  <a:gd name="connsiteY2" fmla="*/ 1037212 h 1399470"/>
                  <a:gd name="connsiteX3" fmla="*/ 65944 w 658634"/>
                  <a:gd name="connsiteY3" fmla="*/ 953499 h 1399470"/>
                  <a:gd name="connsiteX4" fmla="*/ 20868 w 658634"/>
                  <a:gd name="connsiteY4" fmla="*/ 766755 h 1399470"/>
                  <a:gd name="connsiteX5" fmla="*/ 1550 w 658634"/>
                  <a:gd name="connsiteY5" fmla="*/ 605769 h 1399470"/>
                  <a:gd name="connsiteX6" fmla="*/ 59505 w 658634"/>
                  <a:gd name="connsiteY6" fmla="*/ 554254 h 1399470"/>
                  <a:gd name="connsiteX7" fmla="*/ 78823 w 658634"/>
                  <a:gd name="connsiteY7" fmla="*/ 766755 h 1399470"/>
                  <a:gd name="connsiteX8" fmla="*/ 226930 w 658634"/>
                  <a:gd name="connsiteY8" fmla="*/ 592890 h 1399470"/>
                  <a:gd name="connsiteX9" fmla="*/ 317082 w 658634"/>
                  <a:gd name="connsiteY9" fmla="*/ 296676 h 1399470"/>
                  <a:gd name="connsiteX10" fmla="*/ 181854 w 658634"/>
                  <a:gd name="connsiteY10" fmla="*/ 71296 h 1399470"/>
                  <a:gd name="connsiteX11" fmla="*/ 220490 w 658634"/>
                  <a:gd name="connsiteY11" fmla="*/ 462 h 1399470"/>
                  <a:gd name="connsiteX12" fmla="*/ 317082 w 658634"/>
                  <a:gd name="connsiteY12" fmla="*/ 97054 h 1399470"/>
                  <a:gd name="connsiteX13" fmla="*/ 413674 w 658634"/>
                  <a:gd name="connsiteY13" fmla="*/ 97054 h 1399470"/>
                  <a:gd name="connsiteX14" fmla="*/ 471628 w 658634"/>
                  <a:gd name="connsiteY14" fmla="*/ 187206 h 1399470"/>
                  <a:gd name="connsiteX15" fmla="*/ 523144 w 658634"/>
                  <a:gd name="connsiteY15" fmla="*/ 219403 h 1399470"/>
                  <a:gd name="connsiteX16" fmla="*/ 561781 w 658634"/>
                  <a:gd name="connsiteY16" fmla="*/ 315995 h 1399470"/>
                  <a:gd name="connsiteX17" fmla="*/ 645493 w 658634"/>
                  <a:gd name="connsiteY17" fmla="*/ 328873 h 1399470"/>
                  <a:gd name="connsiteX18" fmla="*/ 658372 w 658634"/>
                  <a:gd name="connsiteY18" fmla="*/ 580012 h 1399470"/>
                  <a:gd name="connsiteX19" fmla="*/ 645493 w 658634"/>
                  <a:gd name="connsiteY19" fmla="*/ 715240 h 1399470"/>
                  <a:gd name="connsiteX20" fmla="*/ 613296 w 658634"/>
                  <a:gd name="connsiteY20" fmla="*/ 837589 h 1399470"/>
                  <a:gd name="connsiteX21" fmla="*/ 542462 w 658634"/>
                  <a:gd name="connsiteY21" fmla="*/ 927741 h 1399470"/>
                  <a:gd name="connsiteX22" fmla="*/ 503826 w 658634"/>
                  <a:gd name="connsiteY22" fmla="*/ 1005014 h 1399470"/>
                  <a:gd name="connsiteX23" fmla="*/ 478068 w 658634"/>
                  <a:gd name="connsiteY23" fmla="*/ 1262592 h 1399470"/>
                  <a:gd name="connsiteX24" fmla="*/ 226930 w 658634"/>
                  <a:gd name="connsiteY24" fmla="*/ 1391381 h 1399470"/>
                  <a:gd name="connsiteX0" fmla="*/ 226930 w 658634"/>
                  <a:gd name="connsiteY0" fmla="*/ 1391381 h 1399470"/>
                  <a:gd name="connsiteX1" fmla="*/ 181854 w 658634"/>
                  <a:gd name="connsiteY1" fmla="*/ 1178879 h 1399470"/>
                  <a:gd name="connsiteX2" fmla="*/ 130338 w 658634"/>
                  <a:gd name="connsiteY2" fmla="*/ 1037212 h 1399470"/>
                  <a:gd name="connsiteX3" fmla="*/ 65944 w 658634"/>
                  <a:gd name="connsiteY3" fmla="*/ 953499 h 1399470"/>
                  <a:gd name="connsiteX4" fmla="*/ 20868 w 658634"/>
                  <a:gd name="connsiteY4" fmla="*/ 766755 h 1399470"/>
                  <a:gd name="connsiteX5" fmla="*/ 1550 w 658634"/>
                  <a:gd name="connsiteY5" fmla="*/ 605769 h 1399470"/>
                  <a:gd name="connsiteX6" fmla="*/ 59505 w 658634"/>
                  <a:gd name="connsiteY6" fmla="*/ 554254 h 1399470"/>
                  <a:gd name="connsiteX7" fmla="*/ 78823 w 658634"/>
                  <a:gd name="connsiteY7" fmla="*/ 766755 h 1399470"/>
                  <a:gd name="connsiteX8" fmla="*/ 226930 w 658634"/>
                  <a:gd name="connsiteY8" fmla="*/ 592890 h 1399470"/>
                  <a:gd name="connsiteX9" fmla="*/ 317082 w 658634"/>
                  <a:gd name="connsiteY9" fmla="*/ 296676 h 1399470"/>
                  <a:gd name="connsiteX10" fmla="*/ 181854 w 658634"/>
                  <a:gd name="connsiteY10" fmla="*/ 71296 h 1399470"/>
                  <a:gd name="connsiteX11" fmla="*/ 220490 w 658634"/>
                  <a:gd name="connsiteY11" fmla="*/ 462 h 1399470"/>
                  <a:gd name="connsiteX12" fmla="*/ 317082 w 658634"/>
                  <a:gd name="connsiteY12" fmla="*/ 97054 h 1399470"/>
                  <a:gd name="connsiteX13" fmla="*/ 413674 w 658634"/>
                  <a:gd name="connsiteY13" fmla="*/ 97054 h 1399470"/>
                  <a:gd name="connsiteX14" fmla="*/ 471628 w 658634"/>
                  <a:gd name="connsiteY14" fmla="*/ 187206 h 1399470"/>
                  <a:gd name="connsiteX15" fmla="*/ 523144 w 658634"/>
                  <a:gd name="connsiteY15" fmla="*/ 219403 h 1399470"/>
                  <a:gd name="connsiteX16" fmla="*/ 561781 w 658634"/>
                  <a:gd name="connsiteY16" fmla="*/ 315995 h 1399470"/>
                  <a:gd name="connsiteX17" fmla="*/ 645493 w 658634"/>
                  <a:gd name="connsiteY17" fmla="*/ 328873 h 1399470"/>
                  <a:gd name="connsiteX18" fmla="*/ 658372 w 658634"/>
                  <a:gd name="connsiteY18" fmla="*/ 580012 h 1399470"/>
                  <a:gd name="connsiteX19" fmla="*/ 645493 w 658634"/>
                  <a:gd name="connsiteY19" fmla="*/ 715240 h 1399470"/>
                  <a:gd name="connsiteX20" fmla="*/ 613296 w 658634"/>
                  <a:gd name="connsiteY20" fmla="*/ 837589 h 1399470"/>
                  <a:gd name="connsiteX21" fmla="*/ 542462 w 658634"/>
                  <a:gd name="connsiteY21" fmla="*/ 927741 h 1399470"/>
                  <a:gd name="connsiteX22" fmla="*/ 503826 w 658634"/>
                  <a:gd name="connsiteY22" fmla="*/ 1005014 h 1399470"/>
                  <a:gd name="connsiteX23" fmla="*/ 478068 w 658634"/>
                  <a:gd name="connsiteY23" fmla="*/ 1262592 h 1399470"/>
                  <a:gd name="connsiteX24" fmla="*/ 226930 w 658634"/>
                  <a:gd name="connsiteY24" fmla="*/ 1391381 h 139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8634" h="1399470">
                    <a:moveTo>
                      <a:pt x="226930" y="1391381"/>
                    </a:moveTo>
                    <a:cubicBezTo>
                      <a:pt x="177561" y="1377429"/>
                      <a:pt x="197953" y="1237907"/>
                      <a:pt x="181854" y="1178879"/>
                    </a:cubicBezTo>
                    <a:cubicBezTo>
                      <a:pt x="165755" y="1119851"/>
                      <a:pt x="149656" y="1074775"/>
                      <a:pt x="130338" y="1037212"/>
                    </a:cubicBezTo>
                    <a:cubicBezTo>
                      <a:pt x="111020" y="999649"/>
                      <a:pt x="84189" y="998575"/>
                      <a:pt x="65944" y="953499"/>
                    </a:cubicBezTo>
                    <a:cubicBezTo>
                      <a:pt x="47699" y="908423"/>
                      <a:pt x="31600" y="824710"/>
                      <a:pt x="20868" y="766755"/>
                    </a:cubicBezTo>
                    <a:cubicBezTo>
                      <a:pt x="10136" y="708800"/>
                      <a:pt x="-4889" y="641186"/>
                      <a:pt x="1550" y="605769"/>
                    </a:cubicBezTo>
                    <a:cubicBezTo>
                      <a:pt x="7989" y="570352"/>
                      <a:pt x="46626" y="527423"/>
                      <a:pt x="59505" y="554254"/>
                    </a:cubicBezTo>
                    <a:cubicBezTo>
                      <a:pt x="72384" y="581085"/>
                      <a:pt x="50919" y="760316"/>
                      <a:pt x="78823" y="766755"/>
                    </a:cubicBezTo>
                    <a:cubicBezTo>
                      <a:pt x="106727" y="773194"/>
                      <a:pt x="187220" y="671237"/>
                      <a:pt x="226930" y="592890"/>
                    </a:cubicBezTo>
                    <a:cubicBezTo>
                      <a:pt x="266640" y="514543"/>
                      <a:pt x="324595" y="383608"/>
                      <a:pt x="317082" y="296676"/>
                    </a:cubicBezTo>
                    <a:cubicBezTo>
                      <a:pt x="309569" y="209744"/>
                      <a:pt x="197953" y="120665"/>
                      <a:pt x="181854" y="71296"/>
                    </a:cubicBezTo>
                    <a:cubicBezTo>
                      <a:pt x="165755" y="21927"/>
                      <a:pt x="197952" y="-3831"/>
                      <a:pt x="220490" y="462"/>
                    </a:cubicBezTo>
                    <a:cubicBezTo>
                      <a:pt x="243028" y="4755"/>
                      <a:pt x="284885" y="80955"/>
                      <a:pt x="317082" y="97054"/>
                    </a:cubicBezTo>
                    <a:cubicBezTo>
                      <a:pt x="349279" y="113153"/>
                      <a:pt x="387916" y="82029"/>
                      <a:pt x="413674" y="97054"/>
                    </a:cubicBezTo>
                    <a:cubicBezTo>
                      <a:pt x="439432" y="112079"/>
                      <a:pt x="453383" y="166815"/>
                      <a:pt x="471628" y="187206"/>
                    </a:cubicBezTo>
                    <a:cubicBezTo>
                      <a:pt x="489873" y="207597"/>
                      <a:pt x="508119" y="197938"/>
                      <a:pt x="523144" y="219403"/>
                    </a:cubicBezTo>
                    <a:cubicBezTo>
                      <a:pt x="538169" y="240868"/>
                      <a:pt x="541390" y="297750"/>
                      <a:pt x="561781" y="315995"/>
                    </a:cubicBezTo>
                    <a:cubicBezTo>
                      <a:pt x="582172" y="334240"/>
                      <a:pt x="629395" y="284870"/>
                      <a:pt x="645493" y="328873"/>
                    </a:cubicBezTo>
                    <a:cubicBezTo>
                      <a:pt x="661591" y="372876"/>
                      <a:pt x="658372" y="515618"/>
                      <a:pt x="658372" y="580012"/>
                    </a:cubicBezTo>
                    <a:cubicBezTo>
                      <a:pt x="658372" y="644406"/>
                      <a:pt x="653006" y="672311"/>
                      <a:pt x="645493" y="715240"/>
                    </a:cubicBezTo>
                    <a:cubicBezTo>
                      <a:pt x="637980" y="758169"/>
                      <a:pt x="630468" y="802172"/>
                      <a:pt x="613296" y="837589"/>
                    </a:cubicBezTo>
                    <a:cubicBezTo>
                      <a:pt x="596124" y="873006"/>
                      <a:pt x="560707" y="899837"/>
                      <a:pt x="542462" y="927741"/>
                    </a:cubicBezTo>
                    <a:cubicBezTo>
                      <a:pt x="524217" y="955645"/>
                      <a:pt x="514558" y="949206"/>
                      <a:pt x="503826" y="1005014"/>
                    </a:cubicBezTo>
                    <a:cubicBezTo>
                      <a:pt x="493094" y="1060822"/>
                      <a:pt x="475922" y="1208930"/>
                      <a:pt x="478068" y="1262592"/>
                    </a:cubicBezTo>
                    <a:cubicBezTo>
                      <a:pt x="475844" y="1419911"/>
                      <a:pt x="276299" y="1405333"/>
                      <a:pt x="226930" y="1391381"/>
                    </a:cubicBezTo>
                    <a:close/>
                  </a:path>
                </a:pathLst>
              </a:custGeom>
              <a:solidFill>
                <a:srgbClr val="FFD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44FFBCE-EEEF-48BA-BBA0-145CA19BA6AF}"/>
                  </a:ext>
                </a:extLst>
              </p:cNvPr>
              <p:cNvSpPr/>
              <p:nvPr/>
            </p:nvSpPr>
            <p:spPr>
              <a:xfrm rot="21331548" flipH="1">
                <a:off x="1461745" y="4443322"/>
                <a:ext cx="794363" cy="1493986"/>
              </a:xfrm>
              <a:custGeom>
                <a:avLst/>
                <a:gdLst>
                  <a:gd name="connsiteX0" fmla="*/ 226930 w 658634"/>
                  <a:gd name="connsiteY0" fmla="*/ 1391381 h 1396487"/>
                  <a:gd name="connsiteX1" fmla="*/ 181854 w 658634"/>
                  <a:gd name="connsiteY1" fmla="*/ 1178879 h 1396487"/>
                  <a:gd name="connsiteX2" fmla="*/ 130338 w 658634"/>
                  <a:gd name="connsiteY2" fmla="*/ 1037212 h 1396487"/>
                  <a:gd name="connsiteX3" fmla="*/ 65944 w 658634"/>
                  <a:gd name="connsiteY3" fmla="*/ 953499 h 1396487"/>
                  <a:gd name="connsiteX4" fmla="*/ 20868 w 658634"/>
                  <a:gd name="connsiteY4" fmla="*/ 766755 h 1396487"/>
                  <a:gd name="connsiteX5" fmla="*/ 1550 w 658634"/>
                  <a:gd name="connsiteY5" fmla="*/ 605769 h 1396487"/>
                  <a:gd name="connsiteX6" fmla="*/ 59505 w 658634"/>
                  <a:gd name="connsiteY6" fmla="*/ 554254 h 1396487"/>
                  <a:gd name="connsiteX7" fmla="*/ 78823 w 658634"/>
                  <a:gd name="connsiteY7" fmla="*/ 766755 h 1396487"/>
                  <a:gd name="connsiteX8" fmla="*/ 226930 w 658634"/>
                  <a:gd name="connsiteY8" fmla="*/ 592890 h 1396487"/>
                  <a:gd name="connsiteX9" fmla="*/ 317082 w 658634"/>
                  <a:gd name="connsiteY9" fmla="*/ 296676 h 1396487"/>
                  <a:gd name="connsiteX10" fmla="*/ 181854 w 658634"/>
                  <a:gd name="connsiteY10" fmla="*/ 71296 h 1396487"/>
                  <a:gd name="connsiteX11" fmla="*/ 220490 w 658634"/>
                  <a:gd name="connsiteY11" fmla="*/ 462 h 1396487"/>
                  <a:gd name="connsiteX12" fmla="*/ 317082 w 658634"/>
                  <a:gd name="connsiteY12" fmla="*/ 97054 h 1396487"/>
                  <a:gd name="connsiteX13" fmla="*/ 413674 w 658634"/>
                  <a:gd name="connsiteY13" fmla="*/ 97054 h 1396487"/>
                  <a:gd name="connsiteX14" fmla="*/ 471628 w 658634"/>
                  <a:gd name="connsiteY14" fmla="*/ 187206 h 1396487"/>
                  <a:gd name="connsiteX15" fmla="*/ 523144 w 658634"/>
                  <a:gd name="connsiteY15" fmla="*/ 219403 h 1396487"/>
                  <a:gd name="connsiteX16" fmla="*/ 561781 w 658634"/>
                  <a:gd name="connsiteY16" fmla="*/ 315995 h 1396487"/>
                  <a:gd name="connsiteX17" fmla="*/ 645493 w 658634"/>
                  <a:gd name="connsiteY17" fmla="*/ 328873 h 1396487"/>
                  <a:gd name="connsiteX18" fmla="*/ 658372 w 658634"/>
                  <a:gd name="connsiteY18" fmla="*/ 580012 h 1396487"/>
                  <a:gd name="connsiteX19" fmla="*/ 645493 w 658634"/>
                  <a:gd name="connsiteY19" fmla="*/ 715240 h 1396487"/>
                  <a:gd name="connsiteX20" fmla="*/ 613296 w 658634"/>
                  <a:gd name="connsiteY20" fmla="*/ 837589 h 1396487"/>
                  <a:gd name="connsiteX21" fmla="*/ 542462 w 658634"/>
                  <a:gd name="connsiteY21" fmla="*/ 927741 h 1396487"/>
                  <a:gd name="connsiteX22" fmla="*/ 503826 w 658634"/>
                  <a:gd name="connsiteY22" fmla="*/ 1005014 h 1396487"/>
                  <a:gd name="connsiteX23" fmla="*/ 478068 w 658634"/>
                  <a:gd name="connsiteY23" fmla="*/ 1262592 h 1396487"/>
                  <a:gd name="connsiteX24" fmla="*/ 516705 w 658634"/>
                  <a:gd name="connsiteY24" fmla="*/ 1326986 h 1396487"/>
                  <a:gd name="connsiteX25" fmla="*/ 226930 w 658634"/>
                  <a:gd name="connsiteY25" fmla="*/ 1391381 h 1396487"/>
                  <a:gd name="connsiteX0" fmla="*/ 226930 w 658634"/>
                  <a:gd name="connsiteY0" fmla="*/ 1391381 h 1393011"/>
                  <a:gd name="connsiteX1" fmla="*/ 181854 w 658634"/>
                  <a:gd name="connsiteY1" fmla="*/ 1178879 h 1393011"/>
                  <a:gd name="connsiteX2" fmla="*/ 130338 w 658634"/>
                  <a:gd name="connsiteY2" fmla="*/ 1037212 h 1393011"/>
                  <a:gd name="connsiteX3" fmla="*/ 65944 w 658634"/>
                  <a:gd name="connsiteY3" fmla="*/ 953499 h 1393011"/>
                  <a:gd name="connsiteX4" fmla="*/ 20868 w 658634"/>
                  <a:gd name="connsiteY4" fmla="*/ 766755 h 1393011"/>
                  <a:gd name="connsiteX5" fmla="*/ 1550 w 658634"/>
                  <a:gd name="connsiteY5" fmla="*/ 605769 h 1393011"/>
                  <a:gd name="connsiteX6" fmla="*/ 59505 w 658634"/>
                  <a:gd name="connsiteY6" fmla="*/ 554254 h 1393011"/>
                  <a:gd name="connsiteX7" fmla="*/ 78823 w 658634"/>
                  <a:gd name="connsiteY7" fmla="*/ 766755 h 1393011"/>
                  <a:gd name="connsiteX8" fmla="*/ 226930 w 658634"/>
                  <a:gd name="connsiteY8" fmla="*/ 592890 h 1393011"/>
                  <a:gd name="connsiteX9" fmla="*/ 317082 w 658634"/>
                  <a:gd name="connsiteY9" fmla="*/ 296676 h 1393011"/>
                  <a:gd name="connsiteX10" fmla="*/ 181854 w 658634"/>
                  <a:gd name="connsiteY10" fmla="*/ 71296 h 1393011"/>
                  <a:gd name="connsiteX11" fmla="*/ 220490 w 658634"/>
                  <a:gd name="connsiteY11" fmla="*/ 462 h 1393011"/>
                  <a:gd name="connsiteX12" fmla="*/ 317082 w 658634"/>
                  <a:gd name="connsiteY12" fmla="*/ 97054 h 1393011"/>
                  <a:gd name="connsiteX13" fmla="*/ 413674 w 658634"/>
                  <a:gd name="connsiteY13" fmla="*/ 97054 h 1393011"/>
                  <a:gd name="connsiteX14" fmla="*/ 471628 w 658634"/>
                  <a:gd name="connsiteY14" fmla="*/ 187206 h 1393011"/>
                  <a:gd name="connsiteX15" fmla="*/ 523144 w 658634"/>
                  <a:gd name="connsiteY15" fmla="*/ 219403 h 1393011"/>
                  <a:gd name="connsiteX16" fmla="*/ 561781 w 658634"/>
                  <a:gd name="connsiteY16" fmla="*/ 315995 h 1393011"/>
                  <a:gd name="connsiteX17" fmla="*/ 645493 w 658634"/>
                  <a:gd name="connsiteY17" fmla="*/ 328873 h 1393011"/>
                  <a:gd name="connsiteX18" fmla="*/ 658372 w 658634"/>
                  <a:gd name="connsiteY18" fmla="*/ 580012 h 1393011"/>
                  <a:gd name="connsiteX19" fmla="*/ 645493 w 658634"/>
                  <a:gd name="connsiteY19" fmla="*/ 715240 h 1393011"/>
                  <a:gd name="connsiteX20" fmla="*/ 613296 w 658634"/>
                  <a:gd name="connsiteY20" fmla="*/ 837589 h 1393011"/>
                  <a:gd name="connsiteX21" fmla="*/ 542462 w 658634"/>
                  <a:gd name="connsiteY21" fmla="*/ 927741 h 1393011"/>
                  <a:gd name="connsiteX22" fmla="*/ 503826 w 658634"/>
                  <a:gd name="connsiteY22" fmla="*/ 1005014 h 1393011"/>
                  <a:gd name="connsiteX23" fmla="*/ 478068 w 658634"/>
                  <a:gd name="connsiteY23" fmla="*/ 1262592 h 1393011"/>
                  <a:gd name="connsiteX24" fmla="*/ 226930 w 658634"/>
                  <a:gd name="connsiteY24" fmla="*/ 1391381 h 1393011"/>
                  <a:gd name="connsiteX0" fmla="*/ 226930 w 658634"/>
                  <a:gd name="connsiteY0" fmla="*/ 1391381 h 1399470"/>
                  <a:gd name="connsiteX1" fmla="*/ 181854 w 658634"/>
                  <a:gd name="connsiteY1" fmla="*/ 1178879 h 1399470"/>
                  <a:gd name="connsiteX2" fmla="*/ 130338 w 658634"/>
                  <a:gd name="connsiteY2" fmla="*/ 1037212 h 1399470"/>
                  <a:gd name="connsiteX3" fmla="*/ 65944 w 658634"/>
                  <a:gd name="connsiteY3" fmla="*/ 953499 h 1399470"/>
                  <a:gd name="connsiteX4" fmla="*/ 20868 w 658634"/>
                  <a:gd name="connsiteY4" fmla="*/ 766755 h 1399470"/>
                  <a:gd name="connsiteX5" fmla="*/ 1550 w 658634"/>
                  <a:gd name="connsiteY5" fmla="*/ 605769 h 1399470"/>
                  <a:gd name="connsiteX6" fmla="*/ 59505 w 658634"/>
                  <a:gd name="connsiteY6" fmla="*/ 554254 h 1399470"/>
                  <a:gd name="connsiteX7" fmla="*/ 78823 w 658634"/>
                  <a:gd name="connsiteY7" fmla="*/ 766755 h 1399470"/>
                  <a:gd name="connsiteX8" fmla="*/ 226930 w 658634"/>
                  <a:gd name="connsiteY8" fmla="*/ 592890 h 1399470"/>
                  <a:gd name="connsiteX9" fmla="*/ 317082 w 658634"/>
                  <a:gd name="connsiteY9" fmla="*/ 296676 h 1399470"/>
                  <a:gd name="connsiteX10" fmla="*/ 181854 w 658634"/>
                  <a:gd name="connsiteY10" fmla="*/ 71296 h 1399470"/>
                  <a:gd name="connsiteX11" fmla="*/ 220490 w 658634"/>
                  <a:gd name="connsiteY11" fmla="*/ 462 h 1399470"/>
                  <a:gd name="connsiteX12" fmla="*/ 317082 w 658634"/>
                  <a:gd name="connsiteY12" fmla="*/ 97054 h 1399470"/>
                  <a:gd name="connsiteX13" fmla="*/ 413674 w 658634"/>
                  <a:gd name="connsiteY13" fmla="*/ 97054 h 1399470"/>
                  <a:gd name="connsiteX14" fmla="*/ 471628 w 658634"/>
                  <a:gd name="connsiteY14" fmla="*/ 187206 h 1399470"/>
                  <a:gd name="connsiteX15" fmla="*/ 523144 w 658634"/>
                  <a:gd name="connsiteY15" fmla="*/ 219403 h 1399470"/>
                  <a:gd name="connsiteX16" fmla="*/ 561781 w 658634"/>
                  <a:gd name="connsiteY16" fmla="*/ 315995 h 1399470"/>
                  <a:gd name="connsiteX17" fmla="*/ 645493 w 658634"/>
                  <a:gd name="connsiteY17" fmla="*/ 328873 h 1399470"/>
                  <a:gd name="connsiteX18" fmla="*/ 658372 w 658634"/>
                  <a:gd name="connsiteY18" fmla="*/ 580012 h 1399470"/>
                  <a:gd name="connsiteX19" fmla="*/ 645493 w 658634"/>
                  <a:gd name="connsiteY19" fmla="*/ 715240 h 1399470"/>
                  <a:gd name="connsiteX20" fmla="*/ 613296 w 658634"/>
                  <a:gd name="connsiteY20" fmla="*/ 837589 h 1399470"/>
                  <a:gd name="connsiteX21" fmla="*/ 542462 w 658634"/>
                  <a:gd name="connsiteY21" fmla="*/ 927741 h 1399470"/>
                  <a:gd name="connsiteX22" fmla="*/ 503826 w 658634"/>
                  <a:gd name="connsiteY22" fmla="*/ 1005014 h 1399470"/>
                  <a:gd name="connsiteX23" fmla="*/ 478068 w 658634"/>
                  <a:gd name="connsiteY23" fmla="*/ 1262592 h 1399470"/>
                  <a:gd name="connsiteX24" fmla="*/ 226930 w 658634"/>
                  <a:gd name="connsiteY24" fmla="*/ 1391381 h 1399470"/>
                  <a:gd name="connsiteX0" fmla="*/ 226930 w 658634"/>
                  <a:gd name="connsiteY0" fmla="*/ 1391381 h 1399470"/>
                  <a:gd name="connsiteX1" fmla="*/ 181854 w 658634"/>
                  <a:gd name="connsiteY1" fmla="*/ 1178879 h 1399470"/>
                  <a:gd name="connsiteX2" fmla="*/ 130338 w 658634"/>
                  <a:gd name="connsiteY2" fmla="*/ 1037212 h 1399470"/>
                  <a:gd name="connsiteX3" fmla="*/ 65944 w 658634"/>
                  <a:gd name="connsiteY3" fmla="*/ 953499 h 1399470"/>
                  <a:gd name="connsiteX4" fmla="*/ 20868 w 658634"/>
                  <a:gd name="connsiteY4" fmla="*/ 766755 h 1399470"/>
                  <a:gd name="connsiteX5" fmla="*/ 1550 w 658634"/>
                  <a:gd name="connsiteY5" fmla="*/ 605769 h 1399470"/>
                  <a:gd name="connsiteX6" fmla="*/ 59505 w 658634"/>
                  <a:gd name="connsiteY6" fmla="*/ 554254 h 1399470"/>
                  <a:gd name="connsiteX7" fmla="*/ 78823 w 658634"/>
                  <a:gd name="connsiteY7" fmla="*/ 766755 h 1399470"/>
                  <a:gd name="connsiteX8" fmla="*/ 226930 w 658634"/>
                  <a:gd name="connsiteY8" fmla="*/ 592890 h 1399470"/>
                  <a:gd name="connsiteX9" fmla="*/ 317082 w 658634"/>
                  <a:gd name="connsiteY9" fmla="*/ 296676 h 1399470"/>
                  <a:gd name="connsiteX10" fmla="*/ 181854 w 658634"/>
                  <a:gd name="connsiteY10" fmla="*/ 71296 h 1399470"/>
                  <a:gd name="connsiteX11" fmla="*/ 220490 w 658634"/>
                  <a:gd name="connsiteY11" fmla="*/ 462 h 1399470"/>
                  <a:gd name="connsiteX12" fmla="*/ 317082 w 658634"/>
                  <a:gd name="connsiteY12" fmla="*/ 97054 h 1399470"/>
                  <a:gd name="connsiteX13" fmla="*/ 413674 w 658634"/>
                  <a:gd name="connsiteY13" fmla="*/ 97054 h 1399470"/>
                  <a:gd name="connsiteX14" fmla="*/ 471628 w 658634"/>
                  <a:gd name="connsiteY14" fmla="*/ 187206 h 1399470"/>
                  <a:gd name="connsiteX15" fmla="*/ 523144 w 658634"/>
                  <a:gd name="connsiteY15" fmla="*/ 219403 h 1399470"/>
                  <a:gd name="connsiteX16" fmla="*/ 561781 w 658634"/>
                  <a:gd name="connsiteY16" fmla="*/ 315995 h 1399470"/>
                  <a:gd name="connsiteX17" fmla="*/ 645493 w 658634"/>
                  <a:gd name="connsiteY17" fmla="*/ 328873 h 1399470"/>
                  <a:gd name="connsiteX18" fmla="*/ 658372 w 658634"/>
                  <a:gd name="connsiteY18" fmla="*/ 580012 h 1399470"/>
                  <a:gd name="connsiteX19" fmla="*/ 645493 w 658634"/>
                  <a:gd name="connsiteY19" fmla="*/ 715240 h 1399470"/>
                  <a:gd name="connsiteX20" fmla="*/ 613296 w 658634"/>
                  <a:gd name="connsiteY20" fmla="*/ 837589 h 1399470"/>
                  <a:gd name="connsiteX21" fmla="*/ 542462 w 658634"/>
                  <a:gd name="connsiteY21" fmla="*/ 927741 h 1399470"/>
                  <a:gd name="connsiteX22" fmla="*/ 503826 w 658634"/>
                  <a:gd name="connsiteY22" fmla="*/ 1005014 h 1399470"/>
                  <a:gd name="connsiteX23" fmla="*/ 478068 w 658634"/>
                  <a:gd name="connsiteY23" fmla="*/ 1262592 h 1399470"/>
                  <a:gd name="connsiteX24" fmla="*/ 226930 w 658634"/>
                  <a:gd name="connsiteY24" fmla="*/ 1391381 h 139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8634" h="1399470">
                    <a:moveTo>
                      <a:pt x="226930" y="1391381"/>
                    </a:moveTo>
                    <a:cubicBezTo>
                      <a:pt x="177561" y="1377429"/>
                      <a:pt x="197953" y="1237907"/>
                      <a:pt x="181854" y="1178879"/>
                    </a:cubicBezTo>
                    <a:cubicBezTo>
                      <a:pt x="165755" y="1119851"/>
                      <a:pt x="149656" y="1074775"/>
                      <a:pt x="130338" y="1037212"/>
                    </a:cubicBezTo>
                    <a:cubicBezTo>
                      <a:pt x="111020" y="999649"/>
                      <a:pt x="84189" y="998575"/>
                      <a:pt x="65944" y="953499"/>
                    </a:cubicBezTo>
                    <a:cubicBezTo>
                      <a:pt x="47699" y="908423"/>
                      <a:pt x="31600" y="824710"/>
                      <a:pt x="20868" y="766755"/>
                    </a:cubicBezTo>
                    <a:cubicBezTo>
                      <a:pt x="10136" y="708800"/>
                      <a:pt x="-4889" y="641186"/>
                      <a:pt x="1550" y="605769"/>
                    </a:cubicBezTo>
                    <a:cubicBezTo>
                      <a:pt x="7989" y="570352"/>
                      <a:pt x="46626" y="527423"/>
                      <a:pt x="59505" y="554254"/>
                    </a:cubicBezTo>
                    <a:cubicBezTo>
                      <a:pt x="72384" y="581085"/>
                      <a:pt x="50919" y="760316"/>
                      <a:pt x="78823" y="766755"/>
                    </a:cubicBezTo>
                    <a:cubicBezTo>
                      <a:pt x="106727" y="773194"/>
                      <a:pt x="187220" y="671237"/>
                      <a:pt x="226930" y="592890"/>
                    </a:cubicBezTo>
                    <a:cubicBezTo>
                      <a:pt x="266640" y="514543"/>
                      <a:pt x="324595" y="383608"/>
                      <a:pt x="317082" y="296676"/>
                    </a:cubicBezTo>
                    <a:cubicBezTo>
                      <a:pt x="309569" y="209744"/>
                      <a:pt x="197953" y="120665"/>
                      <a:pt x="181854" y="71296"/>
                    </a:cubicBezTo>
                    <a:cubicBezTo>
                      <a:pt x="165755" y="21927"/>
                      <a:pt x="197952" y="-3831"/>
                      <a:pt x="220490" y="462"/>
                    </a:cubicBezTo>
                    <a:cubicBezTo>
                      <a:pt x="243028" y="4755"/>
                      <a:pt x="284885" y="80955"/>
                      <a:pt x="317082" y="97054"/>
                    </a:cubicBezTo>
                    <a:cubicBezTo>
                      <a:pt x="349279" y="113153"/>
                      <a:pt x="387916" y="82029"/>
                      <a:pt x="413674" y="97054"/>
                    </a:cubicBezTo>
                    <a:cubicBezTo>
                      <a:pt x="439432" y="112079"/>
                      <a:pt x="453383" y="166815"/>
                      <a:pt x="471628" y="187206"/>
                    </a:cubicBezTo>
                    <a:cubicBezTo>
                      <a:pt x="489873" y="207597"/>
                      <a:pt x="508119" y="197938"/>
                      <a:pt x="523144" y="219403"/>
                    </a:cubicBezTo>
                    <a:cubicBezTo>
                      <a:pt x="538169" y="240868"/>
                      <a:pt x="541390" y="297750"/>
                      <a:pt x="561781" y="315995"/>
                    </a:cubicBezTo>
                    <a:cubicBezTo>
                      <a:pt x="582172" y="334240"/>
                      <a:pt x="629395" y="284870"/>
                      <a:pt x="645493" y="328873"/>
                    </a:cubicBezTo>
                    <a:cubicBezTo>
                      <a:pt x="661591" y="372876"/>
                      <a:pt x="658372" y="515618"/>
                      <a:pt x="658372" y="580012"/>
                    </a:cubicBezTo>
                    <a:cubicBezTo>
                      <a:pt x="658372" y="644406"/>
                      <a:pt x="653006" y="672311"/>
                      <a:pt x="645493" y="715240"/>
                    </a:cubicBezTo>
                    <a:cubicBezTo>
                      <a:pt x="637980" y="758169"/>
                      <a:pt x="630468" y="802172"/>
                      <a:pt x="613296" y="837589"/>
                    </a:cubicBezTo>
                    <a:cubicBezTo>
                      <a:pt x="596124" y="873006"/>
                      <a:pt x="560707" y="899837"/>
                      <a:pt x="542462" y="927741"/>
                    </a:cubicBezTo>
                    <a:cubicBezTo>
                      <a:pt x="524217" y="955645"/>
                      <a:pt x="514558" y="949206"/>
                      <a:pt x="503826" y="1005014"/>
                    </a:cubicBezTo>
                    <a:cubicBezTo>
                      <a:pt x="493094" y="1060822"/>
                      <a:pt x="475922" y="1208930"/>
                      <a:pt x="478068" y="1262592"/>
                    </a:cubicBezTo>
                    <a:cubicBezTo>
                      <a:pt x="475844" y="1419911"/>
                      <a:pt x="276299" y="1405333"/>
                      <a:pt x="226930" y="1391381"/>
                    </a:cubicBezTo>
                    <a:close/>
                  </a:path>
                </a:pathLst>
              </a:custGeom>
              <a:solidFill>
                <a:srgbClr val="FFD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1275085-DD6F-46C3-9D31-99D4883076E0}"/>
                  </a:ext>
                </a:extLst>
              </p:cNvPr>
              <p:cNvSpPr/>
              <p:nvPr/>
            </p:nvSpPr>
            <p:spPr>
              <a:xfrm>
                <a:off x="4364382" y="6133948"/>
                <a:ext cx="669670" cy="243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15E976F-F9DB-4F93-A795-8B04B855CE09}"/>
                  </a:ext>
                </a:extLst>
              </p:cNvPr>
              <p:cNvSpPr/>
              <p:nvPr/>
            </p:nvSpPr>
            <p:spPr>
              <a:xfrm>
                <a:off x="1570113" y="5808742"/>
                <a:ext cx="669670" cy="243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0CFC43A-E3BC-43F6-8CC9-51F18317AC87}"/>
                  </a:ext>
                </a:extLst>
              </p:cNvPr>
              <p:cNvSpPr/>
              <p:nvPr/>
            </p:nvSpPr>
            <p:spPr>
              <a:xfrm>
                <a:off x="4273392" y="6286348"/>
                <a:ext cx="913060" cy="16550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9363601-FFE5-4980-9182-42AFBAA2EC8F}"/>
                  </a:ext>
                </a:extLst>
              </p:cNvPr>
              <p:cNvSpPr/>
              <p:nvPr/>
            </p:nvSpPr>
            <p:spPr>
              <a:xfrm rot="219881">
                <a:off x="1350475" y="5958661"/>
                <a:ext cx="913060" cy="16550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4C82D18-9712-4119-9ECC-081DF2DFD267}"/>
              </a:ext>
            </a:extLst>
          </p:cNvPr>
          <p:cNvSpPr/>
          <p:nvPr/>
        </p:nvSpPr>
        <p:spPr>
          <a:xfrm>
            <a:off x="5408895" y="6034626"/>
            <a:ext cx="106018" cy="132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D539EDA-C2C3-496C-A7C0-BF4F9668B564}"/>
              </a:ext>
            </a:extLst>
          </p:cNvPr>
          <p:cNvSpPr/>
          <p:nvPr/>
        </p:nvSpPr>
        <p:spPr>
          <a:xfrm>
            <a:off x="5173817" y="5604204"/>
            <a:ext cx="606523" cy="6065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E5425E2-E130-4A76-AE42-F64BED3B1AC6}"/>
              </a:ext>
            </a:extLst>
          </p:cNvPr>
          <p:cNvSpPr/>
          <p:nvPr/>
        </p:nvSpPr>
        <p:spPr>
          <a:xfrm>
            <a:off x="5306941" y="5677803"/>
            <a:ext cx="365632" cy="2177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alpha val="6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3">
            <a:extLst>
              <a:ext uri="{FF2B5EF4-FFF2-40B4-BE49-F238E27FC236}">
                <a16:creationId xmlns:a16="http://schemas.microsoft.com/office/drawing/2014/main" id="{1781E5A7-4BE4-42DE-8994-1652E1DD334A}"/>
              </a:ext>
            </a:extLst>
          </p:cNvPr>
          <p:cNvSpPr txBox="1"/>
          <p:nvPr/>
        </p:nvSpPr>
        <p:spPr>
          <a:xfrm>
            <a:off x="2002465" y="9452"/>
            <a:ext cx="714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buhijlah" panose="00000700000000000000" pitchFamily="2" charset="-78"/>
              </a:rPr>
              <a:t>رافقتكم السلامة </a:t>
            </a:r>
          </a:p>
          <a:p>
            <a:pPr algn="ctr"/>
            <a:r>
              <a:rPr lang="ar-SA" sz="2800" b="1" dirty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buhijlah" panose="00000700000000000000" pitchFamily="2" charset="-78"/>
              </a:rPr>
              <a:t>ولا تنسى ربط حزام الأمان </a:t>
            </a:r>
            <a:r>
              <a:rPr lang="ar-SA" b="1" dirty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buhijlah" panose="00000700000000000000" pitchFamily="2" charset="-78"/>
              </a:rPr>
              <a:t>أ. عبدالله الحجي  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abuhijlah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2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34401 0.1414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7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44297 0.2055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10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826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3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51875 0.29097 " pathEditMode="relative" rAng="0" ptsTypes="AA">
                                      <p:cBhvr>
                                        <p:cTn id="26" dur="2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1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Motion origin="layout" path="M 8.33333E-7 -7.40741E-7 L 0.51875 0.29097 " pathEditMode="relative" rAng="0" ptsTypes="AA">
                                      <p:cBhvr>
                                        <p:cTn id="28" dur="2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145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41536 0.19306 " pathEditMode="relative" rAng="0" ptsTypes="AA">
                                      <p:cBhvr>
                                        <p:cTn id="33" dur="2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9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Motion origin="layout" path="M 5.55112E-17 3.7037E-6 L -0.46094 0.21435 " pathEditMode="relative" rAng="0" ptsTypes="AA">
                                      <p:cBhvr>
                                        <p:cTn id="35" dur="2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107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43</Words>
  <Application>Microsoft Office PowerPoint</Application>
  <PresentationFormat>شاشة عريضة</PresentationFormat>
  <Paragraphs>25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bomahammad a</dc:creator>
  <cp:lastModifiedBy>عبدالله الحجي</cp:lastModifiedBy>
  <cp:revision>1</cp:revision>
  <dcterms:created xsi:type="dcterms:W3CDTF">2019-11-19T19:52:05Z</dcterms:created>
  <dcterms:modified xsi:type="dcterms:W3CDTF">2021-02-24T12:18:58Z</dcterms:modified>
</cp:coreProperties>
</file>