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05" r:id="rId5"/>
    <p:sldId id="259" r:id="rId6"/>
    <p:sldId id="306" r:id="rId7"/>
    <p:sldId id="294" r:id="rId8"/>
    <p:sldId id="308" r:id="rId9"/>
    <p:sldId id="309" r:id="rId10"/>
    <p:sldId id="310" r:id="rId11"/>
    <p:sldId id="311" r:id="rId12"/>
    <p:sldId id="312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4AF9B9-6ADA-2B49-942E-38ED4DA99E83}" type="datetimeFigureOut">
              <a:rPr lang="ar-SA" smtClean="0"/>
              <a:t>17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03201F-1CC3-8240-BFE3-28975DD36E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330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6;p19"/>
          <p:cNvGrpSpPr/>
          <p:nvPr/>
        </p:nvGrpSpPr>
        <p:grpSpPr>
          <a:xfrm>
            <a:off x="-16602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09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EF9472F-7A8A-2946-A160-EF09C64C0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3" t="30718" r="16212" b="44436"/>
          <a:stretch/>
        </p:blipFill>
        <p:spPr>
          <a:xfrm>
            <a:off x="514683" y="668421"/>
            <a:ext cx="11383212" cy="5521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8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7428292-8D7B-9249-85C8-8B952564F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4" t="56365" r="16089" b="31638"/>
          <a:stretch/>
        </p:blipFill>
        <p:spPr>
          <a:xfrm>
            <a:off x="1868236" y="635000"/>
            <a:ext cx="8455527" cy="491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4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2CBE0EB-FB82-AB49-98B6-5657A2301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0" t="68215" r="14253" b="6737"/>
          <a:stretch/>
        </p:blipFill>
        <p:spPr>
          <a:xfrm>
            <a:off x="431132" y="568157"/>
            <a:ext cx="11760868" cy="58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نقوم بتسجيل الحصة…">
            <a:extLst>
              <a:ext uri="{FF2B5EF4-FFF2-40B4-BE49-F238E27FC236}">
                <a16:creationId xmlns:a16="http://schemas.microsoft.com/office/drawing/2014/main" id="{760303C3-76E2-2241-B2DF-40EAE454B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837" y="2817389"/>
            <a:ext cx="8429904" cy="1223221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>
              <a:defRPr sz="10000" b="0" spc="-200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r>
              <a:rPr lang="ar-SA" dirty="0"/>
              <a:t>الواجب في </a:t>
            </a:r>
            <a:br>
              <a:rPr lang="ar-SA" dirty="0"/>
            </a:br>
            <a:r>
              <a:rPr lang="ar-SA" dirty="0"/>
              <a:t>منصة مدرستي </a:t>
            </a:r>
            <a:br>
              <a:rPr lang="ar-SA" dirty="0"/>
            </a:br>
            <a:r>
              <a:rPr lang="ar-SA" dirty="0"/>
              <a:t>نلتقي بكم في الحصة</a:t>
            </a:r>
            <a:br>
              <a:rPr lang="ar-SA" dirty="0"/>
            </a:br>
            <a:r>
              <a:rPr lang="ar-SA" dirty="0"/>
              <a:t>القادمة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7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E491159-5C51-5747-AD75-A70F749C39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8794" y="966557"/>
            <a:ext cx="8778247" cy="4924885"/>
          </a:xfrm>
        </p:spPr>
      </p:pic>
    </p:spTree>
    <p:extLst>
      <p:ext uri="{BB962C8B-B14F-4D97-AF65-F5344CB8AC3E}">
        <p14:creationId xmlns:p14="http://schemas.microsoft.com/office/powerpoint/2010/main" val="11161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C7DDB27-61EC-504C-9AD1-1BC9B1A98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601" y="378984"/>
            <a:ext cx="9186798" cy="6100032"/>
          </a:xfrm>
          <a:prstGeom prst="rect">
            <a:avLst/>
          </a:prstGeom>
        </p:spPr>
      </p:pic>
      <p:pic>
        <p:nvPicPr>
          <p:cNvPr id="2" name="النشيد-الوطني-السعودي-بدون-موسيقى-1437هــــ">
            <a:hlinkClick r:id="" action="ppaction://media"/>
            <a:extLst>
              <a:ext uri="{FF2B5EF4-FFF2-40B4-BE49-F238E27FC236}">
                <a16:creationId xmlns:a16="http://schemas.microsoft.com/office/drawing/2014/main" id="{BCC621D3-1024-D048-9264-A90E60E33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2925" y="9391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0" y="6453336"/>
            <a:ext cx="12192000" cy="247115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2" name="صورة 22">
            <a:extLst>
              <a:ext uri="{FF2B5EF4-FFF2-40B4-BE49-F238E27FC236}">
                <a16:creationId xmlns:a16="http://schemas.microsoft.com/office/drawing/2014/main" id="{0C31219C-E185-E958-5F80-0BD7D55E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800"/>
            <a:ext cx="12191999" cy="665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75;p17">
            <a:extLst>
              <a:ext uri="{FF2B5EF4-FFF2-40B4-BE49-F238E27FC236}">
                <a16:creationId xmlns:a16="http://schemas.microsoft.com/office/drawing/2014/main" id="{94A30893-5F3B-6943-B549-1C987D37B749}"/>
              </a:ext>
            </a:extLst>
          </p:cNvPr>
          <p:cNvGrpSpPr/>
          <p:nvPr/>
        </p:nvGrpSpPr>
        <p:grpSpPr>
          <a:xfrm>
            <a:off x="8894399" y="3572969"/>
            <a:ext cx="1915912" cy="2572091"/>
            <a:chOff x="6670799" y="2458524"/>
            <a:chExt cx="1436934" cy="1929066"/>
          </a:xfrm>
        </p:grpSpPr>
        <p:sp>
          <p:nvSpPr>
            <p:cNvPr id="3" name="Google Shape;276;p17">
              <a:extLst>
                <a:ext uri="{FF2B5EF4-FFF2-40B4-BE49-F238E27FC236}">
                  <a16:creationId xmlns:a16="http://schemas.microsoft.com/office/drawing/2014/main" id="{72E9FB4D-CDA5-4B49-A04F-0EF792601166}"/>
                </a:ext>
              </a:extLst>
            </p:cNvPr>
            <p:cNvSpPr/>
            <p:nvPr/>
          </p:nvSpPr>
          <p:spPr>
            <a:xfrm>
              <a:off x="75731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098" y="3501"/>
                  </a:lnTo>
                  <a:lnTo>
                    <a:pt x="14300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" name="Google Shape;277;p17">
              <a:extLst>
                <a:ext uri="{FF2B5EF4-FFF2-40B4-BE49-F238E27FC236}">
                  <a16:creationId xmlns:a16="http://schemas.microsoft.com/office/drawing/2014/main" id="{A5687342-A899-5441-8106-3F6955B6F7E8}"/>
                </a:ext>
              </a:extLst>
            </p:cNvPr>
            <p:cNvSpPr/>
            <p:nvPr/>
          </p:nvSpPr>
          <p:spPr>
            <a:xfrm>
              <a:off x="6772038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278;p17">
              <a:extLst>
                <a:ext uri="{FF2B5EF4-FFF2-40B4-BE49-F238E27FC236}">
                  <a16:creationId xmlns:a16="http://schemas.microsoft.com/office/drawing/2014/main" id="{335A7E64-5FF8-9A4F-8926-E522F340B7ED}"/>
                </a:ext>
              </a:extLst>
            </p:cNvPr>
            <p:cNvSpPr/>
            <p:nvPr/>
          </p:nvSpPr>
          <p:spPr>
            <a:xfrm>
              <a:off x="737919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1" y="1"/>
                  </a:moveTo>
                  <a:lnTo>
                    <a:pt x="1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" name="Google Shape;279;p17">
              <a:extLst>
                <a:ext uri="{FF2B5EF4-FFF2-40B4-BE49-F238E27FC236}">
                  <a16:creationId xmlns:a16="http://schemas.microsoft.com/office/drawing/2014/main" id="{23DB364D-392F-3845-A022-2657752272CA}"/>
                </a:ext>
              </a:extLst>
            </p:cNvPr>
            <p:cNvSpPr/>
            <p:nvPr/>
          </p:nvSpPr>
          <p:spPr>
            <a:xfrm>
              <a:off x="6670799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600" y="0"/>
                  </a:moveTo>
                  <a:cubicBezTo>
                    <a:pt x="21387" y="0"/>
                    <a:pt x="20175" y="464"/>
                    <a:pt x="19252" y="1393"/>
                  </a:cubicBezTo>
                  <a:lnTo>
                    <a:pt x="18264" y="2381"/>
                  </a:lnTo>
                  <a:cubicBezTo>
                    <a:pt x="18217" y="2429"/>
                    <a:pt x="18181" y="2477"/>
                    <a:pt x="18145" y="2524"/>
                  </a:cubicBezTo>
                  <a:lnTo>
                    <a:pt x="7406" y="2524"/>
                  </a:lnTo>
                  <a:cubicBezTo>
                    <a:pt x="3322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7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0" y="2524"/>
                  </a:cubicBezTo>
                  <a:lnTo>
                    <a:pt x="27063" y="2524"/>
                  </a:lnTo>
                  <a:cubicBezTo>
                    <a:pt x="27027" y="2477"/>
                    <a:pt x="26991" y="2429"/>
                    <a:pt x="26944" y="2381"/>
                  </a:cubicBezTo>
                  <a:lnTo>
                    <a:pt x="25956" y="1393"/>
                  </a:lnTo>
                  <a:cubicBezTo>
                    <a:pt x="25027" y="464"/>
                    <a:pt x="23812" y="0"/>
                    <a:pt x="2260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280;p17">
              <a:extLst>
                <a:ext uri="{FF2B5EF4-FFF2-40B4-BE49-F238E27FC236}">
                  <a16:creationId xmlns:a16="http://schemas.microsoft.com/office/drawing/2014/main" id="{D872554B-EEA0-014C-8130-1BB3BE7AD2B4}"/>
                </a:ext>
              </a:extLst>
            </p:cNvPr>
            <p:cNvSpPr/>
            <p:nvPr/>
          </p:nvSpPr>
          <p:spPr>
            <a:xfrm>
              <a:off x="6670799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86" y="10764"/>
                    <a:pt x="2857" y="10764"/>
                  </a:cubicBezTo>
                  <a:lnTo>
                    <a:pt x="42339" y="10764"/>
                  </a:lnTo>
                  <a:cubicBezTo>
                    <a:pt x="43910" y="10764"/>
                    <a:pt x="45184" y="9490"/>
                    <a:pt x="45184" y="7919"/>
                  </a:cubicBezTo>
                  <a:lnTo>
                    <a:pt x="4518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15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الفصل الأول </a:t>
              </a:r>
              <a:endParaRPr sz="21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281;p17">
              <a:extLst>
                <a:ext uri="{FF2B5EF4-FFF2-40B4-BE49-F238E27FC236}">
                  <a16:creationId xmlns:a16="http://schemas.microsoft.com/office/drawing/2014/main" id="{C5662EDF-918C-2D40-9AB7-E8CC16A03532}"/>
                </a:ext>
              </a:extLst>
            </p:cNvPr>
            <p:cNvSpPr/>
            <p:nvPr/>
          </p:nvSpPr>
          <p:spPr>
            <a:xfrm>
              <a:off x="7086229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1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282;p17">
              <a:extLst>
                <a:ext uri="{FF2B5EF4-FFF2-40B4-BE49-F238E27FC236}">
                  <a16:creationId xmlns:a16="http://schemas.microsoft.com/office/drawing/2014/main" id="{5EA46AE5-58DA-5D43-8493-A5DE8866D4FA}"/>
                </a:ext>
              </a:extLst>
            </p:cNvPr>
            <p:cNvSpPr/>
            <p:nvPr/>
          </p:nvSpPr>
          <p:spPr>
            <a:xfrm>
              <a:off x="7161048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8" y="0"/>
                  </a:moveTo>
                  <a:cubicBezTo>
                    <a:pt x="3120" y="0"/>
                    <a:pt x="1" y="3120"/>
                    <a:pt x="1" y="6977"/>
                  </a:cubicBezTo>
                  <a:cubicBezTo>
                    <a:pt x="1" y="10823"/>
                    <a:pt x="3120" y="13954"/>
                    <a:pt x="6978" y="13954"/>
                  </a:cubicBezTo>
                  <a:cubicBezTo>
                    <a:pt x="10823" y="13954"/>
                    <a:pt x="13955" y="10823"/>
                    <a:pt x="13955" y="6977"/>
                  </a:cubicBezTo>
                  <a:cubicBezTo>
                    <a:pt x="13955" y="3120"/>
                    <a:pt x="10823" y="0"/>
                    <a:pt x="6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288;p17">
              <a:extLst>
                <a:ext uri="{FF2B5EF4-FFF2-40B4-BE49-F238E27FC236}">
                  <a16:creationId xmlns:a16="http://schemas.microsoft.com/office/drawing/2014/main" id="{1C8EE733-B959-4A4F-9DEE-E34010FAE2F5}"/>
                </a:ext>
              </a:extLst>
            </p:cNvPr>
            <p:cNvSpPr txBox="1"/>
            <p:nvPr/>
          </p:nvSpPr>
          <p:spPr>
            <a:xfrm>
              <a:off x="677033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القيمة المنزلية حتى ١٠٠ والأنماط 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236;p17">
            <a:extLst>
              <a:ext uri="{FF2B5EF4-FFF2-40B4-BE49-F238E27FC236}">
                <a16:creationId xmlns:a16="http://schemas.microsoft.com/office/drawing/2014/main" id="{447544F2-2C07-454A-805B-54792AAFB1E7}"/>
              </a:ext>
            </a:extLst>
          </p:cNvPr>
          <p:cNvGrpSpPr/>
          <p:nvPr/>
        </p:nvGrpSpPr>
        <p:grpSpPr>
          <a:xfrm>
            <a:off x="7393932" y="1789601"/>
            <a:ext cx="1883613" cy="2564617"/>
            <a:chOff x="5545445" y="1121000"/>
            <a:chExt cx="1412709" cy="1923461"/>
          </a:xfrm>
        </p:grpSpPr>
        <p:sp>
          <p:nvSpPr>
            <p:cNvPr id="13" name="Google Shape;237;p17">
              <a:extLst>
                <a:ext uri="{FF2B5EF4-FFF2-40B4-BE49-F238E27FC236}">
                  <a16:creationId xmlns:a16="http://schemas.microsoft.com/office/drawing/2014/main" id="{B04E5CFC-51AA-3246-B16C-E78550F03658}"/>
                </a:ext>
              </a:extLst>
            </p:cNvPr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238;p17">
              <a:extLst>
                <a:ext uri="{FF2B5EF4-FFF2-40B4-BE49-F238E27FC236}">
                  <a16:creationId xmlns:a16="http://schemas.microsoft.com/office/drawing/2014/main" id="{0AD3D102-8327-CE40-802F-6C874D8988AE}"/>
                </a:ext>
              </a:extLst>
            </p:cNvPr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" name="Google Shape;239;p17">
              <a:extLst>
                <a:ext uri="{FF2B5EF4-FFF2-40B4-BE49-F238E27FC236}">
                  <a16:creationId xmlns:a16="http://schemas.microsoft.com/office/drawing/2014/main" id="{556DB7C9-37C4-2A48-B32E-FF6B6B6442FD}"/>
                </a:ext>
              </a:extLst>
            </p:cNvPr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240;p17">
              <a:extLst>
                <a:ext uri="{FF2B5EF4-FFF2-40B4-BE49-F238E27FC236}">
                  <a16:creationId xmlns:a16="http://schemas.microsoft.com/office/drawing/2014/main" id="{C7B2E0F1-5125-1D44-9D9A-805A8910479B}"/>
                </a:ext>
              </a:extLst>
            </p:cNvPr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241;p17">
              <a:extLst>
                <a:ext uri="{FF2B5EF4-FFF2-40B4-BE49-F238E27FC236}">
                  <a16:creationId xmlns:a16="http://schemas.microsoft.com/office/drawing/2014/main" id="{22D92FE1-DE70-C740-BB1C-DAF08520980F}"/>
                </a:ext>
              </a:extLst>
            </p:cNvPr>
            <p:cNvSpPr/>
            <p:nvPr/>
          </p:nvSpPr>
          <p:spPr>
            <a:xfrm>
              <a:off x="554544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5" y="10763"/>
                  </a:lnTo>
                  <a:lnTo>
                    <a:pt x="45185" y="2846"/>
                  </a:lnTo>
                  <a:cubicBezTo>
                    <a:pt x="45185" y="1274"/>
                    <a:pt x="43911" y="0"/>
                    <a:pt x="4233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15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الفصل الثاني </a:t>
              </a:r>
              <a:endParaRPr sz="21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242;p17">
              <a:extLst>
                <a:ext uri="{FF2B5EF4-FFF2-40B4-BE49-F238E27FC236}">
                  <a16:creationId xmlns:a16="http://schemas.microsoft.com/office/drawing/2014/main" id="{9A3064A1-7E41-9F4B-ACE3-CE91D9226146}"/>
                </a:ext>
              </a:extLst>
            </p:cNvPr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243;p17">
              <a:extLst>
                <a:ext uri="{FF2B5EF4-FFF2-40B4-BE49-F238E27FC236}">
                  <a16:creationId xmlns:a16="http://schemas.microsoft.com/office/drawing/2014/main" id="{BA1925F2-DD23-9041-A158-DE4E47ED1B59}"/>
                </a:ext>
              </a:extLst>
            </p:cNvPr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248;p17">
              <a:extLst>
                <a:ext uri="{FF2B5EF4-FFF2-40B4-BE49-F238E27FC236}">
                  <a16:creationId xmlns:a16="http://schemas.microsoft.com/office/drawing/2014/main" id="{54ED9533-DCF8-E245-8C67-A4E27DD92333}"/>
                </a:ext>
              </a:extLst>
            </p:cNvPr>
            <p:cNvSpPr txBox="1"/>
            <p:nvPr/>
          </p:nvSpPr>
          <p:spPr>
            <a:xfrm>
              <a:off x="563976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400" b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طرائق الجمع </a:t>
              </a:r>
              <a:endParaRPr sz="2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Google Shape;264;p17">
            <a:extLst>
              <a:ext uri="{FF2B5EF4-FFF2-40B4-BE49-F238E27FC236}">
                <a16:creationId xmlns:a16="http://schemas.microsoft.com/office/drawing/2014/main" id="{8F9D7657-CA19-A942-8C9B-0E16DFF857D2}"/>
              </a:ext>
            </a:extLst>
          </p:cNvPr>
          <p:cNvGrpSpPr/>
          <p:nvPr/>
        </p:nvGrpSpPr>
        <p:grpSpPr>
          <a:xfrm>
            <a:off x="5890999" y="3572969"/>
            <a:ext cx="1883613" cy="2572091"/>
            <a:chOff x="4418246" y="2458524"/>
            <a:chExt cx="1412709" cy="1929066"/>
          </a:xfrm>
        </p:grpSpPr>
        <p:sp>
          <p:nvSpPr>
            <p:cNvPr id="23" name="Google Shape;265;p17">
              <a:extLst>
                <a:ext uri="{FF2B5EF4-FFF2-40B4-BE49-F238E27FC236}">
                  <a16:creationId xmlns:a16="http://schemas.microsoft.com/office/drawing/2014/main" id="{473DC15D-FBFB-2240-A1AC-9F900D2A5AD2}"/>
                </a:ext>
              </a:extLst>
            </p:cNvPr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266;p17">
              <a:extLst>
                <a:ext uri="{FF2B5EF4-FFF2-40B4-BE49-F238E27FC236}">
                  <a16:creationId xmlns:a16="http://schemas.microsoft.com/office/drawing/2014/main" id="{255AA57B-92D5-1544-944E-3DC49CF7F2A0}"/>
                </a:ext>
              </a:extLst>
            </p:cNvPr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" name="Google Shape;267;p17">
              <a:extLst>
                <a:ext uri="{FF2B5EF4-FFF2-40B4-BE49-F238E27FC236}">
                  <a16:creationId xmlns:a16="http://schemas.microsoft.com/office/drawing/2014/main" id="{9F684EBF-BB57-6C43-BA44-4380E3073821}"/>
                </a:ext>
              </a:extLst>
            </p:cNvPr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" name="Google Shape;268;p17">
              <a:extLst>
                <a:ext uri="{FF2B5EF4-FFF2-40B4-BE49-F238E27FC236}">
                  <a16:creationId xmlns:a16="http://schemas.microsoft.com/office/drawing/2014/main" id="{C2A8E7C8-23D0-5B48-AF5F-4D0ADC98C6A8}"/>
                </a:ext>
              </a:extLst>
            </p:cNvPr>
            <p:cNvSpPr/>
            <p:nvPr/>
          </p:nvSpPr>
          <p:spPr>
            <a:xfrm>
              <a:off x="4418246" y="3399597"/>
              <a:ext cx="1412709" cy="987974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269;p17">
              <a:extLst>
                <a:ext uri="{FF2B5EF4-FFF2-40B4-BE49-F238E27FC236}">
                  <a16:creationId xmlns:a16="http://schemas.microsoft.com/office/drawing/2014/main" id="{0BB01BF5-D777-DF42-A31A-0707866F88CF}"/>
                </a:ext>
              </a:extLst>
            </p:cNvPr>
            <p:cNvSpPr/>
            <p:nvPr/>
          </p:nvSpPr>
          <p:spPr>
            <a:xfrm>
              <a:off x="4418246" y="4051022"/>
              <a:ext cx="1412709" cy="336568"/>
            </a:xfrm>
            <a:custGeom>
              <a:avLst/>
              <a:gdLst/>
              <a:ahLst/>
              <a:cxnLst/>
              <a:rect l="l" t="t" r="r" b="b"/>
              <a:pathLst>
                <a:path w="45185" h="10765" extrusionOk="0">
                  <a:moveTo>
                    <a:pt x="0" y="1"/>
                  </a:moveTo>
                  <a:lnTo>
                    <a:pt x="0" y="7919"/>
                  </a:lnTo>
                  <a:cubicBezTo>
                    <a:pt x="0" y="9490"/>
                    <a:pt x="1274" y="10764"/>
                    <a:pt x="2846" y="10764"/>
                  </a:cubicBezTo>
                  <a:lnTo>
                    <a:pt x="42327" y="10764"/>
                  </a:lnTo>
                  <a:cubicBezTo>
                    <a:pt x="43911" y="10764"/>
                    <a:pt x="45185" y="9490"/>
                    <a:pt x="45185" y="7919"/>
                  </a:cubicBezTo>
                  <a:lnTo>
                    <a:pt x="4518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15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الفصل الثالث </a:t>
              </a:r>
              <a:endParaRPr sz="215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270;p17">
              <a:extLst>
                <a:ext uri="{FF2B5EF4-FFF2-40B4-BE49-F238E27FC236}">
                  <a16:creationId xmlns:a16="http://schemas.microsoft.com/office/drawing/2014/main" id="{6E50F5F9-66DA-3945-9670-2E7957537930}"/>
                </a:ext>
              </a:extLst>
            </p:cNvPr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271;p17">
              <a:extLst>
                <a:ext uri="{FF2B5EF4-FFF2-40B4-BE49-F238E27FC236}">
                  <a16:creationId xmlns:a16="http://schemas.microsoft.com/office/drawing/2014/main" id="{25409781-9D85-6C40-8189-BF96A4B90A30}"/>
                </a:ext>
              </a:extLst>
            </p:cNvPr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" name="Google Shape;274;p17">
              <a:extLst>
                <a:ext uri="{FF2B5EF4-FFF2-40B4-BE49-F238E27FC236}">
                  <a16:creationId xmlns:a16="http://schemas.microsoft.com/office/drawing/2014/main" id="{DDB19739-755A-4840-BC6C-A1FA0C55D90C}"/>
                </a:ext>
              </a:extLst>
            </p:cNvPr>
            <p:cNvSpPr txBox="1"/>
            <p:nvPr/>
          </p:nvSpPr>
          <p:spPr>
            <a:xfrm>
              <a:off x="4511488" y="3504600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100" b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طرائق الطرح</a:t>
              </a:r>
              <a:endParaRPr sz="21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226;p17">
            <a:extLst>
              <a:ext uri="{FF2B5EF4-FFF2-40B4-BE49-F238E27FC236}">
                <a16:creationId xmlns:a16="http://schemas.microsoft.com/office/drawing/2014/main" id="{276F69A6-7D7D-D941-BAAF-0696DE096B60}"/>
              </a:ext>
            </a:extLst>
          </p:cNvPr>
          <p:cNvGrpSpPr/>
          <p:nvPr/>
        </p:nvGrpSpPr>
        <p:grpSpPr>
          <a:xfrm>
            <a:off x="4352677" y="1789599"/>
            <a:ext cx="1867926" cy="2564615"/>
            <a:chOff x="3291048" y="1121000"/>
            <a:chExt cx="1412334" cy="1923461"/>
          </a:xfrm>
        </p:grpSpPr>
        <p:sp>
          <p:nvSpPr>
            <p:cNvPr id="33" name="Google Shape;227;p17">
              <a:extLst>
                <a:ext uri="{FF2B5EF4-FFF2-40B4-BE49-F238E27FC236}">
                  <a16:creationId xmlns:a16="http://schemas.microsoft.com/office/drawing/2014/main" id="{60A77B1D-4690-D445-8119-3FE032FFCC3D}"/>
                </a:ext>
              </a:extLst>
            </p:cNvPr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no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228;p17">
              <a:extLst>
                <a:ext uri="{FF2B5EF4-FFF2-40B4-BE49-F238E27FC236}">
                  <a16:creationId xmlns:a16="http://schemas.microsoft.com/office/drawing/2014/main" id="{EA4429AC-2163-B04C-AFA4-E9EB6475893F}"/>
                </a:ext>
              </a:extLst>
            </p:cNvPr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229;p17">
              <a:extLst>
                <a:ext uri="{FF2B5EF4-FFF2-40B4-BE49-F238E27FC236}">
                  <a16:creationId xmlns:a16="http://schemas.microsoft.com/office/drawing/2014/main" id="{D05D164C-DD05-AB45-8A41-FDD9B20312CB}"/>
                </a:ext>
              </a:extLst>
            </p:cNvPr>
            <p:cNvSpPr txBox="1"/>
            <p:nvPr/>
          </p:nvSpPr>
          <p:spPr>
            <a:xfrm>
              <a:off x="3385213" y="1457525"/>
              <a:ext cx="12240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1600" b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تمثيل البيانات</a:t>
              </a:r>
            </a:p>
            <a:p>
              <a:r>
                <a:rPr lang="ar-SA" sz="1600" b="1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و قراءتها </a:t>
              </a:r>
              <a:endParaRPr sz="16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230;p17">
              <a:extLst>
                <a:ext uri="{FF2B5EF4-FFF2-40B4-BE49-F238E27FC236}">
                  <a16:creationId xmlns:a16="http://schemas.microsoft.com/office/drawing/2014/main" id="{C0A92BB6-9168-8346-9662-2BF7B6558495}"/>
                </a:ext>
              </a:extLst>
            </p:cNvPr>
            <p:cNvSpPr/>
            <p:nvPr/>
          </p:nvSpPr>
          <p:spPr>
            <a:xfrm>
              <a:off x="3291048" y="1121000"/>
              <a:ext cx="1412334" cy="336536"/>
            </a:xfrm>
            <a:custGeom>
              <a:avLst/>
              <a:gdLst/>
              <a:ahLst/>
              <a:cxnLst/>
              <a:rect l="l" t="t" r="r" b="b"/>
              <a:pathLst>
                <a:path w="45173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72" y="10763"/>
                  </a:ln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lang="ar-SA" sz="215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الفصل الرابع </a:t>
              </a:r>
              <a:endParaRPr sz="215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231;p17">
              <a:extLst>
                <a:ext uri="{FF2B5EF4-FFF2-40B4-BE49-F238E27FC236}">
                  <a16:creationId xmlns:a16="http://schemas.microsoft.com/office/drawing/2014/main" id="{9F85DA02-96DA-EC44-870B-368EE31074FE}"/>
                </a:ext>
              </a:extLst>
            </p:cNvPr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232;p17">
              <a:extLst>
                <a:ext uri="{FF2B5EF4-FFF2-40B4-BE49-F238E27FC236}">
                  <a16:creationId xmlns:a16="http://schemas.microsoft.com/office/drawing/2014/main" id="{47D711AE-7E39-B042-BD49-4BBB906BA363}"/>
                </a:ext>
              </a:extLst>
            </p:cNvPr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" name="Google Shape;233;p17">
              <a:extLst>
                <a:ext uri="{FF2B5EF4-FFF2-40B4-BE49-F238E27FC236}">
                  <a16:creationId xmlns:a16="http://schemas.microsoft.com/office/drawing/2014/main" id="{E84753B9-FD5F-FA4C-B339-3544B3EFFE58}"/>
                </a:ext>
              </a:extLst>
            </p:cNvPr>
            <p:cNvSpPr/>
            <p:nvPr/>
          </p:nvSpPr>
          <p:spPr>
            <a:xfrm>
              <a:off x="3704258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234;p17">
              <a:extLst>
                <a:ext uri="{FF2B5EF4-FFF2-40B4-BE49-F238E27FC236}">
                  <a16:creationId xmlns:a16="http://schemas.microsoft.com/office/drawing/2014/main" id="{E0801375-1FE2-E545-93D1-E3F726C6E8CC}"/>
                </a:ext>
              </a:extLst>
            </p:cNvPr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endParaRPr sz="75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2" name="Google Shape;216;p17">
            <a:extLst>
              <a:ext uri="{FF2B5EF4-FFF2-40B4-BE49-F238E27FC236}">
                <a16:creationId xmlns:a16="http://schemas.microsoft.com/office/drawing/2014/main" id="{C0BF2400-2AB5-594D-996F-F5B4C370C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7034" y="715534"/>
            <a:ext cx="10298000" cy="641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rtl="0"/>
            <a:r>
              <a:rPr lang="ar-SA" sz="4000" b="1" dirty="0">
                <a:solidFill>
                  <a:srgbClr val="0070C0"/>
                </a:solidFill>
              </a:rPr>
              <a:t>استراتيجية خرائط المفاهيم </a:t>
            </a:r>
            <a:endParaRPr sz="4000" b="1" dirty="0">
              <a:solidFill>
                <a:srgbClr val="0070C0"/>
              </a:solidFill>
            </a:endParaRPr>
          </a:p>
        </p:txBody>
      </p:sp>
      <p:pic>
        <p:nvPicPr>
          <p:cNvPr id="72" name="صورة 72">
            <a:extLst>
              <a:ext uri="{FF2B5EF4-FFF2-40B4-BE49-F238E27FC236}">
                <a16:creationId xmlns:a16="http://schemas.microsoft.com/office/drawing/2014/main" id="{349AC129-58E9-CF46-BEAE-1258166A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587" y="1634402"/>
            <a:ext cx="4942320" cy="49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0E91503-F157-7748-BE30-79297B26B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28"/>
          <a:stretch/>
        </p:blipFill>
        <p:spPr>
          <a:xfrm>
            <a:off x="0" y="2105079"/>
            <a:ext cx="12062067" cy="2647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4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7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11424" y="332656"/>
            <a:ext cx="10441160" cy="6264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مستطيل مستدير الزوايا 2"/>
          <p:cNvGrpSpPr/>
          <p:nvPr/>
        </p:nvGrpSpPr>
        <p:grpSpPr>
          <a:xfrm>
            <a:off x="7140116" y="1016732"/>
            <a:ext cx="2283228" cy="756084"/>
            <a:chOff x="0" y="72008"/>
            <a:chExt cx="4608513" cy="1512168"/>
          </a:xfrm>
        </p:grpSpPr>
        <p:sp>
          <p:nvSpPr>
            <p:cNvPr id="10" name="مستطيل مستدير الزوايا"/>
            <p:cNvSpPr/>
            <p:nvPr/>
          </p:nvSpPr>
          <p:spPr>
            <a:xfrm>
              <a:off x="0" y="72008"/>
              <a:ext cx="4608513" cy="1512168"/>
            </a:xfrm>
            <a:prstGeom prst="roundRect">
              <a:avLst>
                <a:gd name="adj" fmla="val 16667"/>
              </a:avLst>
            </a:prstGeom>
            <a:solidFill>
              <a:srgbClr val="FFF1CE"/>
            </a:solidFill>
            <a:ln w="12700" cap="flat">
              <a:noFill/>
              <a:miter lim="400000"/>
            </a:ln>
            <a:effectLst>
              <a:outerShdw blurRad="190500" dist="2286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22860" tIns="22860" rIns="22860" bIns="22860" numCol="1" anchor="ctr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ctr" rtl="0">
                <a:defRPr sz="3200"/>
              </a:pPr>
              <a:endParaRPr sz="1600"/>
            </a:p>
          </p:txBody>
        </p:sp>
        <p:sp>
          <p:nvSpPr>
            <p:cNvPr id="11" name="اهداف الدرس"/>
            <p:cNvSpPr txBox="1"/>
            <p:nvPr/>
          </p:nvSpPr>
          <p:spPr>
            <a:xfrm>
              <a:off x="119537" y="510622"/>
              <a:ext cx="4369437" cy="49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sp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rtl="0">
                <a:defRPr/>
              </a:pPr>
              <a:endParaRPr sz="750" dirty="0"/>
            </a:p>
          </p:txBody>
        </p:sp>
      </p:grpSp>
      <p:sp>
        <p:nvSpPr>
          <p:cNvPr id="8" name="Google Shape;1398;p26"/>
          <p:cNvSpPr/>
          <p:nvPr/>
        </p:nvSpPr>
        <p:spPr>
          <a:xfrm rot="-9303236">
            <a:off x="9137169" y="795890"/>
            <a:ext cx="889201" cy="1130160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sp>
        <p:nvSpPr>
          <p:cNvPr id="12" name="مستطيل 11"/>
          <p:cNvSpPr/>
          <p:nvPr/>
        </p:nvSpPr>
        <p:spPr>
          <a:xfrm>
            <a:off x="7428148" y="1232756"/>
            <a:ext cx="18219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>
              <a:defRPr/>
            </a:pPr>
            <a:r>
              <a:rPr lang="ar-SA" sz="2400" b="1" dirty="0"/>
              <a:t>اهداف الفصل 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865896" y="2092206"/>
            <a:ext cx="37712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ar-SA" sz="1800" b="1" dirty="0"/>
              <a:t>القدرة على جمع البيانات وتنظيمها</a:t>
            </a:r>
          </a:p>
        </p:txBody>
      </p:sp>
      <p:sp>
        <p:nvSpPr>
          <p:cNvPr id="15" name="Google Shape;1640;p33"/>
          <p:cNvSpPr/>
          <p:nvPr/>
        </p:nvSpPr>
        <p:spPr>
          <a:xfrm flipH="1">
            <a:off x="1487488" y="3969060"/>
            <a:ext cx="468052" cy="576064"/>
          </a:xfrm>
          <a:custGeom>
            <a:avLst/>
            <a:gdLst/>
            <a:ahLst/>
            <a:cxnLst/>
            <a:rect l="l" t="t" r="r" b="b"/>
            <a:pathLst>
              <a:path w="16848" h="23568" extrusionOk="0">
                <a:moveTo>
                  <a:pt x="4379" y="2368"/>
                </a:moveTo>
                <a:lnTo>
                  <a:pt x="4379" y="2368"/>
                </a:lnTo>
                <a:cubicBezTo>
                  <a:pt x="4377" y="2368"/>
                  <a:pt x="4374" y="2373"/>
                  <a:pt x="4382" y="2373"/>
                </a:cubicBezTo>
                <a:cubicBezTo>
                  <a:pt x="4382" y="2369"/>
                  <a:pt x="4381" y="2368"/>
                  <a:pt x="4379" y="2368"/>
                </a:cubicBezTo>
                <a:close/>
                <a:moveTo>
                  <a:pt x="4381" y="2358"/>
                </a:moveTo>
                <a:cubicBezTo>
                  <a:pt x="4384" y="2358"/>
                  <a:pt x="4385" y="2362"/>
                  <a:pt x="4382" y="2373"/>
                </a:cubicBezTo>
                <a:cubicBezTo>
                  <a:pt x="4373" y="2380"/>
                  <a:pt x="4368" y="2382"/>
                  <a:pt x="4365" y="2382"/>
                </a:cubicBezTo>
                <a:cubicBezTo>
                  <a:pt x="4357" y="2382"/>
                  <a:pt x="4374" y="2358"/>
                  <a:pt x="4381" y="2358"/>
                </a:cubicBezTo>
                <a:close/>
                <a:moveTo>
                  <a:pt x="6043" y="1703"/>
                </a:moveTo>
                <a:cubicBezTo>
                  <a:pt x="6104" y="1703"/>
                  <a:pt x="6144" y="1726"/>
                  <a:pt x="6144" y="1790"/>
                </a:cubicBezTo>
                <a:cubicBezTo>
                  <a:pt x="6180" y="1825"/>
                  <a:pt x="6227" y="2004"/>
                  <a:pt x="6287" y="2004"/>
                </a:cubicBezTo>
                <a:cubicBezTo>
                  <a:pt x="6227" y="2087"/>
                  <a:pt x="6370" y="2087"/>
                  <a:pt x="6394" y="2123"/>
                </a:cubicBezTo>
                <a:cubicBezTo>
                  <a:pt x="6418" y="2123"/>
                  <a:pt x="6215" y="2325"/>
                  <a:pt x="6215" y="2325"/>
                </a:cubicBezTo>
                <a:cubicBezTo>
                  <a:pt x="6192" y="2337"/>
                  <a:pt x="6132" y="2349"/>
                  <a:pt x="6120" y="2373"/>
                </a:cubicBezTo>
                <a:cubicBezTo>
                  <a:pt x="6001" y="2421"/>
                  <a:pt x="5870" y="2468"/>
                  <a:pt x="5751" y="2552"/>
                </a:cubicBezTo>
                <a:cubicBezTo>
                  <a:pt x="5692" y="2468"/>
                  <a:pt x="5656" y="2337"/>
                  <a:pt x="5632" y="2230"/>
                </a:cubicBezTo>
                <a:cubicBezTo>
                  <a:pt x="5620" y="2206"/>
                  <a:pt x="5501" y="2087"/>
                  <a:pt x="5477" y="2087"/>
                </a:cubicBezTo>
                <a:cubicBezTo>
                  <a:pt x="5442" y="2063"/>
                  <a:pt x="5501" y="1968"/>
                  <a:pt x="5430" y="1921"/>
                </a:cubicBezTo>
                <a:cubicBezTo>
                  <a:pt x="5453" y="1897"/>
                  <a:pt x="5465" y="1885"/>
                  <a:pt x="5489" y="1873"/>
                </a:cubicBezTo>
                <a:cubicBezTo>
                  <a:pt x="5592" y="1856"/>
                  <a:pt x="5886" y="1703"/>
                  <a:pt x="6043" y="1703"/>
                </a:cubicBezTo>
                <a:close/>
                <a:moveTo>
                  <a:pt x="4037" y="2647"/>
                </a:moveTo>
                <a:cubicBezTo>
                  <a:pt x="4013" y="2695"/>
                  <a:pt x="4120" y="2623"/>
                  <a:pt x="3953" y="2754"/>
                </a:cubicBezTo>
                <a:cubicBezTo>
                  <a:pt x="4001" y="2695"/>
                  <a:pt x="3989" y="2695"/>
                  <a:pt x="4037" y="2647"/>
                </a:cubicBezTo>
                <a:close/>
                <a:moveTo>
                  <a:pt x="9097" y="1730"/>
                </a:moveTo>
                <a:lnTo>
                  <a:pt x="9097" y="1730"/>
                </a:lnTo>
                <a:cubicBezTo>
                  <a:pt x="9025" y="1778"/>
                  <a:pt x="9359" y="2254"/>
                  <a:pt x="9442" y="2349"/>
                </a:cubicBezTo>
                <a:cubicBezTo>
                  <a:pt x="9668" y="2647"/>
                  <a:pt x="9954" y="2921"/>
                  <a:pt x="10216" y="3183"/>
                </a:cubicBezTo>
                <a:cubicBezTo>
                  <a:pt x="10395" y="3349"/>
                  <a:pt x="10573" y="3492"/>
                  <a:pt x="10740" y="3683"/>
                </a:cubicBezTo>
                <a:cubicBezTo>
                  <a:pt x="11049" y="4290"/>
                  <a:pt x="10406" y="4730"/>
                  <a:pt x="10180" y="5219"/>
                </a:cubicBezTo>
                <a:cubicBezTo>
                  <a:pt x="10168" y="5159"/>
                  <a:pt x="10121" y="5123"/>
                  <a:pt x="10121" y="5088"/>
                </a:cubicBezTo>
                <a:lnTo>
                  <a:pt x="10121" y="5088"/>
                </a:lnTo>
                <a:cubicBezTo>
                  <a:pt x="10127" y="5089"/>
                  <a:pt x="10134" y="5090"/>
                  <a:pt x="10140" y="5090"/>
                </a:cubicBezTo>
                <a:cubicBezTo>
                  <a:pt x="10265" y="5090"/>
                  <a:pt x="10274" y="4751"/>
                  <a:pt x="10252" y="4683"/>
                </a:cubicBezTo>
                <a:cubicBezTo>
                  <a:pt x="10252" y="4611"/>
                  <a:pt x="10299" y="4457"/>
                  <a:pt x="10335" y="4385"/>
                </a:cubicBezTo>
                <a:cubicBezTo>
                  <a:pt x="10389" y="4331"/>
                  <a:pt x="10328" y="4317"/>
                  <a:pt x="10279" y="4317"/>
                </a:cubicBezTo>
                <a:cubicBezTo>
                  <a:pt x="10276" y="4317"/>
                  <a:pt x="10273" y="4317"/>
                  <a:pt x="10271" y="4317"/>
                </a:cubicBezTo>
                <a:lnTo>
                  <a:pt x="10271" y="4317"/>
                </a:lnTo>
                <a:cubicBezTo>
                  <a:pt x="10451" y="4241"/>
                  <a:pt x="10345" y="3663"/>
                  <a:pt x="10323" y="3552"/>
                </a:cubicBezTo>
                <a:cubicBezTo>
                  <a:pt x="10275" y="3361"/>
                  <a:pt x="10109" y="3266"/>
                  <a:pt x="9966" y="3242"/>
                </a:cubicBezTo>
                <a:cubicBezTo>
                  <a:pt x="9871" y="3242"/>
                  <a:pt x="9930" y="3278"/>
                  <a:pt x="9906" y="3326"/>
                </a:cubicBezTo>
                <a:cubicBezTo>
                  <a:pt x="9877" y="3326"/>
                  <a:pt x="9801" y="3208"/>
                  <a:pt x="9742" y="3208"/>
                </a:cubicBezTo>
                <a:cubicBezTo>
                  <a:pt x="9728" y="3208"/>
                  <a:pt x="9715" y="3215"/>
                  <a:pt x="9704" y="3230"/>
                </a:cubicBezTo>
                <a:cubicBezTo>
                  <a:pt x="9502" y="3218"/>
                  <a:pt x="9311" y="3230"/>
                  <a:pt x="9180" y="3064"/>
                </a:cubicBezTo>
                <a:cubicBezTo>
                  <a:pt x="9203" y="3017"/>
                  <a:pt x="9114" y="2634"/>
                  <a:pt x="9131" y="2634"/>
                </a:cubicBezTo>
                <a:lnTo>
                  <a:pt x="9131" y="2634"/>
                </a:lnTo>
                <a:cubicBezTo>
                  <a:pt x="9131" y="2634"/>
                  <a:pt x="9132" y="2634"/>
                  <a:pt x="9132" y="2635"/>
                </a:cubicBezTo>
                <a:cubicBezTo>
                  <a:pt x="9263" y="2456"/>
                  <a:pt x="9073" y="2397"/>
                  <a:pt x="8978" y="2230"/>
                </a:cubicBezTo>
                <a:cubicBezTo>
                  <a:pt x="9109" y="2194"/>
                  <a:pt x="8859" y="2052"/>
                  <a:pt x="8859" y="1980"/>
                </a:cubicBezTo>
                <a:cubicBezTo>
                  <a:pt x="8859" y="1956"/>
                  <a:pt x="8906" y="1778"/>
                  <a:pt x="8894" y="1766"/>
                </a:cubicBezTo>
                <a:cubicBezTo>
                  <a:pt x="8894" y="1742"/>
                  <a:pt x="9085" y="1730"/>
                  <a:pt x="9097" y="1730"/>
                </a:cubicBezTo>
                <a:close/>
                <a:moveTo>
                  <a:pt x="10146" y="5307"/>
                </a:moveTo>
                <a:lnTo>
                  <a:pt x="10146" y="5307"/>
                </a:lnTo>
                <a:cubicBezTo>
                  <a:pt x="10148" y="5307"/>
                  <a:pt x="10149" y="5312"/>
                  <a:pt x="10144" y="5326"/>
                </a:cubicBezTo>
                <a:cubicBezTo>
                  <a:pt x="10137" y="5319"/>
                  <a:pt x="10143" y="5307"/>
                  <a:pt x="10146" y="5307"/>
                </a:cubicBezTo>
                <a:close/>
                <a:moveTo>
                  <a:pt x="10136" y="5512"/>
                </a:moveTo>
                <a:cubicBezTo>
                  <a:pt x="10154" y="5512"/>
                  <a:pt x="10164" y="5573"/>
                  <a:pt x="10151" y="5573"/>
                </a:cubicBezTo>
                <a:cubicBezTo>
                  <a:pt x="10146" y="5573"/>
                  <a:pt x="10136" y="5562"/>
                  <a:pt x="10121" y="5528"/>
                </a:cubicBezTo>
                <a:lnTo>
                  <a:pt x="10121" y="5528"/>
                </a:lnTo>
                <a:cubicBezTo>
                  <a:pt x="10123" y="5531"/>
                  <a:pt x="10125" y="5532"/>
                  <a:pt x="10125" y="5532"/>
                </a:cubicBezTo>
                <a:cubicBezTo>
                  <a:pt x="10127" y="5532"/>
                  <a:pt x="10124" y="5526"/>
                  <a:pt x="10122" y="5525"/>
                </a:cubicBezTo>
                <a:lnTo>
                  <a:pt x="10122" y="5525"/>
                </a:lnTo>
                <a:cubicBezTo>
                  <a:pt x="10122" y="5526"/>
                  <a:pt x="10121" y="5527"/>
                  <a:pt x="10121" y="5528"/>
                </a:cubicBezTo>
                <a:cubicBezTo>
                  <a:pt x="10121" y="5526"/>
                  <a:pt x="10121" y="5525"/>
                  <a:pt x="10122" y="5525"/>
                </a:cubicBezTo>
                <a:cubicBezTo>
                  <a:pt x="10122" y="5525"/>
                  <a:pt x="10122" y="5525"/>
                  <a:pt x="10122" y="5525"/>
                </a:cubicBezTo>
                <a:lnTo>
                  <a:pt x="10122" y="5525"/>
                </a:lnTo>
                <a:cubicBezTo>
                  <a:pt x="10127" y="5516"/>
                  <a:pt x="10132" y="5512"/>
                  <a:pt x="10136" y="5512"/>
                </a:cubicBezTo>
                <a:close/>
                <a:moveTo>
                  <a:pt x="10156" y="5612"/>
                </a:moveTo>
                <a:cubicBezTo>
                  <a:pt x="10311" y="5957"/>
                  <a:pt x="10704" y="5969"/>
                  <a:pt x="10990" y="6123"/>
                </a:cubicBezTo>
                <a:cubicBezTo>
                  <a:pt x="10970" y="6113"/>
                  <a:pt x="10958" y="6110"/>
                  <a:pt x="10955" y="6110"/>
                </a:cubicBezTo>
                <a:cubicBezTo>
                  <a:pt x="10951" y="6110"/>
                  <a:pt x="10962" y="6117"/>
                  <a:pt x="10990" y="6123"/>
                </a:cubicBezTo>
                <a:cubicBezTo>
                  <a:pt x="10968" y="6119"/>
                  <a:pt x="10946" y="6117"/>
                  <a:pt x="10925" y="6117"/>
                </a:cubicBezTo>
                <a:cubicBezTo>
                  <a:pt x="10855" y="6117"/>
                  <a:pt x="10788" y="6137"/>
                  <a:pt x="10717" y="6137"/>
                </a:cubicBezTo>
                <a:cubicBezTo>
                  <a:pt x="10705" y="6137"/>
                  <a:pt x="10693" y="6137"/>
                  <a:pt x="10680" y="6135"/>
                </a:cubicBezTo>
                <a:cubicBezTo>
                  <a:pt x="10662" y="6142"/>
                  <a:pt x="10644" y="6144"/>
                  <a:pt x="10626" y="6144"/>
                </a:cubicBezTo>
                <a:cubicBezTo>
                  <a:pt x="10509" y="6144"/>
                  <a:pt x="10415" y="6021"/>
                  <a:pt x="10311" y="5969"/>
                </a:cubicBezTo>
                <a:cubicBezTo>
                  <a:pt x="10275" y="5850"/>
                  <a:pt x="10156" y="5742"/>
                  <a:pt x="10156" y="5612"/>
                </a:cubicBezTo>
                <a:close/>
                <a:moveTo>
                  <a:pt x="8549" y="6243"/>
                </a:moveTo>
                <a:cubicBezTo>
                  <a:pt x="8549" y="6254"/>
                  <a:pt x="8543" y="6260"/>
                  <a:pt x="8540" y="6260"/>
                </a:cubicBezTo>
                <a:cubicBezTo>
                  <a:pt x="8537" y="6260"/>
                  <a:pt x="8537" y="6254"/>
                  <a:pt x="8549" y="6243"/>
                </a:cubicBezTo>
                <a:close/>
                <a:moveTo>
                  <a:pt x="16145" y="6588"/>
                </a:moveTo>
                <a:lnTo>
                  <a:pt x="16145" y="6588"/>
                </a:lnTo>
                <a:cubicBezTo>
                  <a:pt x="16145" y="6593"/>
                  <a:pt x="16145" y="6596"/>
                  <a:pt x="16145" y="6597"/>
                </a:cubicBezTo>
                <a:lnTo>
                  <a:pt x="16145" y="6597"/>
                </a:lnTo>
                <a:cubicBezTo>
                  <a:pt x="16145" y="6594"/>
                  <a:pt x="16145" y="6591"/>
                  <a:pt x="16145" y="6588"/>
                </a:cubicBezTo>
                <a:close/>
                <a:moveTo>
                  <a:pt x="8680" y="1873"/>
                </a:moveTo>
                <a:cubicBezTo>
                  <a:pt x="8704" y="1921"/>
                  <a:pt x="8823" y="2052"/>
                  <a:pt x="8823" y="2111"/>
                </a:cubicBezTo>
                <a:cubicBezTo>
                  <a:pt x="8811" y="2183"/>
                  <a:pt x="8990" y="2647"/>
                  <a:pt x="9025" y="2683"/>
                </a:cubicBezTo>
                <a:cubicBezTo>
                  <a:pt x="9018" y="2680"/>
                  <a:pt x="9011" y="2679"/>
                  <a:pt x="9004" y="2679"/>
                </a:cubicBezTo>
                <a:cubicBezTo>
                  <a:pt x="8871" y="2679"/>
                  <a:pt x="8997" y="3245"/>
                  <a:pt x="9156" y="3314"/>
                </a:cubicBezTo>
                <a:cubicBezTo>
                  <a:pt x="9192" y="3337"/>
                  <a:pt x="9252" y="3349"/>
                  <a:pt x="9275" y="3373"/>
                </a:cubicBezTo>
                <a:cubicBezTo>
                  <a:pt x="9382" y="3457"/>
                  <a:pt x="9716" y="3468"/>
                  <a:pt x="9835" y="3468"/>
                </a:cubicBezTo>
                <a:cubicBezTo>
                  <a:pt x="10240" y="3468"/>
                  <a:pt x="10049" y="3861"/>
                  <a:pt x="10049" y="4123"/>
                </a:cubicBezTo>
                <a:cubicBezTo>
                  <a:pt x="10025" y="4611"/>
                  <a:pt x="9859" y="5064"/>
                  <a:pt x="9906" y="5528"/>
                </a:cubicBezTo>
                <a:cubicBezTo>
                  <a:pt x="9939" y="5924"/>
                  <a:pt x="10276" y="6420"/>
                  <a:pt x="10730" y="6420"/>
                </a:cubicBezTo>
                <a:cubicBezTo>
                  <a:pt x="10768" y="6420"/>
                  <a:pt x="10807" y="6417"/>
                  <a:pt x="10847" y="6409"/>
                </a:cubicBezTo>
                <a:lnTo>
                  <a:pt x="10847" y="6409"/>
                </a:lnTo>
                <a:cubicBezTo>
                  <a:pt x="10728" y="6552"/>
                  <a:pt x="10478" y="6600"/>
                  <a:pt x="10383" y="6731"/>
                </a:cubicBezTo>
                <a:cubicBezTo>
                  <a:pt x="10383" y="6729"/>
                  <a:pt x="10382" y="6729"/>
                  <a:pt x="10381" y="6729"/>
                </a:cubicBezTo>
                <a:cubicBezTo>
                  <a:pt x="10377" y="6729"/>
                  <a:pt x="10365" y="6744"/>
                  <a:pt x="10367" y="6744"/>
                </a:cubicBezTo>
                <a:cubicBezTo>
                  <a:pt x="10368" y="6744"/>
                  <a:pt x="10372" y="6741"/>
                  <a:pt x="10383" y="6731"/>
                </a:cubicBezTo>
                <a:lnTo>
                  <a:pt x="10383" y="6731"/>
                </a:lnTo>
                <a:cubicBezTo>
                  <a:pt x="10316" y="6801"/>
                  <a:pt x="10223" y="6825"/>
                  <a:pt x="10120" y="6825"/>
                </a:cubicBezTo>
                <a:cubicBezTo>
                  <a:pt x="9909" y="6825"/>
                  <a:pt x="9658" y="6723"/>
                  <a:pt x="9513" y="6707"/>
                </a:cubicBezTo>
                <a:cubicBezTo>
                  <a:pt x="9216" y="6683"/>
                  <a:pt x="8847" y="6624"/>
                  <a:pt x="8799" y="6266"/>
                </a:cubicBezTo>
                <a:cubicBezTo>
                  <a:pt x="8728" y="5635"/>
                  <a:pt x="9466" y="4576"/>
                  <a:pt x="8490" y="4373"/>
                </a:cubicBezTo>
                <a:cubicBezTo>
                  <a:pt x="8573" y="4302"/>
                  <a:pt x="8966" y="4099"/>
                  <a:pt x="8918" y="4028"/>
                </a:cubicBezTo>
                <a:cubicBezTo>
                  <a:pt x="9132" y="3826"/>
                  <a:pt x="9275" y="3564"/>
                  <a:pt x="8906" y="3468"/>
                </a:cubicBezTo>
                <a:cubicBezTo>
                  <a:pt x="8454" y="3385"/>
                  <a:pt x="8585" y="3254"/>
                  <a:pt x="8763" y="2909"/>
                </a:cubicBezTo>
                <a:cubicBezTo>
                  <a:pt x="8923" y="2580"/>
                  <a:pt x="8666" y="2468"/>
                  <a:pt x="8417" y="2468"/>
                </a:cubicBezTo>
                <a:cubicBezTo>
                  <a:pt x="8368" y="2468"/>
                  <a:pt x="8320" y="2472"/>
                  <a:pt x="8275" y="2480"/>
                </a:cubicBezTo>
                <a:cubicBezTo>
                  <a:pt x="8195" y="2491"/>
                  <a:pt x="8128" y="2497"/>
                  <a:pt x="8070" y="2497"/>
                </a:cubicBezTo>
                <a:cubicBezTo>
                  <a:pt x="7813" y="2497"/>
                  <a:pt x="7755" y="2382"/>
                  <a:pt x="7608" y="2099"/>
                </a:cubicBezTo>
                <a:cubicBezTo>
                  <a:pt x="7608" y="1980"/>
                  <a:pt x="8347" y="1933"/>
                  <a:pt x="8382" y="1933"/>
                </a:cubicBezTo>
                <a:cubicBezTo>
                  <a:pt x="8490" y="1921"/>
                  <a:pt x="8561" y="1885"/>
                  <a:pt x="8680" y="1873"/>
                </a:cubicBezTo>
                <a:close/>
                <a:moveTo>
                  <a:pt x="7442" y="2147"/>
                </a:moveTo>
                <a:cubicBezTo>
                  <a:pt x="7477" y="2611"/>
                  <a:pt x="7704" y="2730"/>
                  <a:pt x="8156" y="2730"/>
                </a:cubicBezTo>
                <a:cubicBezTo>
                  <a:pt x="8238" y="2730"/>
                  <a:pt x="8353" y="2699"/>
                  <a:pt x="8438" y="2699"/>
                </a:cubicBezTo>
                <a:cubicBezTo>
                  <a:pt x="8526" y="2699"/>
                  <a:pt x="8580" y="2733"/>
                  <a:pt x="8525" y="2873"/>
                </a:cubicBezTo>
                <a:cubicBezTo>
                  <a:pt x="8287" y="3409"/>
                  <a:pt x="8370" y="3504"/>
                  <a:pt x="8930" y="3683"/>
                </a:cubicBezTo>
                <a:cubicBezTo>
                  <a:pt x="8740" y="3909"/>
                  <a:pt x="8454" y="3980"/>
                  <a:pt x="8263" y="4207"/>
                </a:cubicBezTo>
                <a:cubicBezTo>
                  <a:pt x="7894" y="4611"/>
                  <a:pt x="8335" y="4600"/>
                  <a:pt x="8632" y="4671"/>
                </a:cubicBezTo>
                <a:cubicBezTo>
                  <a:pt x="8835" y="4790"/>
                  <a:pt x="8728" y="5004"/>
                  <a:pt x="8680" y="5219"/>
                </a:cubicBezTo>
                <a:cubicBezTo>
                  <a:pt x="8668" y="5326"/>
                  <a:pt x="8466" y="6016"/>
                  <a:pt x="8537" y="6076"/>
                </a:cubicBezTo>
                <a:cubicBezTo>
                  <a:pt x="8532" y="6074"/>
                  <a:pt x="8528" y="6073"/>
                  <a:pt x="8524" y="6073"/>
                </a:cubicBezTo>
                <a:cubicBezTo>
                  <a:pt x="8412" y="6073"/>
                  <a:pt x="8662" y="6698"/>
                  <a:pt x="8823" y="6778"/>
                </a:cubicBezTo>
                <a:cubicBezTo>
                  <a:pt x="8823" y="6827"/>
                  <a:pt x="9204" y="6971"/>
                  <a:pt x="9376" y="7035"/>
                </a:cubicBezTo>
                <a:lnTo>
                  <a:pt x="9376" y="7035"/>
                </a:lnTo>
                <a:cubicBezTo>
                  <a:pt x="9197" y="6994"/>
                  <a:pt x="9010" y="6960"/>
                  <a:pt x="8915" y="6960"/>
                </a:cubicBezTo>
                <a:cubicBezTo>
                  <a:pt x="8888" y="6960"/>
                  <a:pt x="8869" y="6963"/>
                  <a:pt x="8859" y="6969"/>
                </a:cubicBezTo>
                <a:cubicBezTo>
                  <a:pt x="8728" y="6850"/>
                  <a:pt x="8549" y="6826"/>
                  <a:pt x="8442" y="6671"/>
                </a:cubicBezTo>
                <a:cubicBezTo>
                  <a:pt x="8299" y="6469"/>
                  <a:pt x="8228" y="6219"/>
                  <a:pt x="8156" y="5993"/>
                </a:cubicBezTo>
                <a:cubicBezTo>
                  <a:pt x="8120" y="5862"/>
                  <a:pt x="8061" y="5742"/>
                  <a:pt x="8037" y="5600"/>
                </a:cubicBezTo>
                <a:cubicBezTo>
                  <a:pt x="7978" y="5219"/>
                  <a:pt x="7918" y="4754"/>
                  <a:pt x="8013" y="4349"/>
                </a:cubicBezTo>
                <a:cubicBezTo>
                  <a:pt x="8144" y="4338"/>
                  <a:pt x="8156" y="3897"/>
                  <a:pt x="8144" y="3814"/>
                </a:cubicBezTo>
                <a:cubicBezTo>
                  <a:pt x="8109" y="3492"/>
                  <a:pt x="7632" y="3397"/>
                  <a:pt x="7370" y="3397"/>
                </a:cubicBezTo>
                <a:cubicBezTo>
                  <a:pt x="7310" y="3397"/>
                  <a:pt x="7260" y="3399"/>
                  <a:pt x="7216" y="3399"/>
                </a:cubicBezTo>
                <a:cubicBezTo>
                  <a:pt x="7069" y="3399"/>
                  <a:pt x="6993" y="3378"/>
                  <a:pt x="6846" y="3195"/>
                </a:cubicBezTo>
                <a:cubicBezTo>
                  <a:pt x="6692" y="2992"/>
                  <a:pt x="6537" y="2766"/>
                  <a:pt x="6334" y="2599"/>
                </a:cubicBezTo>
                <a:cubicBezTo>
                  <a:pt x="6704" y="2409"/>
                  <a:pt x="7061" y="2302"/>
                  <a:pt x="7442" y="2147"/>
                </a:cubicBezTo>
                <a:close/>
                <a:moveTo>
                  <a:pt x="9493" y="1741"/>
                </a:moveTo>
                <a:cubicBezTo>
                  <a:pt x="9630" y="1741"/>
                  <a:pt x="9775" y="1778"/>
                  <a:pt x="9894" y="1778"/>
                </a:cubicBezTo>
                <a:cubicBezTo>
                  <a:pt x="10103" y="1778"/>
                  <a:pt x="10413" y="1800"/>
                  <a:pt x="10660" y="1834"/>
                </a:cubicBezTo>
                <a:lnTo>
                  <a:pt x="10660" y="1834"/>
                </a:lnTo>
                <a:cubicBezTo>
                  <a:pt x="10659" y="1834"/>
                  <a:pt x="10658" y="1834"/>
                  <a:pt x="10657" y="1834"/>
                </a:cubicBezTo>
                <a:cubicBezTo>
                  <a:pt x="10587" y="1834"/>
                  <a:pt x="10664" y="1944"/>
                  <a:pt x="10752" y="1944"/>
                </a:cubicBezTo>
                <a:cubicBezTo>
                  <a:pt x="10819" y="1944"/>
                  <a:pt x="10929" y="1996"/>
                  <a:pt x="11019" y="1996"/>
                </a:cubicBezTo>
                <a:cubicBezTo>
                  <a:pt x="11072" y="1996"/>
                  <a:pt x="11118" y="1978"/>
                  <a:pt x="11145" y="1921"/>
                </a:cubicBezTo>
                <a:cubicBezTo>
                  <a:pt x="11206" y="1941"/>
                  <a:pt x="11760" y="2203"/>
                  <a:pt x="11891" y="2203"/>
                </a:cubicBezTo>
                <a:cubicBezTo>
                  <a:pt x="11911" y="2203"/>
                  <a:pt x="11922" y="2197"/>
                  <a:pt x="11919" y="2183"/>
                </a:cubicBezTo>
                <a:lnTo>
                  <a:pt x="11919" y="2183"/>
                </a:lnTo>
                <a:cubicBezTo>
                  <a:pt x="12002" y="2218"/>
                  <a:pt x="12049" y="2349"/>
                  <a:pt x="12157" y="2397"/>
                </a:cubicBezTo>
                <a:cubicBezTo>
                  <a:pt x="12300" y="2397"/>
                  <a:pt x="12371" y="2421"/>
                  <a:pt x="12502" y="2468"/>
                </a:cubicBezTo>
                <a:cubicBezTo>
                  <a:pt x="12633" y="2528"/>
                  <a:pt x="12859" y="2611"/>
                  <a:pt x="12978" y="2671"/>
                </a:cubicBezTo>
                <a:cubicBezTo>
                  <a:pt x="12978" y="2675"/>
                  <a:pt x="12974" y="2676"/>
                  <a:pt x="12968" y="2676"/>
                </a:cubicBezTo>
                <a:cubicBezTo>
                  <a:pt x="12957" y="2676"/>
                  <a:pt x="12938" y="2671"/>
                  <a:pt x="12931" y="2671"/>
                </a:cubicBezTo>
                <a:cubicBezTo>
                  <a:pt x="12931" y="2718"/>
                  <a:pt x="13716" y="3302"/>
                  <a:pt x="13835" y="3302"/>
                </a:cubicBezTo>
                <a:cubicBezTo>
                  <a:pt x="14830" y="4083"/>
                  <a:pt x="15883" y="5264"/>
                  <a:pt x="16141" y="6565"/>
                </a:cubicBezTo>
                <a:lnTo>
                  <a:pt x="16141" y="6565"/>
                </a:lnTo>
                <a:cubicBezTo>
                  <a:pt x="16140" y="6556"/>
                  <a:pt x="16140" y="6549"/>
                  <a:pt x="16140" y="6549"/>
                </a:cubicBezTo>
                <a:lnTo>
                  <a:pt x="16140" y="6549"/>
                </a:lnTo>
                <a:cubicBezTo>
                  <a:pt x="16141" y="6549"/>
                  <a:pt x="16142" y="6559"/>
                  <a:pt x="16145" y="6588"/>
                </a:cubicBezTo>
                <a:cubicBezTo>
                  <a:pt x="16144" y="6580"/>
                  <a:pt x="16142" y="6572"/>
                  <a:pt x="16141" y="6565"/>
                </a:cubicBezTo>
                <a:lnTo>
                  <a:pt x="16141" y="6565"/>
                </a:lnTo>
                <a:cubicBezTo>
                  <a:pt x="16142" y="6579"/>
                  <a:pt x="16144" y="6597"/>
                  <a:pt x="16145" y="6597"/>
                </a:cubicBezTo>
                <a:cubicBezTo>
                  <a:pt x="16145" y="6597"/>
                  <a:pt x="16145" y="6597"/>
                  <a:pt x="16145" y="6597"/>
                </a:cubicBezTo>
                <a:lnTo>
                  <a:pt x="16145" y="6597"/>
                </a:lnTo>
                <a:cubicBezTo>
                  <a:pt x="16135" y="6823"/>
                  <a:pt x="16205" y="6696"/>
                  <a:pt x="16252" y="6778"/>
                </a:cubicBezTo>
                <a:cubicBezTo>
                  <a:pt x="16205" y="6993"/>
                  <a:pt x="16395" y="7243"/>
                  <a:pt x="16419" y="7445"/>
                </a:cubicBezTo>
                <a:cubicBezTo>
                  <a:pt x="16443" y="7600"/>
                  <a:pt x="16491" y="7778"/>
                  <a:pt x="16491" y="7933"/>
                </a:cubicBezTo>
                <a:cubicBezTo>
                  <a:pt x="16491" y="8124"/>
                  <a:pt x="16229" y="8314"/>
                  <a:pt x="16121" y="8457"/>
                </a:cubicBezTo>
                <a:cubicBezTo>
                  <a:pt x="15943" y="8719"/>
                  <a:pt x="15621" y="9136"/>
                  <a:pt x="15538" y="9433"/>
                </a:cubicBezTo>
                <a:cubicBezTo>
                  <a:pt x="15473" y="9585"/>
                  <a:pt x="15402" y="9647"/>
                  <a:pt x="15334" y="9647"/>
                </a:cubicBezTo>
                <a:cubicBezTo>
                  <a:pt x="15217" y="9647"/>
                  <a:pt x="15112" y="9458"/>
                  <a:pt x="15074" y="9231"/>
                </a:cubicBezTo>
                <a:cubicBezTo>
                  <a:pt x="15014" y="8874"/>
                  <a:pt x="15133" y="8493"/>
                  <a:pt x="15097" y="8112"/>
                </a:cubicBezTo>
                <a:cubicBezTo>
                  <a:pt x="15217" y="8005"/>
                  <a:pt x="14836" y="7790"/>
                  <a:pt x="14776" y="7767"/>
                </a:cubicBezTo>
                <a:cubicBezTo>
                  <a:pt x="14599" y="7696"/>
                  <a:pt x="14456" y="7629"/>
                  <a:pt x="14307" y="7629"/>
                </a:cubicBezTo>
                <a:cubicBezTo>
                  <a:pt x="14204" y="7629"/>
                  <a:pt x="14099" y="7661"/>
                  <a:pt x="13978" y="7743"/>
                </a:cubicBezTo>
                <a:cubicBezTo>
                  <a:pt x="13976" y="7741"/>
                  <a:pt x="13973" y="7740"/>
                  <a:pt x="13969" y="7740"/>
                </a:cubicBezTo>
                <a:cubicBezTo>
                  <a:pt x="13862" y="7740"/>
                  <a:pt x="13190" y="8412"/>
                  <a:pt x="13121" y="8481"/>
                </a:cubicBezTo>
                <a:cubicBezTo>
                  <a:pt x="13011" y="8591"/>
                  <a:pt x="12841" y="8832"/>
                  <a:pt x="12666" y="8832"/>
                </a:cubicBezTo>
                <a:cubicBezTo>
                  <a:pt x="12651" y="8832"/>
                  <a:pt x="12636" y="8830"/>
                  <a:pt x="12621" y="8826"/>
                </a:cubicBezTo>
                <a:cubicBezTo>
                  <a:pt x="12419" y="8790"/>
                  <a:pt x="12419" y="8386"/>
                  <a:pt x="12407" y="8231"/>
                </a:cubicBezTo>
                <a:cubicBezTo>
                  <a:pt x="12371" y="7481"/>
                  <a:pt x="12847" y="6469"/>
                  <a:pt x="11919" y="6135"/>
                </a:cubicBezTo>
                <a:cubicBezTo>
                  <a:pt x="11549" y="6004"/>
                  <a:pt x="10466" y="5921"/>
                  <a:pt x="10347" y="5516"/>
                </a:cubicBezTo>
                <a:cubicBezTo>
                  <a:pt x="10275" y="5278"/>
                  <a:pt x="10704" y="4909"/>
                  <a:pt x="10799" y="4695"/>
                </a:cubicBezTo>
                <a:cubicBezTo>
                  <a:pt x="10930" y="4409"/>
                  <a:pt x="11133" y="3992"/>
                  <a:pt x="11085" y="3671"/>
                </a:cubicBezTo>
                <a:cubicBezTo>
                  <a:pt x="11073" y="3516"/>
                  <a:pt x="10811" y="3349"/>
                  <a:pt x="10692" y="3266"/>
                </a:cubicBezTo>
                <a:cubicBezTo>
                  <a:pt x="10418" y="3052"/>
                  <a:pt x="10168" y="2825"/>
                  <a:pt x="9942" y="2564"/>
                </a:cubicBezTo>
                <a:cubicBezTo>
                  <a:pt x="9716" y="2314"/>
                  <a:pt x="9490" y="2063"/>
                  <a:pt x="9299" y="1778"/>
                </a:cubicBezTo>
                <a:cubicBezTo>
                  <a:pt x="9359" y="1750"/>
                  <a:pt x="9425" y="1741"/>
                  <a:pt x="9493" y="1741"/>
                </a:cubicBezTo>
                <a:close/>
                <a:moveTo>
                  <a:pt x="14967" y="10553"/>
                </a:moveTo>
                <a:lnTo>
                  <a:pt x="14967" y="10553"/>
                </a:lnTo>
                <a:cubicBezTo>
                  <a:pt x="15014" y="10588"/>
                  <a:pt x="15145" y="10636"/>
                  <a:pt x="15169" y="10672"/>
                </a:cubicBezTo>
                <a:cubicBezTo>
                  <a:pt x="15145" y="10731"/>
                  <a:pt x="15312" y="11076"/>
                  <a:pt x="15431" y="11112"/>
                </a:cubicBezTo>
                <a:cubicBezTo>
                  <a:pt x="15514" y="11291"/>
                  <a:pt x="15514" y="11493"/>
                  <a:pt x="15669" y="11648"/>
                </a:cubicBezTo>
                <a:cubicBezTo>
                  <a:pt x="15729" y="11743"/>
                  <a:pt x="15812" y="11791"/>
                  <a:pt x="15812" y="11910"/>
                </a:cubicBezTo>
                <a:cubicBezTo>
                  <a:pt x="15740" y="12077"/>
                  <a:pt x="15609" y="12208"/>
                  <a:pt x="15514" y="12374"/>
                </a:cubicBezTo>
                <a:cubicBezTo>
                  <a:pt x="15480" y="12293"/>
                  <a:pt x="15064" y="11742"/>
                  <a:pt x="14985" y="11742"/>
                </a:cubicBezTo>
                <a:cubicBezTo>
                  <a:pt x="14983" y="11742"/>
                  <a:pt x="14982" y="11742"/>
                  <a:pt x="14981" y="11742"/>
                </a:cubicBezTo>
                <a:lnTo>
                  <a:pt x="14981" y="11742"/>
                </a:lnTo>
                <a:cubicBezTo>
                  <a:pt x="15037" y="11716"/>
                  <a:pt x="15002" y="11612"/>
                  <a:pt x="14978" y="11577"/>
                </a:cubicBezTo>
                <a:lnTo>
                  <a:pt x="14978" y="11577"/>
                </a:lnTo>
                <a:cubicBezTo>
                  <a:pt x="14983" y="11577"/>
                  <a:pt x="14987" y="11577"/>
                  <a:pt x="14991" y="11577"/>
                </a:cubicBezTo>
                <a:cubicBezTo>
                  <a:pt x="15090" y="11577"/>
                  <a:pt x="14989" y="11433"/>
                  <a:pt x="14967" y="11422"/>
                </a:cubicBezTo>
                <a:cubicBezTo>
                  <a:pt x="15026" y="11386"/>
                  <a:pt x="14931" y="10707"/>
                  <a:pt x="14967" y="10553"/>
                </a:cubicBezTo>
                <a:close/>
                <a:moveTo>
                  <a:pt x="12764" y="14791"/>
                </a:moveTo>
                <a:cubicBezTo>
                  <a:pt x="12760" y="14795"/>
                  <a:pt x="12757" y="14797"/>
                  <a:pt x="12756" y="14797"/>
                </a:cubicBezTo>
                <a:cubicBezTo>
                  <a:pt x="12753" y="14797"/>
                  <a:pt x="12756" y="14791"/>
                  <a:pt x="12764" y="14791"/>
                </a:cubicBezTo>
                <a:close/>
                <a:moveTo>
                  <a:pt x="14859" y="13327"/>
                </a:moveTo>
                <a:lnTo>
                  <a:pt x="14859" y="13327"/>
                </a:lnTo>
                <a:cubicBezTo>
                  <a:pt x="14764" y="13434"/>
                  <a:pt x="14681" y="13505"/>
                  <a:pt x="14586" y="13613"/>
                </a:cubicBezTo>
                <a:cubicBezTo>
                  <a:pt x="14312" y="13934"/>
                  <a:pt x="13871" y="14148"/>
                  <a:pt x="13621" y="14458"/>
                </a:cubicBezTo>
                <a:cubicBezTo>
                  <a:pt x="13436" y="14591"/>
                  <a:pt x="13199" y="14848"/>
                  <a:pt x="12961" y="14848"/>
                </a:cubicBezTo>
                <a:cubicBezTo>
                  <a:pt x="12923" y="14848"/>
                  <a:pt x="12885" y="14842"/>
                  <a:pt x="12847" y="14827"/>
                </a:cubicBezTo>
                <a:cubicBezTo>
                  <a:pt x="12847" y="14827"/>
                  <a:pt x="12954" y="14720"/>
                  <a:pt x="12966" y="14720"/>
                </a:cubicBezTo>
                <a:cubicBezTo>
                  <a:pt x="12996" y="14743"/>
                  <a:pt x="13023" y="14753"/>
                  <a:pt x="13047" y="14753"/>
                </a:cubicBezTo>
                <a:cubicBezTo>
                  <a:pt x="13196" y="14753"/>
                  <a:pt x="13253" y="14375"/>
                  <a:pt x="13407" y="14375"/>
                </a:cubicBezTo>
                <a:cubicBezTo>
                  <a:pt x="13490" y="14363"/>
                  <a:pt x="13645" y="14065"/>
                  <a:pt x="13716" y="14017"/>
                </a:cubicBezTo>
                <a:cubicBezTo>
                  <a:pt x="13718" y="14018"/>
                  <a:pt x="13719" y="14018"/>
                  <a:pt x="13720" y="14018"/>
                </a:cubicBezTo>
                <a:cubicBezTo>
                  <a:pt x="13798" y="14018"/>
                  <a:pt x="14087" y="13695"/>
                  <a:pt x="14169" y="13636"/>
                </a:cubicBezTo>
                <a:cubicBezTo>
                  <a:pt x="14264" y="13577"/>
                  <a:pt x="14288" y="13470"/>
                  <a:pt x="14371" y="13422"/>
                </a:cubicBezTo>
                <a:cubicBezTo>
                  <a:pt x="14526" y="13386"/>
                  <a:pt x="14716" y="13362"/>
                  <a:pt x="14859" y="13327"/>
                </a:cubicBezTo>
                <a:close/>
                <a:moveTo>
                  <a:pt x="5096" y="1994"/>
                </a:moveTo>
                <a:lnTo>
                  <a:pt x="5096" y="1994"/>
                </a:lnTo>
                <a:cubicBezTo>
                  <a:pt x="5113" y="2032"/>
                  <a:pt x="5525" y="2614"/>
                  <a:pt x="5537" y="2683"/>
                </a:cubicBezTo>
                <a:cubicBezTo>
                  <a:pt x="5531" y="2686"/>
                  <a:pt x="5519" y="2686"/>
                  <a:pt x="5504" y="2686"/>
                </a:cubicBezTo>
                <a:cubicBezTo>
                  <a:pt x="5490" y="2686"/>
                  <a:pt x="5472" y="2686"/>
                  <a:pt x="5455" y="2686"/>
                </a:cubicBezTo>
                <a:cubicBezTo>
                  <a:pt x="5421" y="2686"/>
                  <a:pt x="5388" y="2689"/>
                  <a:pt x="5382" y="2706"/>
                </a:cubicBezTo>
                <a:cubicBezTo>
                  <a:pt x="5364" y="2779"/>
                  <a:pt x="5380" y="2795"/>
                  <a:pt x="5400" y="2795"/>
                </a:cubicBezTo>
                <a:cubicBezTo>
                  <a:pt x="5414" y="2795"/>
                  <a:pt x="5430" y="2786"/>
                  <a:pt x="5435" y="2786"/>
                </a:cubicBezTo>
                <a:cubicBezTo>
                  <a:pt x="5440" y="2786"/>
                  <a:pt x="5430" y="2798"/>
                  <a:pt x="5382" y="2849"/>
                </a:cubicBezTo>
                <a:cubicBezTo>
                  <a:pt x="5061" y="3028"/>
                  <a:pt x="4668" y="3326"/>
                  <a:pt x="4453" y="3611"/>
                </a:cubicBezTo>
                <a:cubicBezTo>
                  <a:pt x="3918" y="4314"/>
                  <a:pt x="3203" y="4909"/>
                  <a:pt x="2905" y="5790"/>
                </a:cubicBezTo>
                <a:cubicBezTo>
                  <a:pt x="2763" y="5838"/>
                  <a:pt x="2536" y="6659"/>
                  <a:pt x="2524" y="6778"/>
                </a:cubicBezTo>
                <a:cubicBezTo>
                  <a:pt x="2465" y="7136"/>
                  <a:pt x="2370" y="7517"/>
                  <a:pt x="2334" y="7909"/>
                </a:cubicBezTo>
                <a:cubicBezTo>
                  <a:pt x="2251" y="8671"/>
                  <a:pt x="2227" y="9564"/>
                  <a:pt x="2405" y="10303"/>
                </a:cubicBezTo>
                <a:cubicBezTo>
                  <a:pt x="2751" y="11636"/>
                  <a:pt x="3358" y="13065"/>
                  <a:pt x="4406" y="14017"/>
                </a:cubicBezTo>
                <a:cubicBezTo>
                  <a:pt x="5049" y="14601"/>
                  <a:pt x="5846" y="15125"/>
                  <a:pt x="6644" y="15458"/>
                </a:cubicBezTo>
                <a:cubicBezTo>
                  <a:pt x="7180" y="15684"/>
                  <a:pt x="7763" y="15851"/>
                  <a:pt x="8335" y="15958"/>
                </a:cubicBezTo>
                <a:cubicBezTo>
                  <a:pt x="8592" y="16004"/>
                  <a:pt x="8940" y="16092"/>
                  <a:pt x="9245" y="16092"/>
                </a:cubicBezTo>
                <a:cubicBezTo>
                  <a:pt x="9335" y="16092"/>
                  <a:pt x="9422" y="16084"/>
                  <a:pt x="9502" y="16065"/>
                </a:cubicBezTo>
                <a:cubicBezTo>
                  <a:pt x="9582" y="16073"/>
                  <a:pt x="9663" y="16076"/>
                  <a:pt x="9746" y="16076"/>
                </a:cubicBezTo>
                <a:cubicBezTo>
                  <a:pt x="10188" y="16076"/>
                  <a:pt x="10653" y="15979"/>
                  <a:pt x="11085" y="15899"/>
                </a:cubicBezTo>
                <a:cubicBezTo>
                  <a:pt x="11204" y="15875"/>
                  <a:pt x="11573" y="15851"/>
                  <a:pt x="11645" y="15744"/>
                </a:cubicBezTo>
                <a:cubicBezTo>
                  <a:pt x="11764" y="15708"/>
                  <a:pt x="11871" y="15672"/>
                  <a:pt x="11990" y="15637"/>
                </a:cubicBezTo>
                <a:cubicBezTo>
                  <a:pt x="11990" y="15637"/>
                  <a:pt x="12223" y="15562"/>
                  <a:pt x="12325" y="15562"/>
                </a:cubicBezTo>
                <a:cubicBezTo>
                  <a:pt x="12376" y="15562"/>
                  <a:pt x="12395" y="15581"/>
                  <a:pt x="12335" y="15637"/>
                </a:cubicBezTo>
                <a:cubicBezTo>
                  <a:pt x="12264" y="15708"/>
                  <a:pt x="12740" y="16303"/>
                  <a:pt x="12752" y="16363"/>
                </a:cubicBezTo>
                <a:cubicBezTo>
                  <a:pt x="11716" y="16601"/>
                  <a:pt x="10621" y="16637"/>
                  <a:pt x="9597" y="16684"/>
                </a:cubicBezTo>
                <a:cubicBezTo>
                  <a:pt x="8728" y="16672"/>
                  <a:pt x="7966" y="16553"/>
                  <a:pt x="7096" y="16458"/>
                </a:cubicBezTo>
                <a:cubicBezTo>
                  <a:pt x="7025" y="16446"/>
                  <a:pt x="6799" y="16339"/>
                  <a:pt x="6668" y="16303"/>
                </a:cubicBezTo>
                <a:cubicBezTo>
                  <a:pt x="6650" y="16298"/>
                  <a:pt x="6633" y="16296"/>
                  <a:pt x="6616" y="16296"/>
                </a:cubicBezTo>
                <a:cubicBezTo>
                  <a:pt x="6578" y="16296"/>
                  <a:pt x="6541" y="16305"/>
                  <a:pt x="6494" y="16305"/>
                </a:cubicBezTo>
                <a:cubicBezTo>
                  <a:pt x="6465" y="16305"/>
                  <a:pt x="6433" y="16302"/>
                  <a:pt x="6394" y="16291"/>
                </a:cubicBezTo>
                <a:cubicBezTo>
                  <a:pt x="6251" y="16244"/>
                  <a:pt x="6192" y="16149"/>
                  <a:pt x="6037" y="16077"/>
                </a:cubicBezTo>
                <a:cubicBezTo>
                  <a:pt x="5858" y="16018"/>
                  <a:pt x="5072" y="15803"/>
                  <a:pt x="5072" y="15708"/>
                </a:cubicBezTo>
                <a:cubicBezTo>
                  <a:pt x="5072" y="15684"/>
                  <a:pt x="4632" y="15434"/>
                  <a:pt x="4584" y="15410"/>
                </a:cubicBezTo>
                <a:cubicBezTo>
                  <a:pt x="4507" y="15366"/>
                  <a:pt x="4004" y="14937"/>
                  <a:pt x="3890" y="14937"/>
                </a:cubicBezTo>
                <a:cubicBezTo>
                  <a:pt x="3880" y="14937"/>
                  <a:pt x="3874" y="14940"/>
                  <a:pt x="3870" y="14946"/>
                </a:cubicBezTo>
                <a:cubicBezTo>
                  <a:pt x="3870" y="14994"/>
                  <a:pt x="3882" y="15029"/>
                  <a:pt x="3918" y="15053"/>
                </a:cubicBezTo>
                <a:cubicBezTo>
                  <a:pt x="3763" y="14994"/>
                  <a:pt x="3798" y="14934"/>
                  <a:pt x="3715" y="14863"/>
                </a:cubicBezTo>
                <a:cubicBezTo>
                  <a:pt x="3686" y="14837"/>
                  <a:pt x="3668" y="14829"/>
                  <a:pt x="3655" y="14829"/>
                </a:cubicBezTo>
                <a:cubicBezTo>
                  <a:pt x="3636" y="14829"/>
                  <a:pt x="3627" y="14845"/>
                  <a:pt x="3607" y="14845"/>
                </a:cubicBezTo>
                <a:cubicBezTo>
                  <a:pt x="3584" y="14845"/>
                  <a:pt x="3547" y="14823"/>
                  <a:pt x="3465" y="14732"/>
                </a:cubicBezTo>
                <a:lnTo>
                  <a:pt x="3465" y="14732"/>
                </a:lnTo>
                <a:cubicBezTo>
                  <a:pt x="3484" y="14744"/>
                  <a:pt x="3505" y="14749"/>
                  <a:pt x="3526" y="14749"/>
                </a:cubicBezTo>
                <a:cubicBezTo>
                  <a:pt x="3585" y="14749"/>
                  <a:pt x="3637" y="14707"/>
                  <a:pt x="3584" y="14672"/>
                </a:cubicBezTo>
                <a:cubicBezTo>
                  <a:pt x="3537" y="14529"/>
                  <a:pt x="3239" y="14375"/>
                  <a:pt x="3144" y="14244"/>
                </a:cubicBezTo>
                <a:cubicBezTo>
                  <a:pt x="2941" y="14005"/>
                  <a:pt x="2691" y="13803"/>
                  <a:pt x="2513" y="13553"/>
                </a:cubicBezTo>
                <a:cubicBezTo>
                  <a:pt x="2274" y="13220"/>
                  <a:pt x="2108" y="12839"/>
                  <a:pt x="1917" y="12493"/>
                </a:cubicBezTo>
                <a:cubicBezTo>
                  <a:pt x="1786" y="12243"/>
                  <a:pt x="1667" y="11946"/>
                  <a:pt x="1572" y="11708"/>
                </a:cubicBezTo>
                <a:cubicBezTo>
                  <a:pt x="1560" y="11588"/>
                  <a:pt x="1489" y="11446"/>
                  <a:pt x="1417" y="11434"/>
                </a:cubicBezTo>
                <a:cubicBezTo>
                  <a:pt x="1429" y="11434"/>
                  <a:pt x="1441" y="11422"/>
                  <a:pt x="1453" y="11410"/>
                </a:cubicBezTo>
                <a:cubicBezTo>
                  <a:pt x="1438" y="11380"/>
                  <a:pt x="1425" y="11368"/>
                  <a:pt x="1414" y="11368"/>
                </a:cubicBezTo>
                <a:cubicBezTo>
                  <a:pt x="1384" y="11368"/>
                  <a:pt x="1373" y="11470"/>
                  <a:pt x="1381" y="11505"/>
                </a:cubicBezTo>
                <a:cubicBezTo>
                  <a:pt x="1370" y="11505"/>
                  <a:pt x="1370" y="11505"/>
                  <a:pt x="1358" y="11517"/>
                </a:cubicBezTo>
                <a:cubicBezTo>
                  <a:pt x="1334" y="11457"/>
                  <a:pt x="1227" y="11041"/>
                  <a:pt x="1191" y="11041"/>
                </a:cubicBezTo>
                <a:cubicBezTo>
                  <a:pt x="1334" y="11005"/>
                  <a:pt x="1298" y="9124"/>
                  <a:pt x="1167" y="9017"/>
                </a:cubicBezTo>
                <a:cubicBezTo>
                  <a:pt x="1155" y="8886"/>
                  <a:pt x="1203" y="8719"/>
                  <a:pt x="1203" y="8576"/>
                </a:cubicBezTo>
                <a:cubicBezTo>
                  <a:pt x="1239" y="8421"/>
                  <a:pt x="1310" y="7993"/>
                  <a:pt x="1262" y="7886"/>
                </a:cubicBezTo>
                <a:cubicBezTo>
                  <a:pt x="1322" y="7719"/>
                  <a:pt x="1370" y="7588"/>
                  <a:pt x="1370" y="7397"/>
                </a:cubicBezTo>
                <a:cubicBezTo>
                  <a:pt x="1489" y="7338"/>
                  <a:pt x="1560" y="6814"/>
                  <a:pt x="1512" y="6790"/>
                </a:cubicBezTo>
                <a:cubicBezTo>
                  <a:pt x="1518" y="6784"/>
                  <a:pt x="1524" y="6781"/>
                  <a:pt x="1530" y="6781"/>
                </a:cubicBezTo>
                <a:cubicBezTo>
                  <a:pt x="1536" y="6781"/>
                  <a:pt x="1542" y="6784"/>
                  <a:pt x="1548" y="6790"/>
                </a:cubicBezTo>
                <a:cubicBezTo>
                  <a:pt x="1798" y="6350"/>
                  <a:pt x="1834" y="5885"/>
                  <a:pt x="2132" y="5492"/>
                </a:cubicBezTo>
                <a:cubicBezTo>
                  <a:pt x="2167" y="5457"/>
                  <a:pt x="2465" y="4778"/>
                  <a:pt x="2465" y="4754"/>
                </a:cubicBezTo>
                <a:cubicBezTo>
                  <a:pt x="2513" y="4647"/>
                  <a:pt x="2965" y="4219"/>
                  <a:pt x="2965" y="4111"/>
                </a:cubicBezTo>
                <a:cubicBezTo>
                  <a:pt x="2953" y="4052"/>
                  <a:pt x="3417" y="3576"/>
                  <a:pt x="3477" y="3552"/>
                </a:cubicBezTo>
                <a:cubicBezTo>
                  <a:pt x="3667" y="3445"/>
                  <a:pt x="3751" y="3195"/>
                  <a:pt x="3929" y="3040"/>
                </a:cubicBezTo>
                <a:cubicBezTo>
                  <a:pt x="3941" y="3047"/>
                  <a:pt x="3951" y="3050"/>
                  <a:pt x="3962" y="3050"/>
                </a:cubicBezTo>
                <a:cubicBezTo>
                  <a:pt x="4035" y="3050"/>
                  <a:pt x="4078" y="2891"/>
                  <a:pt x="4071" y="2837"/>
                </a:cubicBezTo>
                <a:lnTo>
                  <a:pt x="4071" y="2837"/>
                </a:lnTo>
                <a:cubicBezTo>
                  <a:pt x="4072" y="2837"/>
                  <a:pt x="4073" y="2837"/>
                  <a:pt x="4074" y="2837"/>
                </a:cubicBezTo>
                <a:cubicBezTo>
                  <a:pt x="4186" y="2837"/>
                  <a:pt x="4546" y="2501"/>
                  <a:pt x="4525" y="2468"/>
                </a:cubicBezTo>
                <a:lnTo>
                  <a:pt x="4525" y="2468"/>
                </a:lnTo>
                <a:cubicBezTo>
                  <a:pt x="4536" y="2479"/>
                  <a:pt x="4548" y="2484"/>
                  <a:pt x="4561" y="2484"/>
                </a:cubicBezTo>
                <a:cubicBezTo>
                  <a:pt x="4649" y="2484"/>
                  <a:pt x="4776" y="2270"/>
                  <a:pt x="4787" y="2218"/>
                </a:cubicBezTo>
                <a:cubicBezTo>
                  <a:pt x="4799" y="2243"/>
                  <a:pt x="4811" y="2253"/>
                  <a:pt x="4822" y="2253"/>
                </a:cubicBezTo>
                <a:cubicBezTo>
                  <a:pt x="4865" y="2253"/>
                  <a:pt x="4899" y="2111"/>
                  <a:pt x="4918" y="2111"/>
                </a:cubicBezTo>
                <a:cubicBezTo>
                  <a:pt x="4945" y="2142"/>
                  <a:pt x="4972" y="2155"/>
                  <a:pt x="4995" y="2155"/>
                </a:cubicBezTo>
                <a:cubicBezTo>
                  <a:pt x="5061" y="2155"/>
                  <a:pt x="5104" y="2056"/>
                  <a:pt x="5096" y="1994"/>
                </a:cubicBezTo>
                <a:close/>
                <a:moveTo>
                  <a:pt x="9371" y="16780"/>
                </a:moveTo>
                <a:cubicBezTo>
                  <a:pt x="9335" y="16780"/>
                  <a:pt x="9299" y="16791"/>
                  <a:pt x="9275" y="16791"/>
                </a:cubicBezTo>
                <a:cubicBezTo>
                  <a:pt x="9287" y="16791"/>
                  <a:pt x="9311" y="16780"/>
                  <a:pt x="9371" y="16780"/>
                </a:cubicBezTo>
                <a:close/>
                <a:moveTo>
                  <a:pt x="10585" y="19356"/>
                </a:moveTo>
                <a:cubicBezTo>
                  <a:pt x="10588" y="19356"/>
                  <a:pt x="10592" y="19361"/>
                  <a:pt x="10597" y="19375"/>
                </a:cubicBezTo>
                <a:cubicBezTo>
                  <a:pt x="10582" y="19368"/>
                  <a:pt x="10581" y="19356"/>
                  <a:pt x="10585" y="19356"/>
                </a:cubicBezTo>
                <a:close/>
                <a:moveTo>
                  <a:pt x="9240" y="17673"/>
                </a:moveTo>
                <a:cubicBezTo>
                  <a:pt x="9269" y="17744"/>
                  <a:pt x="9525" y="17762"/>
                  <a:pt x="9796" y="17762"/>
                </a:cubicBezTo>
                <a:cubicBezTo>
                  <a:pt x="10067" y="17762"/>
                  <a:pt x="10353" y="17744"/>
                  <a:pt x="10442" y="17744"/>
                </a:cubicBezTo>
                <a:cubicBezTo>
                  <a:pt x="10406" y="17899"/>
                  <a:pt x="10275" y="18125"/>
                  <a:pt x="10275" y="18244"/>
                </a:cubicBezTo>
                <a:cubicBezTo>
                  <a:pt x="10275" y="18542"/>
                  <a:pt x="10418" y="18875"/>
                  <a:pt x="10525" y="19197"/>
                </a:cubicBezTo>
                <a:cubicBezTo>
                  <a:pt x="10479" y="19161"/>
                  <a:pt x="10447" y="19146"/>
                  <a:pt x="10427" y="19146"/>
                </a:cubicBezTo>
                <a:cubicBezTo>
                  <a:pt x="10318" y="19146"/>
                  <a:pt x="10543" y="19578"/>
                  <a:pt x="10573" y="19578"/>
                </a:cubicBezTo>
                <a:cubicBezTo>
                  <a:pt x="10716" y="19578"/>
                  <a:pt x="10716" y="19649"/>
                  <a:pt x="10787" y="19756"/>
                </a:cubicBezTo>
                <a:cubicBezTo>
                  <a:pt x="10779" y="19751"/>
                  <a:pt x="10772" y="19749"/>
                  <a:pt x="10767" y="19749"/>
                </a:cubicBezTo>
                <a:cubicBezTo>
                  <a:pt x="10676" y="19749"/>
                  <a:pt x="10980" y="20384"/>
                  <a:pt x="11082" y="20384"/>
                </a:cubicBezTo>
                <a:cubicBezTo>
                  <a:pt x="11094" y="20384"/>
                  <a:pt x="11104" y="20374"/>
                  <a:pt x="11109" y="20351"/>
                </a:cubicBezTo>
                <a:cubicBezTo>
                  <a:pt x="11192" y="20447"/>
                  <a:pt x="11180" y="20613"/>
                  <a:pt x="11359" y="20756"/>
                </a:cubicBezTo>
                <a:cubicBezTo>
                  <a:pt x="11418" y="20804"/>
                  <a:pt x="11490" y="20851"/>
                  <a:pt x="11561" y="20899"/>
                </a:cubicBezTo>
                <a:cubicBezTo>
                  <a:pt x="11645" y="20982"/>
                  <a:pt x="11716" y="21078"/>
                  <a:pt x="11835" y="21149"/>
                </a:cubicBezTo>
                <a:cubicBezTo>
                  <a:pt x="11954" y="21221"/>
                  <a:pt x="12085" y="21399"/>
                  <a:pt x="12264" y="21459"/>
                </a:cubicBezTo>
                <a:cubicBezTo>
                  <a:pt x="12430" y="21578"/>
                  <a:pt x="12621" y="21661"/>
                  <a:pt x="12788" y="21744"/>
                </a:cubicBezTo>
                <a:cubicBezTo>
                  <a:pt x="12883" y="21792"/>
                  <a:pt x="12990" y="21840"/>
                  <a:pt x="13085" y="21875"/>
                </a:cubicBezTo>
                <a:cubicBezTo>
                  <a:pt x="13502" y="22054"/>
                  <a:pt x="13907" y="22221"/>
                  <a:pt x="14335" y="22340"/>
                </a:cubicBezTo>
                <a:cubicBezTo>
                  <a:pt x="14550" y="22411"/>
                  <a:pt x="14788" y="22471"/>
                  <a:pt x="15014" y="22495"/>
                </a:cubicBezTo>
                <a:cubicBezTo>
                  <a:pt x="15205" y="22518"/>
                  <a:pt x="15240" y="22602"/>
                  <a:pt x="15324" y="22756"/>
                </a:cubicBezTo>
                <a:cubicBezTo>
                  <a:pt x="14883" y="22816"/>
                  <a:pt x="14466" y="22887"/>
                  <a:pt x="14038" y="22971"/>
                </a:cubicBezTo>
                <a:cubicBezTo>
                  <a:pt x="13764" y="23030"/>
                  <a:pt x="13407" y="23007"/>
                  <a:pt x="13062" y="23078"/>
                </a:cubicBezTo>
                <a:cubicBezTo>
                  <a:pt x="13102" y="23038"/>
                  <a:pt x="13030" y="23014"/>
                  <a:pt x="12957" y="23014"/>
                </a:cubicBezTo>
                <a:cubicBezTo>
                  <a:pt x="12878" y="23014"/>
                  <a:pt x="12798" y="23040"/>
                  <a:pt x="12847" y="23102"/>
                </a:cubicBezTo>
                <a:cubicBezTo>
                  <a:pt x="12807" y="23105"/>
                  <a:pt x="12762" y="23106"/>
                  <a:pt x="12713" y="23106"/>
                </a:cubicBezTo>
                <a:cubicBezTo>
                  <a:pt x="12554" y="23106"/>
                  <a:pt x="12351" y="23094"/>
                  <a:pt x="12148" y="23094"/>
                </a:cubicBezTo>
                <a:cubicBezTo>
                  <a:pt x="11902" y="23094"/>
                  <a:pt x="11655" y="23111"/>
                  <a:pt x="11478" y="23185"/>
                </a:cubicBezTo>
                <a:cubicBezTo>
                  <a:pt x="10966" y="23221"/>
                  <a:pt x="10430" y="23221"/>
                  <a:pt x="9930" y="23221"/>
                </a:cubicBezTo>
                <a:cubicBezTo>
                  <a:pt x="9821" y="23221"/>
                  <a:pt x="9703" y="23219"/>
                  <a:pt x="9586" y="23219"/>
                </a:cubicBezTo>
                <a:cubicBezTo>
                  <a:pt x="9409" y="23219"/>
                  <a:pt x="9230" y="23223"/>
                  <a:pt x="9073" y="23245"/>
                </a:cubicBezTo>
                <a:cubicBezTo>
                  <a:pt x="9018" y="23252"/>
                  <a:pt x="8965" y="23255"/>
                  <a:pt x="8912" y="23255"/>
                </a:cubicBezTo>
                <a:cubicBezTo>
                  <a:pt x="8702" y="23255"/>
                  <a:pt x="8504" y="23209"/>
                  <a:pt x="8275" y="23209"/>
                </a:cubicBezTo>
                <a:cubicBezTo>
                  <a:pt x="8236" y="23210"/>
                  <a:pt x="8197" y="23211"/>
                  <a:pt x="8157" y="23211"/>
                </a:cubicBezTo>
                <a:cubicBezTo>
                  <a:pt x="7837" y="23211"/>
                  <a:pt x="7508" y="23172"/>
                  <a:pt x="7180" y="23161"/>
                </a:cubicBezTo>
                <a:cubicBezTo>
                  <a:pt x="7039" y="23161"/>
                  <a:pt x="6668" y="23069"/>
                  <a:pt x="6431" y="23069"/>
                </a:cubicBezTo>
                <a:cubicBezTo>
                  <a:pt x="6327" y="23069"/>
                  <a:pt x="6249" y="23087"/>
                  <a:pt x="6227" y="23137"/>
                </a:cubicBezTo>
                <a:cubicBezTo>
                  <a:pt x="6176" y="23086"/>
                  <a:pt x="5463" y="22973"/>
                  <a:pt x="5227" y="22973"/>
                </a:cubicBezTo>
                <a:cubicBezTo>
                  <a:pt x="5190" y="22973"/>
                  <a:pt x="5164" y="22976"/>
                  <a:pt x="5156" y="22983"/>
                </a:cubicBezTo>
                <a:cubicBezTo>
                  <a:pt x="5146" y="22983"/>
                  <a:pt x="5137" y="22983"/>
                  <a:pt x="5127" y="22983"/>
                </a:cubicBezTo>
                <a:cubicBezTo>
                  <a:pt x="4895" y="22983"/>
                  <a:pt x="4620" y="22851"/>
                  <a:pt x="4322" y="22828"/>
                </a:cubicBezTo>
                <a:cubicBezTo>
                  <a:pt x="4203" y="22816"/>
                  <a:pt x="4072" y="22792"/>
                  <a:pt x="3953" y="22792"/>
                </a:cubicBezTo>
                <a:cubicBezTo>
                  <a:pt x="4084" y="22471"/>
                  <a:pt x="4084" y="22411"/>
                  <a:pt x="4441" y="22316"/>
                </a:cubicBezTo>
                <a:cubicBezTo>
                  <a:pt x="4549" y="22292"/>
                  <a:pt x="4810" y="22304"/>
                  <a:pt x="4894" y="22256"/>
                </a:cubicBezTo>
                <a:cubicBezTo>
                  <a:pt x="5084" y="22233"/>
                  <a:pt x="5346" y="22149"/>
                  <a:pt x="5477" y="22090"/>
                </a:cubicBezTo>
                <a:cubicBezTo>
                  <a:pt x="6096" y="21875"/>
                  <a:pt x="6715" y="21542"/>
                  <a:pt x="7299" y="21161"/>
                </a:cubicBezTo>
                <a:cubicBezTo>
                  <a:pt x="8204" y="20625"/>
                  <a:pt x="8871" y="19363"/>
                  <a:pt x="8990" y="18351"/>
                </a:cubicBezTo>
                <a:cubicBezTo>
                  <a:pt x="9037" y="18042"/>
                  <a:pt x="8894" y="17673"/>
                  <a:pt x="9240" y="17673"/>
                </a:cubicBezTo>
                <a:close/>
                <a:moveTo>
                  <a:pt x="7090" y="0"/>
                </a:moveTo>
                <a:cubicBezTo>
                  <a:pt x="6817" y="0"/>
                  <a:pt x="6444" y="167"/>
                  <a:pt x="6263" y="266"/>
                </a:cubicBezTo>
                <a:cubicBezTo>
                  <a:pt x="5584" y="647"/>
                  <a:pt x="4846" y="920"/>
                  <a:pt x="4179" y="1325"/>
                </a:cubicBezTo>
                <a:cubicBezTo>
                  <a:pt x="3929" y="1480"/>
                  <a:pt x="3715" y="1682"/>
                  <a:pt x="3489" y="1885"/>
                </a:cubicBezTo>
                <a:cubicBezTo>
                  <a:pt x="3286" y="2063"/>
                  <a:pt x="3060" y="2159"/>
                  <a:pt x="2858" y="2361"/>
                </a:cubicBezTo>
                <a:cubicBezTo>
                  <a:pt x="2851" y="2357"/>
                  <a:pt x="2843" y="2355"/>
                  <a:pt x="2833" y="2355"/>
                </a:cubicBezTo>
                <a:cubicBezTo>
                  <a:pt x="2637" y="2355"/>
                  <a:pt x="1961" y="3271"/>
                  <a:pt x="1870" y="3385"/>
                </a:cubicBezTo>
                <a:cubicBezTo>
                  <a:pt x="1167" y="4278"/>
                  <a:pt x="524" y="5409"/>
                  <a:pt x="310" y="6528"/>
                </a:cubicBezTo>
                <a:cubicBezTo>
                  <a:pt x="131" y="7433"/>
                  <a:pt x="48" y="8290"/>
                  <a:pt x="12" y="9195"/>
                </a:cubicBezTo>
                <a:cubicBezTo>
                  <a:pt x="0" y="9576"/>
                  <a:pt x="60" y="9969"/>
                  <a:pt x="108" y="10350"/>
                </a:cubicBezTo>
                <a:cubicBezTo>
                  <a:pt x="119" y="10493"/>
                  <a:pt x="310" y="11660"/>
                  <a:pt x="393" y="11672"/>
                </a:cubicBezTo>
                <a:cubicBezTo>
                  <a:pt x="608" y="12541"/>
                  <a:pt x="1000" y="13434"/>
                  <a:pt x="1560" y="14196"/>
                </a:cubicBezTo>
                <a:cubicBezTo>
                  <a:pt x="3025" y="16196"/>
                  <a:pt x="5382" y="17530"/>
                  <a:pt x="7882" y="17577"/>
                </a:cubicBezTo>
                <a:cubicBezTo>
                  <a:pt x="7942" y="17613"/>
                  <a:pt x="8013" y="17637"/>
                  <a:pt x="8132" y="17649"/>
                </a:cubicBezTo>
                <a:cubicBezTo>
                  <a:pt x="8394" y="17661"/>
                  <a:pt x="8656" y="17673"/>
                  <a:pt x="8918" y="17673"/>
                </a:cubicBezTo>
                <a:cubicBezTo>
                  <a:pt x="8751" y="18411"/>
                  <a:pt x="8644" y="19542"/>
                  <a:pt x="8025" y="20078"/>
                </a:cubicBezTo>
                <a:cubicBezTo>
                  <a:pt x="7811" y="20232"/>
                  <a:pt x="7668" y="20542"/>
                  <a:pt x="7477" y="20721"/>
                </a:cubicBezTo>
                <a:cubicBezTo>
                  <a:pt x="7323" y="20780"/>
                  <a:pt x="7204" y="20971"/>
                  <a:pt x="7061" y="21054"/>
                </a:cubicBezTo>
                <a:cubicBezTo>
                  <a:pt x="6882" y="21173"/>
                  <a:pt x="6608" y="21268"/>
                  <a:pt x="6465" y="21411"/>
                </a:cubicBezTo>
                <a:cubicBezTo>
                  <a:pt x="6144" y="21435"/>
                  <a:pt x="5775" y="21792"/>
                  <a:pt x="5406" y="21840"/>
                </a:cubicBezTo>
                <a:cubicBezTo>
                  <a:pt x="5227" y="21887"/>
                  <a:pt x="5025" y="21911"/>
                  <a:pt x="4846" y="21971"/>
                </a:cubicBezTo>
                <a:cubicBezTo>
                  <a:pt x="4656" y="22018"/>
                  <a:pt x="4382" y="22006"/>
                  <a:pt x="4215" y="22090"/>
                </a:cubicBezTo>
                <a:cubicBezTo>
                  <a:pt x="4060" y="22161"/>
                  <a:pt x="3810" y="22102"/>
                  <a:pt x="3667" y="22245"/>
                </a:cubicBezTo>
                <a:cubicBezTo>
                  <a:pt x="3608" y="22304"/>
                  <a:pt x="3644" y="22768"/>
                  <a:pt x="3679" y="22768"/>
                </a:cubicBezTo>
                <a:cubicBezTo>
                  <a:pt x="3715" y="23066"/>
                  <a:pt x="3727" y="22923"/>
                  <a:pt x="4037" y="23078"/>
                </a:cubicBezTo>
                <a:cubicBezTo>
                  <a:pt x="4322" y="23078"/>
                  <a:pt x="4608" y="23221"/>
                  <a:pt x="4894" y="23221"/>
                </a:cubicBezTo>
                <a:cubicBezTo>
                  <a:pt x="4939" y="23243"/>
                  <a:pt x="4976" y="23249"/>
                  <a:pt x="5012" y="23249"/>
                </a:cubicBezTo>
                <a:cubicBezTo>
                  <a:pt x="5046" y="23249"/>
                  <a:pt x="5080" y="23244"/>
                  <a:pt x="5120" y="23244"/>
                </a:cubicBezTo>
                <a:cubicBezTo>
                  <a:pt x="5151" y="23244"/>
                  <a:pt x="5186" y="23247"/>
                  <a:pt x="5227" y="23257"/>
                </a:cubicBezTo>
                <a:cubicBezTo>
                  <a:pt x="5320" y="23269"/>
                  <a:pt x="5406" y="23291"/>
                  <a:pt x="5481" y="23291"/>
                </a:cubicBezTo>
                <a:cubicBezTo>
                  <a:pt x="5550" y="23291"/>
                  <a:pt x="5610" y="23272"/>
                  <a:pt x="5656" y="23209"/>
                </a:cubicBezTo>
                <a:cubicBezTo>
                  <a:pt x="5715" y="23304"/>
                  <a:pt x="5989" y="23340"/>
                  <a:pt x="6132" y="23352"/>
                </a:cubicBezTo>
                <a:cubicBezTo>
                  <a:pt x="6100" y="23352"/>
                  <a:pt x="6286" y="23410"/>
                  <a:pt x="6388" y="23410"/>
                </a:cubicBezTo>
                <a:cubicBezTo>
                  <a:pt x="6439" y="23410"/>
                  <a:pt x="6469" y="23395"/>
                  <a:pt x="6442" y="23352"/>
                </a:cubicBezTo>
                <a:lnTo>
                  <a:pt x="6442" y="23352"/>
                </a:lnTo>
                <a:cubicBezTo>
                  <a:pt x="6525" y="23364"/>
                  <a:pt x="6692" y="23423"/>
                  <a:pt x="6846" y="23435"/>
                </a:cubicBezTo>
                <a:cubicBezTo>
                  <a:pt x="7025" y="23447"/>
                  <a:pt x="7216" y="23447"/>
                  <a:pt x="7382" y="23459"/>
                </a:cubicBezTo>
                <a:cubicBezTo>
                  <a:pt x="7763" y="23495"/>
                  <a:pt x="8204" y="23542"/>
                  <a:pt x="8585" y="23554"/>
                </a:cubicBezTo>
                <a:cubicBezTo>
                  <a:pt x="8607" y="23560"/>
                  <a:pt x="8708" y="23568"/>
                  <a:pt x="8812" y="23568"/>
                </a:cubicBezTo>
                <a:cubicBezTo>
                  <a:pt x="8934" y="23568"/>
                  <a:pt x="9060" y="23557"/>
                  <a:pt x="9073" y="23518"/>
                </a:cubicBezTo>
                <a:cubicBezTo>
                  <a:pt x="9191" y="23518"/>
                  <a:pt x="9591" y="23453"/>
                  <a:pt x="9852" y="23453"/>
                </a:cubicBezTo>
                <a:cubicBezTo>
                  <a:pt x="9959" y="23453"/>
                  <a:pt x="10042" y="23464"/>
                  <a:pt x="10073" y="23495"/>
                </a:cubicBezTo>
                <a:cubicBezTo>
                  <a:pt x="10085" y="23507"/>
                  <a:pt x="10514" y="23518"/>
                  <a:pt x="10597" y="23518"/>
                </a:cubicBezTo>
                <a:cubicBezTo>
                  <a:pt x="10664" y="23523"/>
                  <a:pt x="10733" y="23525"/>
                  <a:pt x="10805" y="23525"/>
                </a:cubicBezTo>
                <a:cubicBezTo>
                  <a:pt x="11116" y="23525"/>
                  <a:pt x="11461" y="23488"/>
                  <a:pt x="11752" y="23459"/>
                </a:cubicBezTo>
                <a:cubicBezTo>
                  <a:pt x="12597" y="23364"/>
                  <a:pt x="13419" y="23316"/>
                  <a:pt x="14240" y="23209"/>
                </a:cubicBezTo>
                <a:cubicBezTo>
                  <a:pt x="14252" y="23237"/>
                  <a:pt x="14273" y="23246"/>
                  <a:pt x="14298" y="23246"/>
                </a:cubicBezTo>
                <a:cubicBezTo>
                  <a:pt x="14349" y="23246"/>
                  <a:pt x="14415" y="23209"/>
                  <a:pt x="14455" y="23209"/>
                </a:cubicBezTo>
                <a:cubicBezTo>
                  <a:pt x="14609" y="23197"/>
                  <a:pt x="14824" y="23173"/>
                  <a:pt x="15014" y="23126"/>
                </a:cubicBezTo>
                <a:cubicBezTo>
                  <a:pt x="15157" y="23102"/>
                  <a:pt x="15586" y="23090"/>
                  <a:pt x="15609" y="22923"/>
                </a:cubicBezTo>
                <a:cubicBezTo>
                  <a:pt x="15639" y="22855"/>
                  <a:pt x="15636" y="22553"/>
                  <a:pt x="15581" y="22553"/>
                </a:cubicBezTo>
                <a:cubicBezTo>
                  <a:pt x="15569" y="22553"/>
                  <a:pt x="15555" y="22568"/>
                  <a:pt x="15538" y="22602"/>
                </a:cubicBezTo>
                <a:cubicBezTo>
                  <a:pt x="15538" y="22590"/>
                  <a:pt x="15490" y="22387"/>
                  <a:pt x="15490" y="22387"/>
                </a:cubicBezTo>
                <a:lnTo>
                  <a:pt x="15490" y="22387"/>
                </a:lnTo>
                <a:cubicBezTo>
                  <a:pt x="15507" y="22393"/>
                  <a:pt x="15524" y="22396"/>
                  <a:pt x="15540" y="22396"/>
                </a:cubicBezTo>
                <a:cubicBezTo>
                  <a:pt x="15591" y="22396"/>
                  <a:pt x="15630" y="22365"/>
                  <a:pt x="15621" y="22292"/>
                </a:cubicBezTo>
                <a:cubicBezTo>
                  <a:pt x="15621" y="22256"/>
                  <a:pt x="15395" y="22209"/>
                  <a:pt x="15336" y="22173"/>
                </a:cubicBezTo>
                <a:cubicBezTo>
                  <a:pt x="15097" y="21994"/>
                  <a:pt x="14752" y="22054"/>
                  <a:pt x="14478" y="21994"/>
                </a:cubicBezTo>
                <a:cubicBezTo>
                  <a:pt x="14426" y="21974"/>
                  <a:pt x="14273" y="21907"/>
                  <a:pt x="14188" y="21907"/>
                </a:cubicBezTo>
                <a:cubicBezTo>
                  <a:pt x="14176" y="21907"/>
                  <a:pt x="14166" y="21908"/>
                  <a:pt x="14157" y="21911"/>
                </a:cubicBezTo>
                <a:cubicBezTo>
                  <a:pt x="14138" y="21918"/>
                  <a:pt x="14119" y="21921"/>
                  <a:pt x="14100" y="21921"/>
                </a:cubicBezTo>
                <a:cubicBezTo>
                  <a:pt x="13966" y="21921"/>
                  <a:pt x="13824" y="21774"/>
                  <a:pt x="13682" y="21774"/>
                </a:cubicBezTo>
                <a:cubicBezTo>
                  <a:pt x="13666" y="21774"/>
                  <a:pt x="13649" y="21776"/>
                  <a:pt x="13633" y="21780"/>
                </a:cubicBezTo>
                <a:cubicBezTo>
                  <a:pt x="13359" y="21613"/>
                  <a:pt x="13050" y="21530"/>
                  <a:pt x="12764" y="21399"/>
                </a:cubicBezTo>
                <a:cubicBezTo>
                  <a:pt x="12240" y="21149"/>
                  <a:pt x="11799" y="20756"/>
                  <a:pt x="11430" y="20316"/>
                </a:cubicBezTo>
                <a:cubicBezTo>
                  <a:pt x="11026" y="19839"/>
                  <a:pt x="10716" y="19292"/>
                  <a:pt x="10621" y="18673"/>
                </a:cubicBezTo>
                <a:cubicBezTo>
                  <a:pt x="10585" y="18435"/>
                  <a:pt x="10490" y="17934"/>
                  <a:pt x="10537" y="17780"/>
                </a:cubicBezTo>
                <a:cubicBezTo>
                  <a:pt x="10609" y="17684"/>
                  <a:pt x="10811" y="17696"/>
                  <a:pt x="10942" y="17684"/>
                </a:cubicBezTo>
                <a:cubicBezTo>
                  <a:pt x="11228" y="17649"/>
                  <a:pt x="11526" y="17649"/>
                  <a:pt x="11799" y="17637"/>
                </a:cubicBezTo>
                <a:cubicBezTo>
                  <a:pt x="11926" y="17626"/>
                  <a:pt x="12518" y="17411"/>
                  <a:pt x="12703" y="17411"/>
                </a:cubicBezTo>
                <a:cubicBezTo>
                  <a:pt x="12727" y="17411"/>
                  <a:pt x="12744" y="17414"/>
                  <a:pt x="12752" y="17423"/>
                </a:cubicBezTo>
                <a:cubicBezTo>
                  <a:pt x="12759" y="17429"/>
                  <a:pt x="12774" y="17432"/>
                  <a:pt x="12798" y="17432"/>
                </a:cubicBezTo>
                <a:cubicBezTo>
                  <a:pt x="12985" y="17432"/>
                  <a:pt x="13650" y="17243"/>
                  <a:pt x="13788" y="17232"/>
                </a:cubicBezTo>
                <a:cubicBezTo>
                  <a:pt x="14074" y="17232"/>
                  <a:pt x="14335" y="17113"/>
                  <a:pt x="14609" y="17030"/>
                </a:cubicBezTo>
                <a:cubicBezTo>
                  <a:pt x="14883" y="16958"/>
                  <a:pt x="15348" y="16958"/>
                  <a:pt x="14990" y="16625"/>
                </a:cubicBezTo>
                <a:cubicBezTo>
                  <a:pt x="14859" y="16446"/>
                  <a:pt x="14728" y="16256"/>
                  <a:pt x="14574" y="16077"/>
                </a:cubicBezTo>
                <a:cubicBezTo>
                  <a:pt x="14507" y="15997"/>
                  <a:pt x="14435" y="15971"/>
                  <a:pt x="14360" y="15971"/>
                </a:cubicBezTo>
                <a:cubicBezTo>
                  <a:pt x="14221" y="15971"/>
                  <a:pt x="14074" y="16059"/>
                  <a:pt x="13941" y="16059"/>
                </a:cubicBezTo>
                <a:cubicBezTo>
                  <a:pt x="13900" y="16059"/>
                  <a:pt x="13861" y="16051"/>
                  <a:pt x="13824" y="16029"/>
                </a:cubicBezTo>
                <a:cubicBezTo>
                  <a:pt x="13732" y="16029"/>
                  <a:pt x="13663" y="15948"/>
                  <a:pt x="13569" y="15948"/>
                </a:cubicBezTo>
                <a:cubicBezTo>
                  <a:pt x="13529" y="15948"/>
                  <a:pt x="13484" y="15963"/>
                  <a:pt x="13431" y="16006"/>
                </a:cubicBezTo>
                <a:cubicBezTo>
                  <a:pt x="13264" y="16053"/>
                  <a:pt x="13133" y="16220"/>
                  <a:pt x="12978" y="16268"/>
                </a:cubicBezTo>
                <a:cubicBezTo>
                  <a:pt x="12954" y="16089"/>
                  <a:pt x="12788" y="15803"/>
                  <a:pt x="12657" y="15696"/>
                </a:cubicBezTo>
                <a:cubicBezTo>
                  <a:pt x="12669" y="15648"/>
                  <a:pt x="12657" y="15506"/>
                  <a:pt x="12573" y="15494"/>
                </a:cubicBezTo>
                <a:cubicBezTo>
                  <a:pt x="12609" y="15494"/>
                  <a:pt x="12895" y="15363"/>
                  <a:pt x="12966" y="15327"/>
                </a:cubicBezTo>
                <a:cubicBezTo>
                  <a:pt x="12976" y="15333"/>
                  <a:pt x="12987" y="15336"/>
                  <a:pt x="13000" y="15336"/>
                </a:cubicBezTo>
                <a:cubicBezTo>
                  <a:pt x="13085" y="15336"/>
                  <a:pt x="13233" y="15215"/>
                  <a:pt x="13264" y="15184"/>
                </a:cubicBezTo>
                <a:cubicBezTo>
                  <a:pt x="13300" y="15256"/>
                  <a:pt x="13502" y="15565"/>
                  <a:pt x="13585" y="15589"/>
                </a:cubicBezTo>
                <a:cubicBezTo>
                  <a:pt x="13490" y="15637"/>
                  <a:pt x="13669" y="15720"/>
                  <a:pt x="13693" y="15732"/>
                </a:cubicBezTo>
                <a:cubicBezTo>
                  <a:pt x="13573" y="15750"/>
                  <a:pt x="13717" y="15911"/>
                  <a:pt x="13788" y="15911"/>
                </a:cubicBezTo>
                <a:cubicBezTo>
                  <a:pt x="13809" y="15911"/>
                  <a:pt x="13824" y="15898"/>
                  <a:pt x="13824" y="15863"/>
                </a:cubicBezTo>
                <a:cubicBezTo>
                  <a:pt x="13824" y="15827"/>
                  <a:pt x="13824" y="15648"/>
                  <a:pt x="13776" y="15613"/>
                </a:cubicBezTo>
                <a:cubicBezTo>
                  <a:pt x="13716" y="15601"/>
                  <a:pt x="13681" y="15279"/>
                  <a:pt x="13585" y="15232"/>
                </a:cubicBezTo>
                <a:cubicBezTo>
                  <a:pt x="13585" y="15137"/>
                  <a:pt x="13466" y="14994"/>
                  <a:pt x="13419" y="14886"/>
                </a:cubicBezTo>
                <a:cubicBezTo>
                  <a:pt x="13466" y="14791"/>
                  <a:pt x="13693" y="14767"/>
                  <a:pt x="13764" y="14696"/>
                </a:cubicBezTo>
                <a:cubicBezTo>
                  <a:pt x="14097" y="14613"/>
                  <a:pt x="14252" y="14184"/>
                  <a:pt x="14574" y="14077"/>
                </a:cubicBezTo>
                <a:cubicBezTo>
                  <a:pt x="14609" y="14065"/>
                  <a:pt x="14990" y="13672"/>
                  <a:pt x="14990" y="13648"/>
                </a:cubicBezTo>
                <a:cubicBezTo>
                  <a:pt x="15074" y="13613"/>
                  <a:pt x="15288" y="13303"/>
                  <a:pt x="15359" y="13208"/>
                </a:cubicBezTo>
                <a:cubicBezTo>
                  <a:pt x="15669" y="12815"/>
                  <a:pt x="15931" y="12350"/>
                  <a:pt x="16157" y="11910"/>
                </a:cubicBezTo>
                <a:cubicBezTo>
                  <a:pt x="16431" y="11362"/>
                  <a:pt x="16610" y="10576"/>
                  <a:pt x="16717" y="9957"/>
                </a:cubicBezTo>
                <a:cubicBezTo>
                  <a:pt x="16764" y="9743"/>
                  <a:pt x="16788" y="9493"/>
                  <a:pt x="16788" y="9231"/>
                </a:cubicBezTo>
                <a:cubicBezTo>
                  <a:pt x="16812" y="9195"/>
                  <a:pt x="16848" y="9017"/>
                  <a:pt x="16764" y="9017"/>
                </a:cubicBezTo>
                <a:cubicBezTo>
                  <a:pt x="16741" y="8921"/>
                  <a:pt x="16836" y="8886"/>
                  <a:pt x="16836" y="8790"/>
                </a:cubicBezTo>
                <a:cubicBezTo>
                  <a:pt x="16824" y="8695"/>
                  <a:pt x="16776" y="8695"/>
                  <a:pt x="16776" y="8636"/>
                </a:cubicBezTo>
                <a:cubicBezTo>
                  <a:pt x="16728" y="8539"/>
                  <a:pt x="16701" y="8506"/>
                  <a:pt x="16688" y="8506"/>
                </a:cubicBezTo>
                <a:cubicBezTo>
                  <a:pt x="16658" y="8506"/>
                  <a:pt x="16704" y="8686"/>
                  <a:pt x="16745" y="8686"/>
                </a:cubicBezTo>
                <a:cubicBezTo>
                  <a:pt x="16747" y="8686"/>
                  <a:pt x="16750" y="8685"/>
                  <a:pt x="16752" y="8684"/>
                </a:cubicBezTo>
                <a:lnTo>
                  <a:pt x="16752" y="8684"/>
                </a:lnTo>
                <a:cubicBezTo>
                  <a:pt x="16669" y="8732"/>
                  <a:pt x="16669" y="8945"/>
                  <a:pt x="16669" y="8993"/>
                </a:cubicBezTo>
                <a:cubicBezTo>
                  <a:pt x="16598" y="9243"/>
                  <a:pt x="16550" y="9505"/>
                  <a:pt x="16479" y="9755"/>
                </a:cubicBezTo>
                <a:cubicBezTo>
                  <a:pt x="16395" y="10076"/>
                  <a:pt x="16419" y="10386"/>
                  <a:pt x="16288" y="10707"/>
                </a:cubicBezTo>
                <a:cubicBezTo>
                  <a:pt x="16157" y="10993"/>
                  <a:pt x="16086" y="11279"/>
                  <a:pt x="15955" y="11565"/>
                </a:cubicBezTo>
                <a:cubicBezTo>
                  <a:pt x="15756" y="11398"/>
                  <a:pt x="15412" y="10252"/>
                  <a:pt x="14961" y="10252"/>
                </a:cubicBezTo>
                <a:cubicBezTo>
                  <a:pt x="14897" y="10252"/>
                  <a:pt x="14832" y="10275"/>
                  <a:pt x="14764" y="10326"/>
                </a:cubicBezTo>
                <a:cubicBezTo>
                  <a:pt x="14752" y="10338"/>
                  <a:pt x="14657" y="10660"/>
                  <a:pt x="14657" y="10719"/>
                </a:cubicBezTo>
                <a:cubicBezTo>
                  <a:pt x="14657" y="10791"/>
                  <a:pt x="14764" y="10898"/>
                  <a:pt x="14740" y="10981"/>
                </a:cubicBezTo>
                <a:cubicBezTo>
                  <a:pt x="14681" y="11112"/>
                  <a:pt x="14776" y="11160"/>
                  <a:pt x="14824" y="11231"/>
                </a:cubicBezTo>
                <a:cubicBezTo>
                  <a:pt x="14764" y="11255"/>
                  <a:pt x="14800" y="11315"/>
                  <a:pt x="14836" y="11327"/>
                </a:cubicBezTo>
                <a:cubicBezTo>
                  <a:pt x="14740" y="11374"/>
                  <a:pt x="14859" y="11493"/>
                  <a:pt x="14907" y="11541"/>
                </a:cubicBezTo>
                <a:cubicBezTo>
                  <a:pt x="14905" y="11541"/>
                  <a:pt x="14902" y="11540"/>
                  <a:pt x="14900" y="11540"/>
                </a:cubicBezTo>
                <a:cubicBezTo>
                  <a:pt x="14810" y="11540"/>
                  <a:pt x="14886" y="11758"/>
                  <a:pt x="14962" y="11758"/>
                </a:cubicBezTo>
                <a:cubicBezTo>
                  <a:pt x="14968" y="11758"/>
                  <a:pt x="14973" y="11757"/>
                  <a:pt x="14978" y="11755"/>
                </a:cubicBezTo>
                <a:lnTo>
                  <a:pt x="14978" y="11755"/>
                </a:lnTo>
                <a:cubicBezTo>
                  <a:pt x="14752" y="11898"/>
                  <a:pt x="15062" y="12160"/>
                  <a:pt x="15109" y="12315"/>
                </a:cubicBezTo>
                <a:cubicBezTo>
                  <a:pt x="15169" y="12481"/>
                  <a:pt x="15478" y="12505"/>
                  <a:pt x="15336" y="12672"/>
                </a:cubicBezTo>
                <a:cubicBezTo>
                  <a:pt x="15121" y="12862"/>
                  <a:pt x="15181" y="13053"/>
                  <a:pt x="14871" y="13053"/>
                </a:cubicBezTo>
                <a:cubicBezTo>
                  <a:pt x="14829" y="13048"/>
                  <a:pt x="14789" y="13045"/>
                  <a:pt x="14750" y="13045"/>
                </a:cubicBezTo>
                <a:cubicBezTo>
                  <a:pt x="14256" y="13045"/>
                  <a:pt x="13979" y="13445"/>
                  <a:pt x="13693" y="13732"/>
                </a:cubicBezTo>
                <a:cubicBezTo>
                  <a:pt x="13573" y="13851"/>
                  <a:pt x="13002" y="14410"/>
                  <a:pt x="13038" y="14565"/>
                </a:cubicBezTo>
                <a:cubicBezTo>
                  <a:pt x="13022" y="14555"/>
                  <a:pt x="13006" y="14550"/>
                  <a:pt x="12990" y="14550"/>
                </a:cubicBezTo>
                <a:cubicBezTo>
                  <a:pt x="12894" y="14550"/>
                  <a:pt x="12794" y="14706"/>
                  <a:pt x="12764" y="14767"/>
                </a:cubicBezTo>
                <a:cubicBezTo>
                  <a:pt x="12773" y="14711"/>
                  <a:pt x="12541" y="14692"/>
                  <a:pt x="12440" y="14692"/>
                </a:cubicBezTo>
                <a:cubicBezTo>
                  <a:pt x="12412" y="14692"/>
                  <a:pt x="12395" y="14693"/>
                  <a:pt x="12395" y="14696"/>
                </a:cubicBezTo>
                <a:cubicBezTo>
                  <a:pt x="12145" y="14886"/>
                  <a:pt x="12597" y="15017"/>
                  <a:pt x="12692" y="15053"/>
                </a:cubicBezTo>
                <a:cubicBezTo>
                  <a:pt x="11730" y="15539"/>
                  <a:pt x="10671" y="15775"/>
                  <a:pt x="9611" y="15775"/>
                </a:cubicBezTo>
                <a:cubicBezTo>
                  <a:pt x="8072" y="15775"/>
                  <a:pt x="6529" y="15278"/>
                  <a:pt x="5275" y="14327"/>
                </a:cubicBezTo>
                <a:cubicBezTo>
                  <a:pt x="4418" y="13660"/>
                  <a:pt x="3941" y="12970"/>
                  <a:pt x="3322" y="11969"/>
                </a:cubicBezTo>
                <a:cubicBezTo>
                  <a:pt x="3251" y="11708"/>
                  <a:pt x="3084" y="11481"/>
                  <a:pt x="3001" y="11196"/>
                </a:cubicBezTo>
                <a:cubicBezTo>
                  <a:pt x="2905" y="10826"/>
                  <a:pt x="2786" y="10541"/>
                  <a:pt x="2715" y="10136"/>
                </a:cubicBezTo>
                <a:cubicBezTo>
                  <a:pt x="2667" y="9862"/>
                  <a:pt x="2548" y="9624"/>
                  <a:pt x="2548" y="9314"/>
                </a:cubicBezTo>
                <a:cubicBezTo>
                  <a:pt x="2548" y="9064"/>
                  <a:pt x="2441" y="8648"/>
                  <a:pt x="2536" y="8409"/>
                </a:cubicBezTo>
                <a:cubicBezTo>
                  <a:pt x="2632" y="8255"/>
                  <a:pt x="2536" y="7862"/>
                  <a:pt x="2596" y="7659"/>
                </a:cubicBezTo>
                <a:cubicBezTo>
                  <a:pt x="2608" y="7588"/>
                  <a:pt x="2655" y="7493"/>
                  <a:pt x="2667" y="7421"/>
                </a:cubicBezTo>
                <a:cubicBezTo>
                  <a:pt x="2727" y="6981"/>
                  <a:pt x="2858" y="6624"/>
                  <a:pt x="3001" y="6219"/>
                </a:cubicBezTo>
                <a:cubicBezTo>
                  <a:pt x="3263" y="5504"/>
                  <a:pt x="3715" y="4957"/>
                  <a:pt x="4120" y="4314"/>
                </a:cubicBezTo>
                <a:cubicBezTo>
                  <a:pt x="4334" y="4088"/>
                  <a:pt x="4572" y="3849"/>
                  <a:pt x="4787" y="3635"/>
                </a:cubicBezTo>
                <a:cubicBezTo>
                  <a:pt x="4930" y="3457"/>
                  <a:pt x="5275" y="3337"/>
                  <a:pt x="5382" y="3135"/>
                </a:cubicBezTo>
                <a:cubicBezTo>
                  <a:pt x="5513" y="3052"/>
                  <a:pt x="5680" y="2992"/>
                  <a:pt x="5799" y="2897"/>
                </a:cubicBezTo>
                <a:cubicBezTo>
                  <a:pt x="5924" y="2807"/>
                  <a:pt x="6009" y="2761"/>
                  <a:pt x="6089" y="2761"/>
                </a:cubicBezTo>
                <a:cubicBezTo>
                  <a:pt x="6198" y="2761"/>
                  <a:pt x="6298" y="2848"/>
                  <a:pt x="6477" y="3028"/>
                </a:cubicBezTo>
                <a:cubicBezTo>
                  <a:pt x="6596" y="3159"/>
                  <a:pt x="6680" y="3290"/>
                  <a:pt x="6775" y="3433"/>
                </a:cubicBezTo>
                <a:cubicBezTo>
                  <a:pt x="6811" y="3468"/>
                  <a:pt x="7061" y="3635"/>
                  <a:pt x="7061" y="3647"/>
                </a:cubicBezTo>
                <a:cubicBezTo>
                  <a:pt x="7079" y="3695"/>
                  <a:pt x="7168" y="3707"/>
                  <a:pt x="7262" y="3707"/>
                </a:cubicBezTo>
                <a:cubicBezTo>
                  <a:pt x="7355" y="3707"/>
                  <a:pt x="7454" y="3695"/>
                  <a:pt x="7489" y="3695"/>
                </a:cubicBezTo>
                <a:cubicBezTo>
                  <a:pt x="7644" y="3707"/>
                  <a:pt x="7989" y="3730"/>
                  <a:pt x="7942" y="3957"/>
                </a:cubicBezTo>
                <a:cubicBezTo>
                  <a:pt x="7906" y="4147"/>
                  <a:pt x="7835" y="4326"/>
                  <a:pt x="7811" y="4528"/>
                </a:cubicBezTo>
                <a:cubicBezTo>
                  <a:pt x="7763" y="4814"/>
                  <a:pt x="7739" y="5064"/>
                  <a:pt x="7763" y="5373"/>
                </a:cubicBezTo>
                <a:cubicBezTo>
                  <a:pt x="7775" y="5731"/>
                  <a:pt x="7870" y="6076"/>
                  <a:pt x="8013" y="6397"/>
                </a:cubicBezTo>
                <a:cubicBezTo>
                  <a:pt x="8013" y="6409"/>
                  <a:pt x="8192" y="6755"/>
                  <a:pt x="8192" y="6766"/>
                </a:cubicBezTo>
                <a:cubicBezTo>
                  <a:pt x="8454" y="7159"/>
                  <a:pt x="9109" y="7350"/>
                  <a:pt x="9537" y="7386"/>
                </a:cubicBezTo>
                <a:cubicBezTo>
                  <a:pt x="9490" y="7469"/>
                  <a:pt x="8847" y="7719"/>
                  <a:pt x="8871" y="7743"/>
                </a:cubicBezTo>
                <a:cubicBezTo>
                  <a:pt x="8525" y="7850"/>
                  <a:pt x="7989" y="7838"/>
                  <a:pt x="7597" y="7969"/>
                </a:cubicBezTo>
                <a:cubicBezTo>
                  <a:pt x="7251" y="8088"/>
                  <a:pt x="7096" y="8243"/>
                  <a:pt x="6930" y="8552"/>
                </a:cubicBezTo>
                <a:cubicBezTo>
                  <a:pt x="6763" y="8886"/>
                  <a:pt x="7156" y="9350"/>
                  <a:pt x="6799" y="9683"/>
                </a:cubicBezTo>
                <a:cubicBezTo>
                  <a:pt x="6561" y="9910"/>
                  <a:pt x="6287" y="9898"/>
                  <a:pt x="6013" y="9957"/>
                </a:cubicBezTo>
                <a:cubicBezTo>
                  <a:pt x="5894" y="9981"/>
                  <a:pt x="5322" y="10243"/>
                  <a:pt x="5418" y="10481"/>
                </a:cubicBezTo>
                <a:cubicBezTo>
                  <a:pt x="5358" y="10672"/>
                  <a:pt x="5453" y="10969"/>
                  <a:pt x="5322" y="11136"/>
                </a:cubicBezTo>
                <a:cubicBezTo>
                  <a:pt x="5299" y="11171"/>
                  <a:pt x="5208" y="11398"/>
                  <a:pt x="5148" y="11398"/>
                </a:cubicBezTo>
                <a:cubicBezTo>
                  <a:pt x="5147" y="11398"/>
                  <a:pt x="5145" y="11398"/>
                  <a:pt x="5144" y="11398"/>
                </a:cubicBezTo>
                <a:lnTo>
                  <a:pt x="5144" y="11398"/>
                </a:lnTo>
                <a:cubicBezTo>
                  <a:pt x="5168" y="11410"/>
                  <a:pt x="4810" y="11517"/>
                  <a:pt x="4810" y="11517"/>
                </a:cubicBezTo>
                <a:cubicBezTo>
                  <a:pt x="4822" y="11434"/>
                  <a:pt x="4739" y="11446"/>
                  <a:pt x="4703" y="11398"/>
                </a:cubicBezTo>
                <a:cubicBezTo>
                  <a:pt x="4689" y="11386"/>
                  <a:pt x="4676" y="11382"/>
                  <a:pt x="4664" y="11382"/>
                </a:cubicBezTo>
                <a:cubicBezTo>
                  <a:pt x="4638" y="11382"/>
                  <a:pt x="4620" y="11402"/>
                  <a:pt x="4609" y="11402"/>
                </a:cubicBezTo>
                <a:cubicBezTo>
                  <a:pt x="4600" y="11402"/>
                  <a:pt x="4596" y="11391"/>
                  <a:pt x="4596" y="11350"/>
                </a:cubicBezTo>
                <a:cubicBezTo>
                  <a:pt x="4596" y="11303"/>
                  <a:pt x="4608" y="11279"/>
                  <a:pt x="4572" y="11231"/>
                </a:cubicBezTo>
                <a:cubicBezTo>
                  <a:pt x="4513" y="11172"/>
                  <a:pt x="4322" y="10957"/>
                  <a:pt x="4322" y="10850"/>
                </a:cubicBezTo>
                <a:cubicBezTo>
                  <a:pt x="4322" y="10779"/>
                  <a:pt x="4227" y="10755"/>
                  <a:pt x="4287" y="10707"/>
                </a:cubicBezTo>
                <a:cubicBezTo>
                  <a:pt x="4415" y="10603"/>
                  <a:pt x="4354" y="10569"/>
                  <a:pt x="4300" y="10569"/>
                </a:cubicBezTo>
                <a:cubicBezTo>
                  <a:pt x="4290" y="10569"/>
                  <a:pt x="4280" y="10570"/>
                  <a:pt x="4271" y="10573"/>
                </a:cubicBezTo>
                <a:lnTo>
                  <a:pt x="4271" y="10573"/>
                </a:lnTo>
                <a:cubicBezTo>
                  <a:pt x="4300" y="10523"/>
                  <a:pt x="4346" y="10398"/>
                  <a:pt x="4346" y="10398"/>
                </a:cubicBezTo>
                <a:cubicBezTo>
                  <a:pt x="4353" y="10426"/>
                  <a:pt x="4393" y="10471"/>
                  <a:pt x="4433" y="10471"/>
                </a:cubicBezTo>
                <a:cubicBezTo>
                  <a:pt x="4460" y="10471"/>
                  <a:pt x="4486" y="10449"/>
                  <a:pt x="4501" y="10386"/>
                </a:cubicBezTo>
                <a:cubicBezTo>
                  <a:pt x="4501" y="10326"/>
                  <a:pt x="4406" y="10160"/>
                  <a:pt x="4358" y="10076"/>
                </a:cubicBezTo>
                <a:cubicBezTo>
                  <a:pt x="4203" y="9779"/>
                  <a:pt x="4215" y="9422"/>
                  <a:pt x="4025" y="9136"/>
                </a:cubicBezTo>
                <a:cubicBezTo>
                  <a:pt x="4087" y="9055"/>
                  <a:pt x="3976" y="8975"/>
                  <a:pt x="3921" y="8975"/>
                </a:cubicBezTo>
                <a:cubicBezTo>
                  <a:pt x="3903" y="8975"/>
                  <a:pt x="3891" y="8984"/>
                  <a:pt x="3894" y="9005"/>
                </a:cubicBezTo>
                <a:cubicBezTo>
                  <a:pt x="3894" y="9005"/>
                  <a:pt x="3894" y="9017"/>
                  <a:pt x="3894" y="9017"/>
                </a:cubicBezTo>
                <a:cubicBezTo>
                  <a:pt x="3798" y="8743"/>
                  <a:pt x="3965" y="8374"/>
                  <a:pt x="4179" y="8195"/>
                </a:cubicBezTo>
                <a:cubicBezTo>
                  <a:pt x="4287" y="8112"/>
                  <a:pt x="4334" y="7790"/>
                  <a:pt x="4227" y="7743"/>
                </a:cubicBezTo>
                <a:cubicBezTo>
                  <a:pt x="4239" y="7659"/>
                  <a:pt x="4299" y="7409"/>
                  <a:pt x="4287" y="7302"/>
                </a:cubicBezTo>
                <a:lnTo>
                  <a:pt x="4287" y="7302"/>
                </a:lnTo>
                <a:cubicBezTo>
                  <a:pt x="4288" y="7303"/>
                  <a:pt x="4289" y="7304"/>
                  <a:pt x="4291" y="7304"/>
                </a:cubicBezTo>
                <a:cubicBezTo>
                  <a:pt x="4350" y="7304"/>
                  <a:pt x="4746" y="6823"/>
                  <a:pt x="4608" y="6743"/>
                </a:cubicBezTo>
                <a:cubicBezTo>
                  <a:pt x="4763" y="6719"/>
                  <a:pt x="4822" y="6385"/>
                  <a:pt x="4751" y="6278"/>
                </a:cubicBezTo>
                <a:cubicBezTo>
                  <a:pt x="4725" y="6237"/>
                  <a:pt x="4704" y="6220"/>
                  <a:pt x="4687" y="6220"/>
                </a:cubicBezTo>
                <a:cubicBezTo>
                  <a:pt x="4611" y="6220"/>
                  <a:pt x="4616" y="6556"/>
                  <a:pt x="4596" y="6576"/>
                </a:cubicBezTo>
                <a:cubicBezTo>
                  <a:pt x="4513" y="6671"/>
                  <a:pt x="4572" y="6707"/>
                  <a:pt x="4489" y="6790"/>
                </a:cubicBezTo>
                <a:cubicBezTo>
                  <a:pt x="4394" y="6862"/>
                  <a:pt x="4358" y="7028"/>
                  <a:pt x="4275" y="7124"/>
                </a:cubicBezTo>
                <a:cubicBezTo>
                  <a:pt x="4060" y="7326"/>
                  <a:pt x="4001" y="7302"/>
                  <a:pt x="4120" y="7517"/>
                </a:cubicBezTo>
                <a:cubicBezTo>
                  <a:pt x="4120" y="7528"/>
                  <a:pt x="3965" y="7612"/>
                  <a:pt x="4048" y="7671"/>
                </a:cubicBezTo>
                <a:cubicBezTo>
                  <a:pt x="4084" y="7683"/>
                  <a:pt x="4060" y="7850"/>
                  <a:pt x="4072" y="7898"/>
                </a:cubicBezTo>
                <a:cubicBezTo>
                  <a:pt x="4048" y="8028"/>
                  <a:pt x="4084" y="8005"/>
                  <a:pt x="3989" y="8100"/>
                </a:cubicBezTo>
                <a:cubicBezTo>
                  <a:pt x="3798" y="8279"/>
                  <a:pt x="3608" y="8564"/>
                  <a:pt x="3691" y="8910"/>
                </a:cubicBezTo>
                <a:cubicBezTo>
                  <a:pt x="3727" y="9005"/>
                  <a:pt x="3834" y="9481"/>
                  <a:pt x="3965" y="9564"/>
                </a:cubicBezTo>
                <a:cubicBezTo>
                  <a:pt x="4037" y="9779"/>
                  <a:pt x="4096" y="9993"/>
                  <a:pt x="4156" y="10195"/>
                </a:cubicBezTo>
                <a:cubicBezTo>
                  <a:pt x="4203" y="10422"/>
                  <a:pt x="4060" y="10529"/>
                  <a:pt x="4037" y="10731"/>
                </a:cubicBezTo>
                <a:cubicBezTo>
                  <a:pt x="4013" y="11017"/>
                  <a:pt x="4382" y="11672"/>
                  <a:pt x="4680" y="11755"/>
                </a:cubicBezTo>
                <a:cubicBezTo>
                  <a:pt x="4730" y="11770"/>
                  <a:pt x="4777" y="11777"/>
                  <a:pt x="4823" y="11777"/>
                </a:cubicBezTo>
                <a:cubicBezTo>
                  <a:pt x="5100" y="11777"/>
                  <a:pt x="5293" y="11523"/>
                  <a:pt x="5477" y="11338"/>
                </a:cubicBezTo>
                <a:cubicBezTo>
                  <a:pt x="5632" y="11338"/>
                  <a:pt x="5596" y="10743"/>
                  <a:pt x="5608" y="10648"/>
                </a:cubicBezTo>
                <a:cubicBezTo>
                  <a:pt x="5668" y="10362"/>
                  <a:pt x="5811" y="10314"/>
                  <a:pt x="6061" y="10231"/>
                </a:cubicBezTo>
                <a:cubicBezTo>
                  <a:pt x="6394" y="10207"/>
                  <a:pt x="6787" y="10041"/>
                  <a:pt x="7001" y="9779"/>
                </a:cubicBezTo>
                <a:cubicBezTo>
                  <a:pt x="7299" y="9410"/>
                  <a:pt x="6966" y="8850"/>
                  <a:pt x="7299" y="8552"/>
                </a:cubicBezTo>
                <a:cubicBezTo>
                  <a:pt x="7477" y="8398"/>
                  <a:pt x="7573" y="8279"/>
                  <a:pt x="7799" y="8219"/>
                </a:cubicBezTo>
                <a:cubicBezTo>
                  <a:pt x="7942" y="8183"/>
                  <a:pt x="8085" y="8148"/>
                  <a:pt x="8228" y="8100"/>
                </a:cubicBezTo>
                <a:cubicBezTo>
                  <a:pt x="8287" y="8083"/>
                  <a:pt x="8348" y="8080"/>
                  <a:pt x="8410" y="8080"/>
                </a:cubicBezTo>
                <a:cubicBezTo>
                  <a:pt x="8451" y="8080"/>
                  <a:pt x="8493" y="8081"/>
                  <a:pt x="8536" y="8081"/>
                </a:cubicBezTo>
                <a:cubicBezTo>
                  <a:pt x="8610" y="8081"/>
                  <a:pt x="8686" y="8077"/>
                  <a:pt x="8763" y="8052"/>
                </a:cubicBezTo>
                <a:cubicBezTo>
                  <a:pt x="9109" y="7945"/>
                  <a:pt x="9466" y="7767"/>
                  <a:pt x="9740" y="7528"/>
                </a:cubicBezTo>
                <a:cubicBezTo>
                  <a:pt x="9847" y="7433"/>
                  <a:pt x="10002" y="7243"/>
                  <a:pt x="9799" y="7159"/>
                </a:cubicBezTo>
                <a:cubicBezTo>
                  <a:pt x="9764" y="7142"/>
                  <a:pt x="9695" y="7119"/>
                  <a:pt x="9609" y="7094"/>
                </a:cubicBezTo>
                <a:lnTo>
                  <a:pt x="9609" y="7094"/>
                </a:lnTo>
                <a:cubicBezTo>
                  <a:pt x="9627" y="7096"/>
                  <a:pt x="9646" y="7096"/>
                  <a:pt x="9665" y="7096"/>
                </a:cubicBezTo>
                <a:cubicBezTo>
                  <a:pt x="9950" y="7096"/>
                  <a:pt x="10305" y="6966"/>
                  <a:pt x="10549" y="6909"/>
                </a:cubicBezTo>
                <a:cubicBezTo>
                  <a:pt x="10692" y="6874"/>
                  <a:pt x="11418" y="6374"/>
                  <a:pt x="11204" y="6207"/>
                </a:cubicBezTo>
                <a:lnTo>
                  <a:pt x="11204" y="6207"/>
                </a:lnTo>
                <a:cubicBezTo>
                  <a:pt x="11418" y="6278"/>
                  <a:pt x="11621" y="6338"/>
                  <a:pt x="11835" y="6385"/>
                </a:cubicBezTo>
                <a:cubicBezTo>
                  <a:pt x="11847" y="6421"/>
                  <a:pt x="12133" y="6564"/>
                  <a:pt x="12157" y="6564"/>
                </a:cubicBezTo>
                <a:cubicBezTo>
                  <a:pt x="12276" y="6564"/>
                  <a:pt x="12240" y="7088"/>
                  <a:pt x="12240" y="7124"/>
                </a:cubicBezTo>
                <a:cubicBezTo>
                  <a:pt x="12288" y="7659"/>
                  <a:pt x="11883" y="8386"/>
                  <a:pt x="12216" y="8910"/>
                </a:cubicBezTo>
                <a:cubicBezTo>
                  <a:pt x="12312" y="9065"/>
                  <a:pt x="12437" y="9129"/>
                  <a:pt x="12579" y="9129"/>
                </a:cubicBezTo>
                <a:cubicBezTo>
                  <a:pt x="13109" y="9129"/>
                  <a:pt x="13863" y="8241"/>
                  <a:pt x="14097" y="7969"/>
                </a:cubicBezTo>
                <a:cubicBezTo>
                  <a:pt x="14156" y="7941"/>
                  <a:pt x="14220" y="7928"/>
                  <a:pt x="14286" y="7928"/>
                </a:cubicBezTo>
                <a:cubicBezTo>
                  <a:pt x="14499" y="7928"/>
                  <a:pt x="14729" y="8064"/>
                  <a:pt x="14847" y="8255"/>
                </a:cubicBezTo>
                <a:cubicBezTo>
                  <a:pt x="14990" y="8493"/>
                  <a:pt x="14740" y="9160"/>
                  <a:pt x="14883" y="9517"/>
                </a:cubicBezTo>
                <a:cubicBezTo>
                  <a:pt x="15002" y="9791"/>
                  <a:pt x="15217" y="9862"/>
                  <a:pt x="15467" y="9862"/>
                </a:cubicBezTo>
                <a:cubicBezTo>
                  <a:pt x="15609" y="9826"/>
                  <a:pt x="15848" y="9338"/>
                  <a:pt x="15895" y="9338"/>
                </a:cubicBezTo>
                <a:cubicBezTo>
                  <a:pt x="15883" y="9338"/>
                  <a:pt x="16181" y="8862"/>
                  <a:pt x="16217" y="8790"/>
                </a:cubicBezTo>
                <a:cubicBezTo>
                  <a:pt x="16312" y="8552"/>
                  <a:pt x="16479" y="8445"/>
                  <a:pt x="16645" y="8231"/>
                </a:cubicBezTo>
                <a:cubicBezTo>
                  <a:pt x="16664" y="8290"/>
                  <a:pt x="16679" y="8313"/>
                  <a:pt x="16691" y="8313"/>
                </a:cubicBezTo>
                <a:cubicBezTo>
                  <a:pt x="16741" y="8313"/>
                  <a:pt x="16741" y="7914"/>
                  <a:pt x="16741" y="7838"/>
                </a:cubicBezTo>
                <a:cubicBezTo>
                  <a:pt x="16741" y="7767"/>
                  <a:pt x="16657" y="7421"/>
                  <a:pt x="16633" y="7421"/>
                </a:cubicBezTo>
                <a:cubicBezTo>
                  <a:pt x="16621" y="7350"/>
                  <a:pt x="16669" y="7219"/>
                  <a:pt x="16657" y="7195"/>
                </a:cubicBezTo>
                <a:cubicBezTo>
                  <a:pt x="16645" y="7052"/>
                  <a:pt x="16586" y="6826"/>
                  <a:pt x="16550" y="6695"/>
                </a:cubicBezTo>
                <a:cubicBezTo>
                  <a:pt x="16491" y="6504"/>
                  <a:pt x="16348" y="6457"/>
                  <a:pt x="16276" y="6338"/>
                </a:cubicBezTo>
                <a:lnTo>
                  <a:pt x="16276" y="6338"/>
                </a:lnTo>
                <a:cubicBezTo>
                  <a:pt x="16281" y="6338"/>
                  <a:pt x="16286" y="6339"/>
                  <a:pt x="16290" y="6339"/>
                </a:cubicBezTo>
                <a:cubicBezTo>
                  <a:pt x="16456" y="6339"/>
                  <a:pt x="16252" y="5920"/>
                  <a:pt x="16229" y="5862"/>
                </a:cubicBezTo>
                <a:cubicBezTo>
                  <a:pt x="16205" y="5719"/>
                  <a:pt x="16086" y="5647"/>
                  <a:pt x="16014" y="5528"/>
                </a:cubicBezTo>
                <a:cubicBezTo>
                  <a:pt x="16062" y="5433"/>
                  <a:pt x="15859" y="5111"/>
                  <a:pt x="15800" y="5052"/>
                </a:cubicBezTo>
                <a:cubicBezTo>
                  <a:pt x="15598" y="4707"/>
                  <a:pt x="15324" y="4421"/>
                  <a:pt x="15145" y="4111"/>
                </a:cubicBezTo>
                <a:cubicBezTo>
                  <a:pt x="15050" y="3980"/>
                  <a:pt x="14824" y="3707"/>
                  <a:pt x="14681" y="3635"/>
                </a:cubicBezTo>
                <a:cubicBezTo>
                  <a:pt x="14550" y="3468"/>
                  <a:pt x="14335" y="3290"/>
                  <a:pt x="14181" y="3171"/>
                </a:cubicBezTo>
                <a:cubicBezTo>
                  <a:pt x="14050" y="3052"/>
                  <a:pt x="13788" y="2956"/>
                  <a:pt x="13704" y="2814"/>
                </a:cubicBezTo>
                <a:cubicBezTo>
                  <a:pt x="13645" y="2706"/>
                  <a:pt x="13300" y="2516"/>
                  <a:pt x="13181" y="2480"/>
                </a:cubicBezTo>
                <a:cubicBezTo>
                  <a:pt x="12657" y="2194"/>
                  <a:pt x="12145" y="1956"/>
                  <a:pt x="11573" y="1790"/>
                </a:cubicBezTo>
                <a:cubicBezTo>
                  <a:pt x="11204" y="1682"/>
                  <a:pt x="10895" y="1623"/>
                  <a:pt x="10478" y="1563"/>
                </a:cubicBezTo>
                <a:cubicBezTo>
                  <a:pt x="10195" y="1523"/>
                  <a:pt x="9918" y="1504"/>
                  <a:pt x="9645" y="1504"/>
                </a:cubicBezTo>
                <a:cubicBezTo>
                  <a:pt x="8566" y="1504"/>
                  <a:pt x="7554" y="1795"/>
                  <a:pt x="6489" y="2147"/>
                </a:cubicBezTo>
                <a:cubicBezTo>
                  <a:pt x="6454" y="2052"/>
                  <a:pt x="6430" y="1909"/>
                  <a:pt x="6382" y="1790"/>
                </a:cubicBezTo>
                <a:cubicBezTo>
                  <a:pt x="6311" y="1623"/>
                  <a:pt x="6180" y="1504"/>
                  <a:pt x="6192" y="1349"/>
                </a:cubicBezTo>
                <a:lnTo>
                  <a:pt x="6192" y="1349"/>
                </a:lnTo>
                <a:cubicBezTo>
                  <a:pt x="6204" y="1361"/>
                  <a:pt x="6215" y="1361"/>
                  <a:pt x="6227" y="1373"/>
                </a:cubicBezTo>
                <a:cubicBezTo>
                  <a:pt x="6244" y="1356"/>
                  <a:pt x="6222" y="1348"/>
                  <a:pt x="6177" y="1348"/>
                </a:cubicBezTo>
                <a:cubicBezTo>
                  <a:pt x="6034" y="1348"/>
                  <a:pt x="5659" y="1428"/>
                  <a:pt x="5632" y="1528"/>
                </a:cubicBezTo>
                <a:cubicBezTo>
                  <a:pt x="5596" y="1623"/>
                  <a:pt x="5358" y="1671"/>
                  <a:pt x="5263" y="1671"/>
                </a:cubicBezTo>
                <a:cubicBezTo>
                  <a:pt x="5262" y="1670"/>
                  <a:pt x="5261" y="1670"/>
                  <a:pt x="5259" y="1670"/>
                </a:cubicBezTo>
                <a:cubicBezTo>
                  <a:pt x="5219" y="1670"/>
                  <a:pt x="5083" y="1850"/>
                  <a:pt x="5049" y="1873"/>
                </a:cubicBezTo>
                <a:cubicBezTo>
                  <a:pt x="4834" y="2004"/>
                  <a:pt x="4644" y="2254"/>
                  <a:pt x="4406" y="2337"/>
                </a:cubicBezTo>
                <a:cubicBezTo>
                  <a:pt x="4459" y="2297"/>
                  <a:pt x="4456" y="2284"/>
                  <a:pt x="4428" y="2284"/>
                </a:cubicBezTo>
                <a:cubicBezTo>
                  <a:pt x="4382" y="2284"/>
                  <a:pt x="4264" y="2322"/>
                  <a:pt x="4227" y="2337"/>
                </a:cubicBezTo>
                <a:cubicBezTo>
                  <a:pt x="4168" y="2373"/>
                  <a:pt x="4108" y="2456"/>
                  <a:pt x="4096" y="2468"/>
                </a:cubicBezTo>
                <a:cubicBezTo>
                  <a:pt x="3965" y="2575"/>
                  <a:pt x="3858" y="2635"/>
                  <a:pt x="3739" y="2754"/>
                </a:cubicBezTo>
                <a:cubicBezTo>
                  <a:pt x="3560" y="2909"/>
                  <a:pt x="3465" y="3183"/>
                  <a:pt x="3298" y="3385"/>
                </a:cubicBezTo>
                <a:cubicBezTo>
                  <a:pt x="3300" y="3370"/>
                  <a:pt x="3294" y="3363"/>
                  <a:pt x="3282" y="3363"/>
                </a:cubicBezTo>
                <a:cubicBezTo>
                  <a:pt x="3209" y="3363"/>
                  <a:pt x="2921" y="3609"/>
                  <a:pt x="2870" y="3671"/>
                </a:cubicBezTo>
                <a:cubicBezTo>
                  <a:pt x="2870" y="3980"/>
                  <a:pt x="2382" y="4278"/>
                  <a:pt x="2286" y="4552"/>
                </a:cubicBezTo>
                <a:cubicBezTo>
                  <a:pt x="2191" y="4814"/>
                  <a:pt x="1965" y="4957"/>
                  <a:pt x="1858" y="5254"/>
                </a:cubicBezTo>
                <a:cubicBezTo>
                  <a:pt x="1703" y="5683"/>
                  <a:pt x="1441" y="6076"/>
                  <a:pt x="1310" y="6528"/>
                </a:cubicBezTo>
                <a:cubicBezTo>
                  <a:pt x="1227" y="6814"/>
                  <a:pt x="1167" y="7124"/>
                  <a:pt x="1096" y="7421"/>
                </a:cubicBezTo>
                <a:cubicBezTo>
                  <a:pt x="1096" y="7576"/>
                  <a:pt x="1072" y="7778"/>
                  <a:pt x="1048" y="7945"/>
                </a:cubicBezTo>
                <a:cubicBezTo>
                  <a:pt x="1036" y="8183"/>
                  <a:pt x="798" y="9457"/>
                  <a:pt x="929" y="9505"/>
                </a:cubicBezTo>
                <a:cubicBezTo>
                  <a:pt x="953" y="9517"/>
                  <a:pt x="822" y="9767"/>
                  <a:pt x="953" y="9767"/>
                </a:cubicBezTo>
                <a:cubicBezTo>
                  <a:pt x="929" y="9767"/>
                  <a:pt x="1048" y="10946"/>
                  <a:pt x="1084" y="11100"/>
                </a:cubicBezTo>
                <a:cubicBezTo>
                  <a:pt x="1608" y="13243"/>
                  <a:pt x="3215" y="15077"/>
                  <a:pt x="5156" y="16053"/>
                </a:cubicBezTo>
                <a:cubicBezTo>
                  <a:pt x="6454" y="16696"/>
                  <a:pt x="7787" y="16851"/>
                  <a:pt x="9216" y="16922"/>
                </a:cubicBezTo>
                <a:cubicBezTo>
                  <a:pt x="9241" y="16961"/>
                  <a:pt x="9390" y="16977"/>
                  <a:pt x="9616" y="16977"/>
                </a:cubicBezTo>
                <a:cubicBezTo>
                  <a:pt x="10571" y="16977"/>
                  <a:pt x="12890" y="16690"/>
                  <a:pt x="12919" y="16613"/>
                </a:cubicBezTo>
                <a:cubicBezTo>
                  <a:pt x="13157" y="16613"/>
                  <a:pt x="13609" y="16434"/>
                  <a:pt x="13859" y="16363"/>
                </a:cubicBezTo>
                <a:cubicBezTo>
                  <a:pt x="14014" y="16315"/>
                  <a:pt x="14169" y="16280"/>
                  <a:pt x="14335" y="16280"/>
                </a:cubicBezTo>
                <a:cubicBezTo>
                  <a:pt x="14340" y="16279"/>
                  <a:pt x="14344" y="16279"/>
                  <a:pt x="14349" y="16279"/>
                </a:cubicBezTo>
                <a:cubicBezTo>
                  <a:pt x="14567" y="16279"/>
                  <a:pt x="14694" y="16569"/>
                  <a:pt x="14776" y="16732"/>
                </a:cubicBezTo>
                <a:cubicBezTo>
                  <a:pt x="14240" y="16803"/>
                  <a:pt x="13752" y="17065"/>
                  <a:pt x="13228" y="17161"/>
                </a:cubicBezTo>
                <a:cubicBezTo>
                  <a:pt x="12633" y="17268"/>
                  <a:pt x="12109" y="17268"/>
                  <a:pt x="11514" y="17363"/>
                </a:cubicBezTo>
                <a:cubicBezTo>
                  <a:pt x="11463" y="17371"/>
                  <a:pt x="11412" y="17375"/>
                  <a:pt x="11362" y="17375"/>
                </a:cubicBezTo>
                <a:cubicBezTo>
                  <a:pt x="11218" y="17375"/>
                  <a:pt x="11075" y="17349"/>
                  <a:pt x="10931" y="17349"/>
                </a:cubicBezTo>
                <a:cubicBezTo>
                  <a:pt x="10911" y="17349"/>
                  <a:pt x="10891" y="17350"/>
                  <a:pt x="10871" y="17351"/>
                </a:cubicBezTo>
                <a:cubicBezTo>
                  <a:pt x="10514" y="17387"/>
                  <a:pt x="10156" y="17446"/>
                  <a:pt x="9787" y="17446"/>
                </a:cubicBezTo>
                <a:cubicBezTo>
                  <a:pt x="9359" y="17446"/>
                  <a:pt x="8894" y="17399"/>
                  <a:pt x="8490" y="17387"/>
                </a:cubicBezTo>
                <a:cubicBezTo>
                  <a:pt x="5989" y="17339"/>
                  <a:pt x="3787" y="16268"/>
                  <a:pt x="2108" y="14446"/>
                </a:cubicBezTo>
                <a:cubicBezTo>
                  <a:pt x="762" y="12981"/>
                  <a:pt x="227" y="10719"/>
                  <a:pt x="286" y="8743"/>
                </a:cubicBezTo>
                <a:cubicBezTo>
                  <a:pt x="286" y="8148"/>
                  <a:pt x="369" y="7540"/>
                  <a:pt x="465" y="6945"/>
                </a:cubicBezTo>
                <a:cubicBezTo>
                  <a:pt x="489" y="6826"/>
                  <a:pt x="727" y="5993"/>
                  <a:pt x="655" y="5957"/>
                </a:cubicBezTo>
                <a:cubicBezTo>
                  <a:pt x="703" y="5635"/>
                  <a:pt x="977" y="5314"/>
                  <a:pt x="1108" y="5028"/>
                </a:cubicBezTo>
                <a:cubicBezTo>
                  <a:pt x="1334" y="4564"/>
                  <a:pt x="1596" y="4147"/>
                  <a:pt x="1917" y="3742"/>
                </a:cubicBezTo>
                <a:cubicBezTo>
                  <a:pt x="1989" y="3659"/>
                  <a:pt x="2572" y="3052"/>
                  <a:pt x="2524" y="2980"/>
                </a:cubicBezTo>
                <a:cubicBezTo>
                  <a:pt x="2465" y="2897"/>
                  <a:pt x="3108" y="2552"/>
                  <a:pt x="3072" y="2456"/>
                </a:cubicBezTo>
                <a:cubicBezTo>
                  <a:pt x="3215" y="2254"/>
                  <a:pt x="3465" y="2147"/>
                  <a:pt x="3656" y="2004"/>
                </a:cubicBezTo>
                <a:cubicBezTo>
                  <a:pt x="3953" y="1778"/>
                  <a:pt x="4263" y="1563"/>
                  <a:pt x="4584" y="1361"/>
                </a:cubicBezTo>
                <a:cubicBezTo>
                  <a:pt x="4930" y="1159"/>
                  <a:pt x="5275" y="968"/>
                  <a:pt x="5632" y="801"/>
                </a:cubicBezTo>
                <a:cubicBezTo>
                  <a:pt x="5799" y="730"/>
                  <a:pt x="6620" y="516"/>
                  <a:pt x="6680" y="373"/>
                </a:cubicBezTo>
                <a:cubicBezTo>
                  <a:pt x="6823" y="325"/>
                  <a:pt x="6977" y="266"/>
                  <a:pt x="7120" y="230"/>
                </a:cubicBezTo>
                <a:cubicBezTo>
                  <a:pt x="7134" y="226"/>
                  <a:pt x="7148" y="224"/>
                  <a:pt x="7160" y="224"/>
                </a:cubicBezTo>
                <a:cubicBezTo>
                  <a:pt x="7322" y="224"/>
                  <a:pt x="7318" y="569"/>
                  <a:pt x="7418" y="647"/>
                </a:cubicBezTo>
                <a:cubicBezTo>
                  <a:pt x="7418" y="659"/>
                  <a:pt x="7549" y="718"/>
                  <a:pt x="7549" y="718"/>
                </a:cubicBezTo>
                <a:cubicBezTo>
                  <a:pt x="7644" y="718"/>
                  <a:pt x="7406" y="170"/>
                  <a:pt x="7370" y="123"/>
                </a:cubicBezTo>
                <a:cubicBezTo>
                  <a:pt x="7315" y="34"/>
                  <a:pt x="7213" y="0"/>
                  <a:pt x="7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grpSp>
        <p:nvGrpSpPr>
          <p:cNvPr id="1262" name="Google Shape;999;p34"/>
          <p:cNvGrpSpPr/>
          <p:nvPr/>
        </p:nvGrpSpPr>
        <p:grpSpPr>
          <a:xfrm flipH="1">
            <a:off x="6168008" y="2060848"/>
            <a:ext cx="4378408" cy="396044"/>
            <a:chOff x="1753629" y="1586637"/>
            <a:chExt cx="2224806" cy="629506"/>
          </a:xfrm>
        </p:grpSpPr>
        <p:sp>
          <p:nvSpPr>
            <p:cNvPr id="1263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sz="750" dirty="0"/>
            </a:p>
          </p:txBody>
        </p:sp>
        <p:grpSp>
          <p:nvGrpSpPr>
            <p:cNvPr id="1264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265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  <p:sp>
            <p:nvSpPr>
              <p:cNvPr id="1266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</p:grpSp>
      </p:grpSp>
      <p:grpSp>
        <p:nvGrpSpPr>
          <p:cNvPr id="1267" name="Google Shape;1005;p34"/>
          <p:cNvGrpSpPr/>
          <p:nvPr/>
        </p:nvGrpSpPr>
        <p:grpSpPr>
          <a:xfrm flipH="1">
            <a:off x="5663951" y="3056483"/>
            <a:ext cx="4032448" cy="372518"/>
            <a:chOff x="2874404" y="2292362"/>
            <a:chExt cx="2224806" cy="629506"/>
          </a:xfrm>
        </p:grpSpPr>
        <p:sp>
          <p:nvSpPr>
            <p:cNvPr id="1268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sz="750" dirty="0"/>
            </a:p>
          </p:txBody>
        </p:sp>
        <p:grpSp>
          <p:nvGrpSpPr>
            <p:cNvPr id="1269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270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  <p:sp>
            <p:nvSpPr>
              <p:cNvPr id="1271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</p:grpSp>
      </p:grpSp>
      <p:grpSp>
        <p:nvGrpSpPr>
          <p:cNvPr id="1272" name="Google Shape;993;p34"/>
          <p:cNvGrpSpPr/>
          <p:nvPr/>
        </p:nvGrpSpPr>
        <p:grpSpPr>
          <a:xfrm flipH="1">
            <a:off x="1811524" y="2060848"/>
            <a:ext cx="4054372" cy="360041"/>
            <a:chOff x="3978429" y="2998087"/>
            <a:chExt cx="2224806" cy="629506"/>
          </a:xfrm>
        </p:grpSpPr>
        <p:sp>
          <p:nvSpPr>
            <p:cNvPr id="1273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sz="750" dirty="0"/>
            </a:p>
          </p:txBody>
        </p:sp>
        <p:grpSp>
          <p:nvGrpSpPr>
            <p:cNvPr id="1274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1275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  <p:sp>
            <p:nvSpPr>
              <p:cNvPr id="1276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</p:grpSp>
      </p:grpSp>
      <p:grpSp>
        <p:nvGrpSpPr>
          <p:cNvPr id="1277" name="Google Shape;1014;p34"/>
          <p:cNvGrpSpPr/>
          <p:nvPr/>
        </p:nvGrpSpPr>
        <p:grpSpPr>
          <a:xfrm flipH="1">
            <a:off x="1487486" y="3068960"/>
            <a:ext cx="3747478" cy="360041"/>
            <a:chOff x="5099204" y="3703812"/>
            <a:chExt cx="2224806" cy="629506"/>
          </a:xfrm>
        </p:grpSpPr>
        <p:sp>
          <p:nvSpPr>
            <p:cNvPr id="1278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sz="750" dirty="0"/>
            </a:p>
          </p:txBody>
        </p:sp>
        <p:grpSp>
          <p:nvGrpSpPr>
            <p:cNvPr id="1279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280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  <p:sp>
            <p:nvSpPr>
              <p:cNvPr id="1281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/>
              </a:p>
            </p:txBody>
          </p:sp>
        </p:grpSp>
      </p:grpSp>
      <p:grpSp>
        <p:nvGrpSpPr>
          <p:cNvPr id="1282" name="Google Shape;1014;p34"/>
          <p:cNvGrpSpPr/>
          <p:nvPr/>
        </p:nvGrpSpPr>
        <p:grpSpPr>
          <a:xfrm flipH="1">
            <a:off x="2780570" y="3861049"/>
            <a:ext cx="4827598" cy="360040"/>
            <a:chOff x="5099204" y="3703812"/>
            <a:chExt cx="2224806" cy="629506"/>
          </a:xfrm>
        </p:grpSpPr>
        <p:sp>
          <p:nvSpPr>
            <p:cNvPr id="1283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412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5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sz="750" dirty="0">
                <a:ln>
                  <a:solidFill>
                    <a:schemeClr val="accent5">
                      <a:lumMod val="75000"/>
                    </a:schemeClr>
                  </a:solidFill>
                </a:ln>
              </a:endParaRPr>
            </a:p>
          </p:txBody>
        </p:sp>
        <p:grpSp>
          <p:nvGrpSpPr>
            <p:cNvPr id="1284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285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286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>
                <a:def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  <a:lvl2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2pPr>
                <a:lvl3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3pPr>
                <a:lvl4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4pPr>
                <a:lvl5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5pPr>
                <a:lvl6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6pPr>
                <a:lvl7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7pPr>
                <a:lvl8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8pPr>
                <a:lvl9pPr marL="0" marR="0" indent="0" algn="ctr" defTabSz="41275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9pPr>
              </a:lstStyle>
              <a:p>
                <a:pPr algn="l"/>
                <a:endParaRPr sz="750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</p:grpSp>
      </p:grpSp>
      <p:sp>
        <p:nvSpPr>
          <p:cNvPr id="1287" name="Google Shape;31217;p69"/>
          <p:cNvSpPr/>
          <p:nvPr/>
        </p:nvSpPr>
        <p:spPr>
          <a:xfrm>
            <a:off x="7140116" y="800708"/>
            <a:ext cx="684077" cy="972108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FADD530-82D5-E14E-A5CD-DDFDB72B9D06}"/>
              </a:ext>
            </a:extLst>
          </p:cNvPr>
          <p:cNvSpPr/>
          <p:nvPr/>
        </p:nvSpPr>
        <p:spPr>
          <a:xfrm>
            <a:off x="1503048" y="2044968"/>
            <a:ext cx="37712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ar-SA" sz="1800" b="1" dirty="0"/>
              <a:t>تحليل البيانات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6F77CE9-E677-AF4B-910A-7FBBD6B86AF8}"/>
              </a:ext>
            </a:extLst>
          </p:cNvPr>
          <p:cNvSpPr/>
          <p:nvPr/>
        </p:nvSpPr>
        <p:spPr>
          <a:xfrm>
            <a:off x="5205210" y="3078778"/>
            <a:ext cx="37712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ar-SA" sz="1800" b="1" dirty="0"/>
              <a:t>تمثيل البيانات بالصور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DE52E18-55B9-1F4C-8861-3691F15883FA}"/>
              </a:ext>
            </a:extLst>
          </p:cNvPr>
          <p:cNvSpPr/>
          <p:nvPr/>
        </p:nvSpPr>
        <p:spPr>
          <a:xfrm>
            <a:off x="971300" y="3045361"/>
            <a:ext cx="37712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ar-SA" sz="1800" b="1" dirty="0"/>
              <a:t>تمثيل البيانات بالأعمدة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25FA659-E45D-374A-8358-6CCD7678EAF5}"/>
              </a:ext>
            </a:extLst>
          </p:cNvPr>
          <p:cNvSpPr/>
          <p:nvPr/>
        </p:nvSpPr>
        <p:spPr>
          <a:xfrm>
            <a:off x="2845192" y="3848000"/>
            <a:ext cx="37712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ar-SA" sz="1800" b="1" dirty="0"/>
              <a:t>حل المسائل معتمداً على جمع البيانات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E0A0E36-EF0B-C14F-B177-E1891120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8" y="235914"/>
            <a:ext cx="11141244" cy="63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CD05F8CA-8720-754C-A3BA-76F15277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2" t="-4754" r="-8772" b="4754"/>
          <a:stretch/>
        </p:blipFill>
        <p:spPr>
          <a:xfrm>
            <a:off x="233947" y="-2460774"/>
            <a:ext cx="16002000" cy="4921547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62DA7904-0E8B-9747-8BBF-12CE093E3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4" t="13463" r="16706" b="69855"/>
          <a:stretch/>
        </p:blipFill>
        <p:spPr>
          <a:xfrm>
            <a:off x="665079" y="1164723"/>
            <a:ext cx="10861842" cy="56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خرائط المفاهيم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 منصة مدرستي  نلتقي بكم في الحصة القادمة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بدر بن المطيري</dc:creator>
  <cp:lastModifiedBy>بدر بن المطيري</cp:lastModifiedBy>
  <cp:revision>11</cp:revision>
  <dcterms:created xsi:type="dcterms:W3CDTF">2021-10-17T09:30:35Z</dcterms:created>
  <dcterms:modified xsi:type="dcterms:W3CDTF">2022-10-12T13:07:37Z</dcterms:modified>
</cp:coreProperties>
</file>