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2" r:id="rId13"/>
    <p:sldId id="277" r:id="rId14"/>
    <p:sldId id="278" r:id="rId15"/>
    <p:sldId id="268" r:id="rId16"/>
    <p:sldId id="269" r:id="rId17"/>
    <p:sldId id="279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4DC1C3-ED44-4569-8BEC-DBBF09934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A6D71E7-1545-4011-8185-4F25D2B9A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483F6B-6266-4EF7-807A-6933FFB6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39CCC4-8D1F-4F73-8AA7-CE02013D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E4A465-913F-4495-9F78-BD4704F3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38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312A1D-8984-42ED-8966-6924BFAF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809436-B352-4355-B27B-DDD2C4F9E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57C223-9F63-45CA-A5D6-E8CB3540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0F5F14-C3F1-40D6-9866-48FD362B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CFE3D-524A-4A25-9690-89471AF1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44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D65E9DA-85ED-43AC-A962-8D4FEF97D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8E9717-7499-462D-8D3B-78939B52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F01FAC-C23B-469D-A9B1-F95DF887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5F480B-01EF-4446-A301-7284D9C5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95FFFF-72D2-419A-BB9A-908480C3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72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16E50B-DE92-484C-944E-E688DD8D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AA498C-3B4B-431F-AE24-D60B53D8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17F3FE-0134-460E-ACC8-53BD80D9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F116C3-E1BE-4169-8AB3-5B73DAEB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792D6-4C94-4396-B032-1695B34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1AFB0A-A899-4DA2-AA73-0DD641A3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8B617B-114C-4E44-ADE1-072FF1E5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3971D3-BFED-44AB-AA54-793FB516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303459-35C9-49F2-957D-D5E947D8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38468B-6CCE-4F27-B341-77EA6349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4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906936-4482-4D00-B558-BE09666C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F5E057-1074-49E7-AA21-0730A2944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0BF741-C745-4189-B152-CE908AE0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1890FB-D198-491B-8110-2CE2BC6A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57BC4B-9B47-44AF-8A34-B11EAB11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C3FDAA-9532-4A2F-A9B6-B1866CC3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CD2CED-1CED-48C2-8E3C-F47F4248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D12B1A-0B16-44AA-BD96-51CFF83C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07BE59-BEE7-4FDF-B061-A8F25A82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CDBDCE1-EC19-4FA4-AC6C-CB1803C31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4CBE19-EC32-4ED9-B03C-0CD9F493C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DB04B1B-2299-4B36-B493-9C5D2857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D6496AD-8E30-489C-AAFA-BAAC1546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8CE3B7-7612-4230-A75B-9162437B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97B4A5-AFE2-433F-8A03-518A4E57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85E6900-88DD-46CE-AEBD-DBDE2724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D98CF7A-9DB8-4A91-8F13-A9616A75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020AFC-E8D2-4E53-87B8-F7FE53E6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995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ABCFB71-2CA6-4613-8227-7D611652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42EA46C-8102-4DDD-9CD9-F675B09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58E1A98-8ADA-42B2-9E0F-A82598CD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13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D7B40B-7944-4704-96E2-A000DCB2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FCC680-E431-4CDA-B343-B44CCEF7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0767207-7595-44C9-908E-477FDF8F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CAEBAA-E4E9-4FE6-BA7A-4EF896F0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1D5A4E-2193-48A4-8456-942C7060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9993FB-0EFA-4F8C-B096-39782DEB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26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D88D77-89DC-46E2-9437-D184C214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D2834B9-280F-4069-92CF-A9B682603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F5AD39-CCBF-473A-AE46-F534B90F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F8C2FB-7964-4EAD-8CA9-E02E8DED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F39381-B2A4-4BAD-B205-7ACA57ED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DF4645-4338-4E40-B3DE-DA3739AC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4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1F3D68F-B1F3-4F2F-8587-E48298F9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7EEE3D-BB68-47CD-B154-C02E4AC2F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F0B6E7-305F-4AEE-8985-A31DA0257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81C5-8350-47C2-B790-4E35221008D1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F3FD76-A529-45B3-BFEF-C676AE377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299A97-B061-4789-9B7E-3DD9D1D99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70C4-33D2-41BB-9D2D-65F71D7B5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2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852283-07F8-445D-BBE6-538308EBB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512127"/>
            <a:ext cx="1738745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756" y="1512296"/>
            <a:ext cx="7936487" cy="9043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9B376F-5ED7-4914-9A65-A703ABE0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025" y="2840199"/>
            <a:ext cx="10407173" cy="7342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4A6E65-DD90-4BEB-A365-F22D08BCF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00" y="4184229"/>
            <a:ext cx="10642398" cy="7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492" y="3948681"/>
            <a:ext cx="10745014" cy="7062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9B376F-5ED7-4914-9A65-A703ABE0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13" y="5151523"/>
            <a:ext cx="10407173" cy="66209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D00C8D-A8FB-4D5F-8939-FD94AC8A0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56" y="542956"/>
            <a:ext cx="3676732" cy="30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7527D283-0931-4B3A-B9A6-34358C38B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56" y="811111"/>
            <a:ext cx="4516287" cy="1317940"/>
          </a:xfrm>
          <a:prstGeom prst="rect">
            <a:avLst/>
          </a:prstGeom>
        </p:spPr>
      </p:pic>
      <p:pic>
        <p:nvPicPr>
          <p:cNvPr id="12" name="صورة 11" descr="صورة تحتوي على عنصر, ساعة حائط&#10;&#10;تم إنشاء الوصف تلقائياً">
            <a:extLst>
              <a:ext uri="{FF2B5EF4-FFF2-40B4-BE49-F238E27FC236}">
                <a16:creationId xmlns:a16="http://schemas.microsoft.com/office/drawing/2014/main" id="{68BA0A8F-5205-40ED-86C0-7E37B6A79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1" y="2597418"/>
            <a:ext cx="9443237" cy="2299648"/>
          </a:xfrm>
          <a:prstGeom prst="rect">
            <a:avLst/>
          </a:prstGeom>
        </p:spPr>
      </p:pic>
      <p:sp>
        <p:nvSpPr>
          <p:cNvPr id="10" name="موصل: منحني 9">
            <a:extLst>
              <a:ext uri="{FF2B5EF4-FFF2-40B4-BE49-F238E27FC236}">
                <a16:creationId xmlns:a16="http://schemas.microsoft.com/office/drawing/2014/main" id="{2079FEDF-D167-466D-BD4A-2AC56AD757A0}"/>
              </a:ext>
            </a:extLst>
          </p:cNvPr>
          <p:cNvSpPr/>
          <p:nvPr/>
        </p:nvSpPr>
        <p:spPr>
          <a:xfrm rot="16200000" flipV="1">
            <a:off x="6300000" y="2550600"/>
            <a:ext cx="548640" cy="3108960"/>
          </a:xfrm>
          <a:prstGeom prst="curvedConnector3">
            <a:avLst>
              <a:gd name="adj1" fmla="val 210114"/>
            </a:avLst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 cap="sq">
            <a:gradFill>
              <a:gsLst>
                <a:gs pos="35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8BA0A8F-5205-40ED-86C0-7E37B6A79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532" y="654628"/>
            <a:ext cx="9074936" cy="383516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72D9120-20ED-45B1-8F0D-8CA6B964B7BE}"/>
              </a:ext>
            </a:extLst>
          </p:cNvPr>
          <p:cNvSpPr txBox="1"/>
          <p:nvPr/>
        </p:nvSpPr>
        <p:spPr>
          <a:xfrm>
            <a:off x="4291445" y="3689973"/>
            <a:ext cx="27120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يُرْشِدُ</a:t>
            </a:r>
          </a:p>
        </p:txBody>
      </p:sp>
    </p:spTree>
    <p:extLst>
      <p:ext uri="{BB962C8B-B14F-4D97-AF65-F5344CB8AC3E}">
        <p14:creationId xmlns:p14="http://schemas.microsoft.com/office/powerpoint/2010/main" val="546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8BA0A8F-5205-40ED-86C0-7E37B6A79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144" y="446614"/>
            <a:ext cx="9967712" cy="446828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72D9120-20ED-45B1-8F0D-8CA6B964B7BE}"/>
              </a:ext>
            </a:extLst>
          </p:cNvPr>
          <p:cNvSpPr txBox="1"/>
          <p:nvPr/>
        </p:nvSpPr>
        <p:spPr>
          <a:xfrm>
            <a:off x="3965863" y="1445537"/>
            <a:ext cx="2712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عَاقَبْتُ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5A896BC-27D5-44D5-8698-BA34C91A37F8}"/>
              </a:ext>
            </a:extLst>
          </p:cNvPr>
          <p:cNvSpPr txBox="1"/>
          <p:nvPr/>
        </p:nvSpPr>
        <p:spPr>
          <a:xfrm>
            <a:off x="7000008" y="2782669"/>
            <a:ext cx="2712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فِعْلُ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6D2B2D-D342-40CD-8683-58CE8A3FD74C}"/>
              </a:ext>
            </a:extLst>
          </p:cNvPr>
          <p:cNvSpPr txBox="1"/>
          <p:nvPr/>
        </p:nvSpPr>
        <p:spPr>
          <a:xfrm>
            <a:off x="536863" y="2782669"/>
            <a:ext cx="2712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سَامَحْتُ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2448E7-35EA-4761-A45B-816E7FEFEB78}"/>
              </a:ext>
            </a:extLst>
          </p:cNvPr>
          <p:cNvSpPr txBox="1"/>
          <p:nvPr/>
        </p:nvSpPr>
        <p:spPr>
          <a:xfrm>
            <a:off x="1787236" y="4119802"/>
            <a:ext cx="49841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عَفَوْتُ عَمَّن ظَلَمَنِي.</a:t>
            </a:r>
          </a:p>
        </p:txBody>
      </p:sp>
    </p:spTree>
    <p:extLst>
      <p:ext uri="{BB962C8B-B14F-4D97-AF65-F5344CB8AC3E}">
        <p14:creationId xmlns:p14="http://schemas.microsoft.com/office/powerpoint/2010/main" val="22119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3" y="196627"/>
            <a:ext cx="3595254" cy="415338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95550" y="3657600"/>
            <a:ext cx="72009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</a:rPr>
              <a:t>من خلال فهمي لمهارة الألف المقصورة .. أجيب عن السؤال الورقة التالية:</a:t>
            </a:r>
          </a:p>
        </p:txBody>
      </p:sp>
    </p:spTree>
    <p:extLst>
      <p:ext uri="{BB962C8B-B14F-4D97-AF65-F5344CB8AC3E}">
        <p14:creationId xmlns:p14="http://schemas.microsoft.com/office/powerpoint/2010/main" val="15008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8F63044-DC9C-4F82-86E1-4B5D497962B3}"/>
              </a:ext>
            </a:extLst>
          </p:cNvPr>
          <p:cNvSpPr txBox="1"/>
          <p:nvPr/>
        </p:nvSpPr>
        <p:spPr>
          <a:xfrm>
            <a:off x="1440872" y="374074"/>
            <a:ext cx="931025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</a:rPr>
              <a:t>أُلوِّنُ المربع الذي يحتوي على مهارة الألف المقصورة لأتمكن من تناول الفراولة </a:t>
            </a:r>
            <a:r>
              <a:rPr lang="ar-SA" sz="3600" b="1" dirty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endParaRPr lang="ar-SA" sz="3600" b="1" dirty="0">
              <a:solidFill>
                <a:srgbClr val="7030A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9D434C-F673-418A-9E1E-B9BD30C96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8"/>
          <a:stretch/>
        </p:blipFill>
        <p:spPr>
          <a:xfrm>
            <a:off x="6574708" y="1693717"/>
            <a:ext cx="4176419" cy="47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99D434C-F673-418A-9E1E-B9BD30C96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8" b="11018"/>
          <a:stretch/>
        </p:blipFill>
        <p:spPr>
          <a:xfrm>
            <a:off x="3767067" y="508414"/>
            <a:ext cx="4657865" cy="461430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865B612-967C-4344-BCF7-8DD0F929813B}"/>
              </a:ext>
            </a:extLst>
          </p:cNvPr>
          <p:cNvSpPr/>
          <p:nvPr/>
        </p:nvSpPr>
        <p:spPr>
          <a:xfrm>
            <a:off x="6754091" y="623455"/>
            <a:ext cx="1219200" cy="1080654"/>
          </a:xfrm>
          <a:prstGeom prst="rect">
            <a:avLst/>
          </a:prstGeom>
          <a:solidFill>
            <a:schemeClr val="accent4">
              <a:alpha val="6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4B5551D-2E8E-4856-8008-B636ECDB26B5}"/>
              </a:ext>
            </a:extLst>
          </p:cNvPr>
          <p:cNvSpPr/>
          <p:nvPr/>
        </p:nvSpPr>
        <p:spPr>
          <a:xfrm>
            <a:off x="6754091" y="1704109"/>
            <a:ext cx="1219200" cy="1111458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2606D90-DDF2-4EB2-B086-0C9CDE3EB13C}"/>
              </a:ext>
            </a:extLst>
          </p:cNvPr>
          <p:cNvSpPr/>
          <p:nvPr/>
        </p:nvSpPr>
        <p:spPr>
          <a:xfrm>
            <a:off x="5479472" y="1734913"/>
            <a:ext cx="1267692" cy="1111458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DAF49A0-BA1F-419F-A321-382325E6A468}"/>
              </a:ext>
            </a:extLst>
          </p:cNvPr>
          <p:cNvSpPr/>
          <p:nvPr/>
        </p:nvSpPr>
        <p:spPr>
          <a:xfrm>
            <a:off x="5483620" y="2836348"/>
            <a:ext cx="1219200" cy="1111458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ED85C86-7836-4AC0-9EDA-A47D99899BC0}"/>
              </a:ext>
            </a:extLst>
          </p:cNvPr>
          <p:cNvSpPr/>
          <p:nvPr/>
        </p:nvSpPr>
        <p:spPr>
          <a:xfrm>
            <a:off x="5437905" y="3937783"/>
            <a:ext cx="1267693" cy="1080654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59B1F49-624D-4232-8629-BC5FC8968E77}"/>
              </a:ext>
            </a:extLst>
          </p:cNvPr>
          <p:cNvSpPr/>
          <p:nvPr/>
        </p:nvSpPr>
        <p:spPr>
          <a:xfrm>
            <a:off x="4218708" y="3940875"/>
            <a:ext cx="1219200" cy="1080654"/>
          </a:xfrm>
          <a:prstGeom prst="rect">
            <a:avLst/>
          </a:prstGeom>
          <a:solidFill>
            <a:schemeClr val="accent4">
              <a:alpha val="6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6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936D28D-EF8A-4442-B84B-C22E33DC2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11190" y="868993"/>
            <a:ext cx="5112327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700" b="1" dirty="0"/>
              <a:t>1) ما هو عنوان درسنا السابق ؟</a:t>
            </a:r>
          </a:p>
          <a:p>
            <a:endParaRPr lang="ar-SA" sz="2700" b="1" dirty="0"/>
          </a:p>
          <a:p>
            <a:r>
              <a:rPr lang="ar-SA" sz="2700" b="1" dirty="0"/>
              <a:t>2) من هو الذي فصل بين فواز و صديقه؟</a:t>
            </a:r>
          </a:p>
          <a:p>
            <a:endParaRPr lang="ar-SA" sz="2700" b="1" dirty="0"/>
          </a:p>
          <a:p>
            <a:r>
              <a:rPr lang="ar-SA" sz="2700" b="1" dirty="0"/>
              <a:t>3) كيف تعامل أهل مكة مع الرسول؟</a:t>
            </a:r>
          </a:p>
          <a:p>
            <a:endParaRPr lang="ar-SA" sz="2700" b="1" dirty="0"/>
          </a:p>
          <a:p>
            <a:r>
              <a:rPr lang="ar-SA" sz="2700" b="1" dirty="0"/>
              <a:t>4) ما معنى كلمة ( جبن )؟</a:t>
            </a:r>
          </a:p>
          <a:p>
            <a:endParaRPr lang="ar-SA" sz="2700" b="1" dirty="0"/>
          </a:p>
          <a:p>
            <a:r>
              <a:rPr lang="ar-SA" sz="2700" b="1" dirty="0"/>
              <a:t>5) ما هو ضد كلمة ( جبن) ؟</a:t>
            </a:r>
          </a:p>
          <a:p>
            <a:endParaRPr lang="ar-SA" sz="2700" b="1" dirty="0"/>
          </a:p>
          <a:p>
            <a:r>
              <a:rPr lang="ar-SA" sz="2700" b="1" dirty="0"/>
              <a:t>6) من هو </a:t>
            </a:r>
            <a:r>
              <a:rPr lang="ar-SA" sz="2700" b="1" dirty="0" err="1"/>
              <a:t>قدوتنا</a:t>
            </a:r>
            <a:r>
              <a:rPr lang="ar-SA" sz="2700" b="1" dirty="0"/>
              <a:t> في العفو و التسامح؟</a:t>
            </a:r>
          </a:p>
        </p:txBody>
      </p:sp>
    </p:spTree>
    <p:extLst>
      <p:ext uri="{BB962C8B-B14F-4D97-AF65-F5344CB8AC3E}">
        <p14:creationId xmlns:p14="http://schemas.microsoft.com/office/powerpoint/2010/main" val="28942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11450" y="2022996"/>
            <a:ext cx="6504709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تيك تاك توك</a:t>
            </a:r>
          </a:p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التعلم التعاوني</a:t>
            </a:r>
          </a:p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الاستنتاج  </a:t>
            </a:r>
          </a:p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كرة الثلج</a:t>
            </a:r>
          </a:p>
        </p:txBody>
      </p:sp>
    </p:spTree>
    <p:extLst>
      <p:ext uri="{BB962C8B-B14F-4D97-AF65-F5344CB8AC3E}">
        <p14:creationId xmlns:p14="http://schemas.microsoft.com/office/powerpoint/2010/main" val="82094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41663" y="2022384"/>
            <a:ext cx="5881255" cy="31315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sz="2700" b="1" dirty="0"/>
              <a:t>قراءة الدرس قراءة صحيحة 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sz="2700" b="1" dirty="0"/>
              <a:t>معرفة معاني الكلمات التالية ( </a:t>
            </a:r>
            <a:r>
              <a:rPr lang="ar-SA" sz="2700" b="1" dirty="0">
                <a:solidFill>
                  <a:srgbClr val="C00000"/>
                </a:solidFill>
              </a:rPr>
              <a:t>متوعدًا - يهدي</a:t>
            </a:r>
            <a:r>
              <a:rPr lang="ar-SA" sz="2700" b="1" dirty="0"/>
              <a:t>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sz="2700" b="1" dirty="0"/>
              <a:t>استخراج كلمات تحتوي على المهارة الألف المقصورة .</a:t>
            </a:r>
          </a:p>
        </p:txBody>
      </p:sp>
    </p:spTree>
    <p:extLst>
      <p:ext uri="{BB962C8B-B14F-4D97-AF65-F5344CB8AC3E}">
        <p14:creationId xmlns:p14="http://schemas.microsoft.com/office/powerpoint/2010/main" val="41255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0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41" y="1476968"/>
            <a:ext cx="10244117" cy="975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9B376F-5ED7-4914-9A65-A703ABE0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992" y="2784657"/>
            <a:ext cx="7978013" cy="10597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4A6E65-DD90-4BEB-A365-F22D08BCF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442" y="4167261"/>
            <a:ext cx="9571116" cy="10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756" y="3028851"/>
            <a:ext cx="7936487" cy="975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9B376F-5ED7-4914-9A65-A703ABE0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74" y="4003885"/>
            <a:ext cx="9185849" cy="9750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4A6E65-DD90-4BEB-A365-F22D08BCF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00" y="5093949"/>
            <a:ext cx="10642398" cy="7342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1EEFEDB-1D33-4C94-BEDC-14A7BB96A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7866" y="365674"/>
            <a:ext cx="2936268" cy="24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120</Words>
  <Application>Microsoft Office PowerPoint</Application>
  <PresentationFormat>شاشة عريضة</PresentationFormat>
  <Paragraphs>25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jer_zoop_u29</dc:creator>
  <cp:lastModifiedBy>jer_zoop_u29</cp:lastModifiedBy>
  <cp:revision>2</cp:revision>
  <dcterms:created xsi:type="dcterms:W3CDTF">2020-02-22T16:03:32Z</dcterms:created>
  <dcterms:modified xsi:type="dcterms:W3CDTF">2020-02-22T16:18:26Z</dcterms:modified>
</cp:coreProperties>
</file>