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58" r:id="rId4"/>
    <p:sldId id="259" r:id="rId5"/>
    <p:sldId id="281" r:id="rId6"/>
    <p:sldId id="262" r:id="rId7"/>
    <p:sldId id="270" r:id="rId8"/>
    <p:sldId id="271" r:id="rId9"/>
    <p:sldId id="272" r:id="rId10"/>
    <p:sldId id="261" r:id="rId11"/>
    <p:sldId id="273" r:id="rId12"/>
    <p:sldId id="282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11:09:13.99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1,'4'5,"0"0,0 0,0 1,-1-1,0 1,0 0,4 9,7 17,12 8,1 0,62 68,80 60,-142-142,68 61,5-3,3-5,4-5,183 97,-29-44,408 140,-347-165,334 58,-241-88,703 30,-802-100,1-14,406-68,548-135,-24-105,-736 119,-461 174,-37 19,1 0,0 1,30-10,-41 15,0 1,0 0,0-1,0 1,0-1,-1 0,1 0,0 0,3-4,0-1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11:09:40.919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11:09:43.655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1910,'45'44,"2"-2,3-2,1-2,1-3,2-1,85 37,416 141,-333-134,461 122,-570-178,189 10,-188-23,66 2,337-24,173-84,441-159,-465 54,-380 111,688-262,-876 311,504-233,-428 186,224-154,-73 25,-69 48,-189 122,68-65,50-66,-55 52,72-36,-97 83,-103 79,-1 0,0 1,0-1,0 0,0 0,1 0,-1 0,0-1,-1 1,1 0,0 0,0 0,0-1,0-2,-1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11:09:53.875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11:09:55.64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1521,'6'4,"-1"0,1 0,0 0,0-1,0 0,1-1,-1 1,12 2,56 7,-65-11,43 4,0-3,0-1,0-4,101-16,202-69,-272 65,177-48,549-157,-677 184,193-94,111-90,41-20,-419 221,216-108,-219 104,-1-2,88-74,-93 68,-28 23,-1-1,-1 0,19-22,-22 18,-15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D9EA-74B7-4495-B292-8E2280DF5EC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F75B7-F44B-4C16-9782-E991BC65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51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10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16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CC33-8E26-4A1C-A844-A756DC7D7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DE666-AEB9-42ED-8B98-7EC0038B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F461-58D1-4CD0-9BDC-9F9257DF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2E1F9-E50C-40F4-8B0A-40AE2881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D530-7B6F-49F8-A74D-D46DF6F1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E372-5383-4F3E-B480-3A97FD9B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896B0-BA83-4DBD-ABB7-DA3B1235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CAFA-81C6-4E61-B4D7-D3C7A98A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DF72B-C9AE-49CA-927E-2F0ED3EE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60053-080C-440D-960D-36E71547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75F30-A270-4D4D-8C8E-5ABD7FDF8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49638-971D-4DE8-B47F-E0CC7C2DD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0AFB-BE4B-41BF-A28B-15774ABA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8BB6-616F-4332-AF23-B7B7582A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B360-ED96-41EB-8F85-59845EA7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45467" y="167601"/>
            <a:ext cx="11701140" cy="652284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19333" y="2655767"/>
            <a:ext cx="515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828467" y="4418134"/>
            <a:ext cx="2378392" cy="227165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44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56267" y="153633"/>
            <a:ext cx="11879411" cy="6550699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187067" y="1600200"/>
            <a:ext cx="4480800" cy="4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524283" y="1600200"/>
            <a:ext cx="4480800" cy="4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75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301" y="178834"/>
            <a:ext cx="11633236" cy="6500244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620000" y="2212733"/>
            <a:ext cx="895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620000" y="4193139"/>
            <a:ext cx="8952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03485" y="3833484"/>
            <a:ext cx="2184916" cy="20699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DD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187067" y="1600199"/>
            <a:ext cx="9818000" cy="40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209801" y="167601"/>
            <a:ext cx="11772247" cy="6522868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1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D1A5-B040-49AC-B0F7-174B96AA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C6F9-C48F-46F2-941E-3D78140A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901F7-5F13-4DFF-A288-9612DFFD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3841-CE53-4C7D-ACBD-D0DEB9C8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8053A-68A9-42CB-9BA4-24292F1F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4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6058-9D8D-49E2-AA7B-1B18D158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4E33B-2C10-4810-9BE9-C58E3E88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AB7F7-2854-4AFB-BCF2-05BA2149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7C13-F003-448D-8578-CB77B86C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FA80-DFC3-462F-B8ED-CCF9BCC4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32B5-164D-4916-BE00-6B705D9D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3CD2-97C2-4B5A-82DF-D047CF15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D94C6-A4B7-4EAC-ACED-DC53CE6DE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99EF-2589-49FD-B268-3AE55E78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9A878-330F-438B-9EB7-8006CDE7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C7B5B-E676-460E-AF5D-3CC099A7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DE07-13C7-4AC2-9FCB-751C7F69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C34D5-D944-4FB2-8C5F-783C38CC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6ADB2-7285-415F-A5A2-DAB070B6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80C09-006D-4EB5-BB5C-FDE8F9A2B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BF2CE-DCFB-4FC5-BA5C-355E6C71B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43036-54E2-4437-AF0A-55707508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7F6AB-A50B-457D-8809-3700940F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9D670-E30B-4CAB-AEE8-099E8403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9A59-EA84-42F1-B371-D70386CC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7FE09-233F-457F-84B8-70FD6132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E3C01-F123-46EB-90E6-878AAAB3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637EE-4CB1-4938-B808-B54F70B3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09BAA-5B78-4DAE-8873-421F7C7B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25FF3-9EA6-435F-A4C9-0BE12561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AB49-386E-43B2-A9E5-2B0E8140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19AC-B6D1-4914-89F2-FDAD8513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12F6-F1C9-499D-88FA-89F42FE8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29FCC-B520-4DAE-9B5A-BBA54D11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FE6E6-49EA-4F69-92CD-5530936D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2B188-2495-4B9E-868F-36BB2A6D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B964-4022-4A70-9923-2A1AEA80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0183-AF50-4112-8257-845F421D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65B9B-52F4-4EE1-A4A4-23F88165C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D94F0-C56C-493F-9609-3F5192DCD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622AE-3100-4D74-B22D-5E0EA813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61CA4-579C-4CDE-ADEF-EE7680D8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2F67-9377-418D-9CFC-BAF762C4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E2925-752C-48CA-8B6F-CE8D63ED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4DB9-BD25-4AE7-813B-DE1D35AA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48F7-4C48-4D9C-B7C0-7351F13D0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003B-86A8-4CBB-ACDB-29DAEBC85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72898-B5A7-4EE3-A63A-4A4C3C7D9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en/house-blue-building-1293063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simply2ndresources.blogspot.com/2012/09/wbt-lesson-plan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pixabay.com/en/girl-dress-ribon-flower-smile-306525/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customXml" Target="../ink/ink4.xml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1.xml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hyperlink" Target="https://commons.wikimedia.org/wiki/File:Noto_Emoji_Pie_1f60e.svg" TargetMode="External"/><Relationship Id="rId11" Type="http://schemas.openxmlformats.org/officeDocument/2006/relationships/customXml" Target="../ink/ink3.xml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10" Type="http://schemas.openxmlformats.org/officeDocument/2006/relationships/image" Target="../media/image240.png"/><Relationship Id="rId4" Type="http://schemas.openxmlformats.org/officeDocument/2006/relationships/image" Target="../media/image24.png"/><Relationship Id="rId9" Type="http://schemas.openxmlformats.org/officeDocument/2006/relationships/customXml" Target="../ink/ink2.xml"/><Relationship Id="rId1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://creative-commons-images.com/handwriting/g/goal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en/house-residence-blue-1429409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pti.sa.gov.au/livingneighbourhoods/welcome/about-living-neighbourhoods" TargetMode="Externa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commons.wikimedia.org/wiki/File:Noto_Emoji_Pie_1f60e.svg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ouse-room-bed-furniture-bedroom-294594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pti.sa.gov.au/livingneighbourhoods/welcome/about-living-neighbourhoods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ommons.wikimedia.org/wiki/File:Noto_Emoji_Pie_1f60e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://www.pngall.com/remember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girl-dress-ribon-flower-smile-306525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EED041-B864-46FA-B75D-8DAB3F75650C}"/>
              </a:ext>
            </a:extLst>
          </p:cNvPr>
          <p:cNvSpPr/>
          <p:nvPr/>
        </p:nvSpPr>
        <p:spPr>
          <a:xfrm>
            <a:off x="2888875" y="1433810"/>
            <a:ext cx="574077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We can2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LESSON2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467D9-D0E5-4ED7-B8DF-164F605AE8A7}"/>
              </a:ext>
            </a:extLst>
          </p:cNvPr>
          <p:cNvSpPr/>
          <p:nvPr/>
        </p:nvSpPr>
        <p:spPr>
          <a:xfrm>
            <a:off x="2888874" y="2264806"/>
            <a:ext cx="574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My house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942EC-9E7A-4CB5-8235-05395BEB2F0D}"/>
              </a:ext>
            </a:extLst>
          </p:cNvPr>
          <p:cNvSpPr/>
          <p:nvPr/>
        </p:nvSpPr>
        <p:spPr>
          <a:xfrm>
            <a:off x="3327025" y="5196185"/>
            <a:ext cx="574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umin Pro" panose="020B0504020202090204" pitchFamily="34" charset="0"/>
              </a:rPr>
              <a:t>T.HANAN ALLAHEEB</a:t>
            </a:r>
            <a:endParaRPr lang="en-US" sz="2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umin Pro" panose="020B050402020209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F08CC-5A08-4597-91F8-CDE028AA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9219" y="1668411"/>
            <a:ext cx="3989439" cy="3989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9A6EA-4754-423D-BF86-8A312A67B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89425" y="2183797"/>
            <a:ext cx="3088500" cy="3240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B73743-8F65-4F44-8B3E-CAF61E0F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Atrá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5BE3C5-48A7-4BC8-BF7D-A26DB6C2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BCE90A12-0573-4B42-84C3-1607F652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5 / 13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83C28F63-E34D-4184-8711-CA1DB6E64DFE}"/>
              </a:ext>
            </a:extLst>
          </p:cNvPr>
          <p:cNvGrpSpPr>
            <a:grpSpLocks/>
          </p:cNvGrpSpPr>
          <p:nvPr/>
        </p:nvGrpSpPr>
        <p:grpSpPr bwMode="auto">
          <a:xfrm>
            <a:off x="9696451" y="1773238"/>
            <a:ext cx="792163" cy="819150"/>
            <a:chOff x="748" y="3158"/>
            <a:chExt cx="499" cy="516"/>
          </a:xfrm>
        </p:grpSpPr>
        <p:sp>
          <p:nvSpPr>
            <p:cNvPr id="7179" name="Oval 25">
              <a:extLst>
                <a:ext uri="{FF2B5EF4-FFF2-40B4-BE49-F238E27FC236}">
                  <a16:creationId xmlns:a16="http://schemas.microsoft.com/office/drawing/2014/main" id="{A65ADCE2-9878-4775-BF01-6B723995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180" name="Group 26">
              <a:extLst>
                <a:ext uri="{FF2B5EF4-FFF2-40B4-BE49-F238E27FC236}">
                  <a16:creationId xmlns:a16="http://schemas.microsoft.com/office/drawing/2014/main" id="{D88BCB53-EDFF-454C-87E6-ECAAC16F9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7181" name="Freeform 27">
                <a:extLst>
                  <a:ext uri="{FF2B5EF4-FFF2-40B4-BE49-F238E27FC236}">
                    <a16:creationId xmlns:a16="http://schemas.microsoft.com/office/drawing/2014/main" id="{DBF2424D-F19C-4198-A1F6-02CD83D3E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28">
                <a:extLst>
                  <a:ext uri="{FF2B5EF4-FFF2-40B4-BE49-F238E27FC236}">
                    <a16:creationId xmlns:a16="http://schemas.microsoft.com/office/drawing/2014/main" id="{7DD311A9-0806-4C0A-8659-437C8F843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29">
                <a:extLst>
                  <a:ext uri="{FF2B5EF4-FFF2-40B4-BE49-F238E27FC236}">
                    <a16:creationId xmlns:a16="http://schemas.microsoft.com/office/drawing/2014/main" id="{C414F751-ABE8-4514-9FBE-3DFC93EE6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30">
                <a:extLst>
                  <a:ext uri="{FF2B5EF4-FFF2-40B4-BE49-F238E27FC236}">
                    <a16:creationId xmlns:a16="http://schemas.microsoft.com/office/drawing/2014/main" id="{B53AC141-124A-4367-A593-B92D985D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31">
                <a:extLst>
                  <a:ext uri="{FF2B5EF4-FFF2-40B4-BE49-F238E27FC236}">
                    <a16:creationId xmlns:a16="http://schemas.microsoft.com/office/drawing/2014/main" id="{3F53CA3E-F67F-47DC-AB32-B87C614C0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32">
                <a:extLst>
                  <a:ext uri="{FF2B5EF4-FFF2-40B4-BE49-F238E27FC236}">
                    <a16:creationId xmlns:a16="http://schemas.microsoft.com/office/drawing/2014/main" id="{0FEA80FA-7454-4641-BFD2-E766AA1E7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33">
                <a:extLst>
                  <a:ext uri="{FF2B5EF4-FFF2-40B4-BE49-F238E27FC236}">
                    <a16:creationId xmlns:a16="http://schemas.microsoft.com/office/drawing/2014/main" id="{C8660D3E-BBEA-4DF5-9A88-412F9DE7D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34">
                <a:extLst>
                  <a:ext uri="{FF2B5EF4-FFF2-40B4-BE49-F238E27FC236}">
                    <a16:creationId xmlns:a16="http://schemas.microsoft.com/office/drawing/2014/main" id="{A5CE5C3F-48B9-44F4-9CDC-A0CF29BC0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35">
                <a:extLst>
                  <a:ext uri="{FF2B5EF4-FFF2-40B4-BE49-F238E27FC236}">
                    <a16:creationId xmlns:a16="http://schemas.microsoft.com/office/drawing/2014/main" id="{9D71D38E-BAFE-49F9-A91B-481B192D3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Freeform 36">
                <a:extLst>
                  <a:ext uri="{FF2B5EF4-FFF2-40B4-BE49-F238E27FC236}">
                    <a16:creationId xmlns:a16="http://schemas.microsoft.com/office/drawing/2014/main" id="{94182951-80A3-4317-839F-B06A626B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37">
                <a:extLst>
                  <a:ext uri="{FF2B5EF4-FFF2-40B4-BE49-F238E27FC236}">
                    <a16:creationId xmlns:a16="http://schemas.microsoft.com/office/drawing/2014/main" id="{472C8AFD-61C8-4F03-9BA7-706566A80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76C2703C-CD6B-4CAB-90E4-A96E44B6DE80}"/>
              </a:ext>
            </a:extLst>
          </p:cNvPr>
          <p:cNvGrpSpPr>
            <a:grpSpLocks/>
          </p:cNvGrpSpPr>
          <p:nvPr/>
        </p:nvGrpSpPr>
        <p:grpSpPr bwMode="auto">
          <a:xfrm>
            <a:off x="9767888" y="2792414"/>
            <a:ext cx="698500" cy="708025"/>
            <a:chOff x="4649" y="2750"/>
            <a:chExt cx="440" cy="446"/>
          </a:xfrm>
        </p:grpSpPr>
        <p:sp>
          <p:nvSpPr>
            <p:cNvPr id="7177" name="Oval 39">
              <a:extLst>
                <a:ext uri="{FF2B5EF4-FFF2-40B4-BE49-F238E27FC236}">
                  <a16:creationId xmlns:a16="http://schemas.microsoft.com/office/drawing/2014/main" id="{4DE98088-877A-4C19-9A6F-691BF1680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78" name="Sound">
              <a:extLst>
                <a:ext uri="{FF2B5EF4-FFF2-40B4-BE49-F238E27FC236}">
                  <a16:creationId xmlns:a16="http://schemas.microsoft.com/office/drawing/2014/main" id="{90B84499-716D-4033-A564-75C2D5C73AA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9" name="AutoShape 41">
            <a:extLst>
              <a:ext uri="{FF2B5EF4-FFF2-40B4-BE49-F238E27FC236}">
                <a16:creationId xmlns:a16="http://schemas.microsoft.com/office/drawing/2014/main" id="{287C09CB-E06E-4CDA-A541-479C92DB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155" y="5862636"/>
            <a:ext cx="36718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bedroom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7210" name="Picture 42">
            <a:extLst>
              <a:ext uri="{FF2B5EF4-FFF2-40B4-BE49-F238E27FC236}">
                <a16:creationId xmlns:a16="http://schemas.microsoft.com/office/drawing/2014/main" id="{DDB60F0D-5724-4109-8477-F780CE06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116014"/>
            <a:ext cx="6011862" cy="4473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41">
            <a:extLst>
              <a:ext uri="{FF2B5EF4-FFF2-40B4-BE49-F238E27FC236}">
                <a16:creationId xmlns:a16="http://schemas.microsoft.com/office/drawing/2014/main" id="{286B0885-26BC-4616-899C-A7706B670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121" y="229554"/>
            <a:ext cx="4353639" cy="66833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Where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are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you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6" name="AutoShape 41">
            <a:extLst>
              <a:ext uri="{FF2B5EF4-FFF2-40B4-BE49-F238E27FC236}">
                <a16:creationId xmlns:a16="http://schemas.microsoft.com/office/drawing/2014/main" id="{18D7F283-D344-4808-A107-530C2B25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114" y="5854700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>
                <a:solidFill>
                  <a:srgbClr val="00B050"/>
                </a:solidFill>
                <a:latin typeface="Comic Sans MS" pitchFamily="66" charset="0"/>
              </a:rPr>
              <a:t>in </a:t>
            </a:r>
            <a:r>
              <a:rPr lang="es-ES" sz="4000" b="1" dirty="0" err="1">
                <a:solidFill>
                  <a:srgbClr val="00B050"/>
                </a:solidFill>
                <a:latin typeface="Comic Sans MS" pitchFamily="66" charset="0"/>
              </a:rPr>
              <a:t>the</a:t>
            </a:r>
            <a:endParaRPr lang="es-E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7" name="AutoShape 41">
            <a:extLst>
              <a:ext uri="{FF2B5EF4-FFF2-40B4-BE49-F238E27FC236}">
                <a16:creationId xmlns:a16="http://schemas.microsoft.com/office/drawing/2014/main" id="{A41AC6F3-4112-4EC0-BBC7-C6E8A33A3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073" y="5854700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I`m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RMI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209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7555D8-01F5-4AAC-8199-8FA0AA6D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Atrá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42A63C-7C19-490A-8D39-F62918F3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6B842CA3-015B-407E-A44F-6D55D5D0F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6 / 13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91F3B2A8-023C-41ED-AE19-11F631425A38}"/>
              </a:ext>
            </a:extLst>
          </p:cNvPr>
          <p:cNvGrpSpPr>
            <a:grpSpLocks/>
          </p:cNvGrpSpPr>
          <p:nvPr/>
        </p:nvGrpSpPr>
        <p:grpSpPr bwMode="auto">
          <a:xfrm>
            <a:off x="9696451" y="1773238"/>
            <a:ext cx="792163" cy="819150"/>
            <a:chOff x="748" y="3158"/>
            <a:chExt cx="499" cy="516"/>
          </a:xfrm>
        </p:grpSpPr>
        <p:sp>
          <p:nvSpPr>
            <p:cNvPr id="8203" name="Oval 25">
              <a:extLst>
                <a:ext uri="{FF2B5EF4-FFF2-40B4-BE49-F238E27FC236}">
                  <a16:creationId xmlns:a16="http://schemas.microsoft.com/office/drawing/2014/main" id="{348DE935-2BEB-4654-AA11-B4B58AA5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204" name="Group 26">
              <a:extLst>
                <a:ext uri="{FF2B5EF4-FFF2-40B4-BE49-F238E27FC236}">
                  <a16:creationId xmlns:a16="http://schemas.microsoft.com/office/drawing/2014/main" id="{92F03C16-6FEA-4C20-928C-082A02684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8205" name="Freeform 27">
                <a:extLst>
                  <a:ext uri="{FF2B5EF4-FFF2-40B4-BE49-F238E27FC236}">
                    <a16:creationId xmlns:a16="http://schemas.microsoft.com/office/drawing/2014/main" id="{10B946CB-6384-44E8-9651-59E14EE18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8">
                <a:extLst>
                  <a:ext uri="{FF2B5EF4-FFF2-40B4-BE49-F238E27FC236}">
                    <a16:creationId xmlns:a16="http://schemas.microsoft.com/office/drawing/2014/main" id="{493B52FE-9EC7-4D92-ABCF-AA6C335C7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29">
                <a:extLst>
                  <a:ext uri="{FF2B5EF4-FFF2-40B4-BE49-F238E27FC236}">
                    <a16:creationId xmlns:a16="http://schemas.microsoft.com/office/drawing/2014/main" id="{8BE2E72A-25DF-4B8D-8FB1-1B7CB3F25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30">
                <a:extLst>
                  <a:ext uri="{FF2B5EF4-FFF2-40B4-BE49-F238E27FC236}">
                    <a16:creationId xmlns:a16="http://schemas.microsoft.com/office/drawing/2014/main" id="{B74CF683-01B1-470A-B158-2AACE6C6C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31">
                <a:extLst>
                  <a:ext uri="{FF2B5EF4-FFF2-40B4-BE49-F238E27FC236}">
                    <a16:creationId xmlns:a16="http://schemas.microsoft.com/office/drawing/2014/main" id="{4539BB91-8880-4483-94A5-2D5BF1D56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32">
                <a:extLst>
                  <a:ext uri="{FF2B5EF4-FFF2-40B4-BE49-F238E27FC236}">
                    <a16:creationId xmlns:a16="http://schemas.microsoft.com/office/drawing/2014/main" id="{79DC2695-46F3-4AA1-864A-34A691F87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33">
                <a:extLst>
                  <a:ext uri="{FF2B5EF4-FFF2-40B4-BE49-F238E27FC236}">
                    <a16:creationId xmlns:a16="http://schemas.microsoft.com/office/drawing/2014/main" id="{87A6FA33-2F0D-4924-9C45-FA2B7EFE3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34">
                <a:extLst>
                  <a:ext uri="{FF2B5EF4-FFF2-40B4-BE49-F238E27FC236}">
                    <a16:creationId xmlns:a16="http://schemas.microsoft.com/office/drawing/2014/main" id="{9D938D85-B62A-4991-BBBA-61DB4F356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35">
                <a:extLst>
                  <a:ext uri="{FF2B5EF4-FFF2-40B4-BE49-F238E27FC236}">
                    <a16:creationId xmlns:a16="http://schemas.microsoft.com/office/drawing/2014/main" id="{792FEC5A-3D85-448C-80F7-F57491BD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36">
                <a:extLst>
                  <a:ext uri="{FF2B5EF4-FFF2-40B4-BE49-F238E27FC236}">
                    <a16:creationId xmlns:a16="http://schemas.microsoft.com/office/drawing/2014/main" id="{609C2C9B-17C7-4708-9AC8-C248F2271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37">
                <a:extLst>
                  <a:ext uri="{FF2B5EF4-FFF2-40B4-BE49-F238E27FC236}">
                    <a16:creationId xmlns:a16="http://schemas.microsoft.com/office/drawing/2014/main" id="{D97A8C25-1746-4DE0-B914-EBA5B7FAD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92D4B050-9EBB-4D64-B4DC-D169CC5C1823}"/>
              </a:ext>
            </a:extLst>
          </p:cNvPr>
          <p:cNvGrpSpPr>
            <a:grpSpLocks/>
          </p:cNvGrpSpPr>
          <p:nvPr/>
        </p:nvGrpSpPr>
        <p:grpSpPr bwMode="auto">
          <a:xfrm>
            <a:off x="9767888" y="2792414"/>
            <a:ext cx="698500" cy="708025"/>
            <a:chOff x="4649" y="2750"/>
            <a:chExt cx="440" cy="446"/>
          </a:xfrm>
        </p:grpSpPr>
        <p:sp>
          <p:nvSpPr>
            <p:cNvPr id="8201" name="Oval 39">
              <a:extLst>
                <a:ext uri="{FF2B5EF4-FFF2-40B4-BE49-F238E27FC236}">
                  <a16:creationId xmlns:a16="http://schemas.microsoft.com/office/drawing/2014/main" id="{62D79D02-C691-4B53-9455-E0E11260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2" name="Sound">
              <a:extLst>
                <a:ext uri="{FF2B5EF4-FFF2-40B4-BE49-F238E27FC236}">
                  <a16:creationId xmlns:a16="http://schemas.microsoft.com/office/drawing/2014/main" id="{CF69F969-B8C4-4235-AC21-85880F9DD7D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3" name="AutoShape 41">
            <a:extLst>
              <a:ext uri="{FF2B5EF4-FFF2-40B4-BE49-F238E27FC236}">
                <a16:creationId xmlns:a16="http://schemas.microsoft.com/office/drawing/2014/main" id="{31A7F5F8-9719-426D-8230-90590763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766" y="5862636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5400" b="1" dirty="0" err="1">
                <a:latin typeface="Comic Sans MS" pitchFamily="66" charset="0"/>
              </a:rPr>
              <a:t>bathroom</a:t>
            </a:r>
            <a:endParaRPr lang="es-ES" sz="5400" b="1" dirty="0">
              <a:latin typeface="Comic Sans MS" pitchFamily="66" charset="0"/>
            </a:endParaRPr>
          </a:p>
        </p:txBody>
      </p:sp>
      <p:pic>
        <p:nvPicPr>
          <p:cNvPr id="24" name="Picture 2" descr="http://www.interiordesigncool.com/wp-content/uploads/images/12420-bathroom-2-image-vector-clip-art-online-royalty-free-public_1440x900.jpg">
            <a:extLst>
              <a:ext uri="{FF2B5EF4-FFF2-40B4-BE49-F238E27FC236}">
                <a16:creationId xmlns:a16="http://schemas.microsoft.com/office/drawing/2014/main" id="{DA860C57-766A-4876-9953-A08209C0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104900"/>
            <a:ext cx="597693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41">
            <a:extLst>
              <a:ext uri="{FF2B5EF4-FFF2-40B4-BE49-F238E27FC236}">
                <a16:creationId xmlns:a16="http://schemas.microsoft.com/office/drawing/2014/main" id="{43FAD946-AA0D-485B-91E0-6DFEFC49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121" y="229554"/>
            <a:ext cx="4353639" cy="66833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Where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Amal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27" name="AutoShape 41">
            <a:extLst>
              <a:ext uri="{FF2B5EF4-FFF2-40B4-BE49-F238E27FC236}">
                <a16:creationId xmlns:a16="http://schemas.microsoft.com/office/drawing/2014/main" id="{E0CFEDCA-CE22-453B-9829-E438BF4F5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85" y="5834696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>
                <a:solidFill>
                  <a:srgbClr val="00B050"/>
                </a:solidFill>
                <a:latin typeface="Comic Sans MS" pitchFamily="66" charset="0"/>
              </a:rPr>
              <a:t>in </a:t>
            </a:r>
            <a:r>
              <a:rPr lang="es-ES" sz="4000" b="1" dirty="0" err="1">
                <a:solidFill>
                  <a:srgbClr val="00B050"/>
                </a:solidFill>
                <a:latin typeface="Comic Sans MS" pitchFamily="66" charset="0"/>
              </a:rPr>
              <a:t>the</a:t>
            </a:r>
            <a:endParaRPr lang="es-E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8" name="AutoShape 41">
            <a:extLst>
              <a:ext uri="{FF2B5EF4-FFF2-40B4-BE49-F238E27FC236}">
                <a16:creationId xmlns:a16="http://schemas.microsoft.com/office/drawing/2014/main" id="{9A726870-0221-4522-9BEC-BCF233A4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034" y="5862636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She`s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D226E6-74EE-4D88-AAA4-A1F01F717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5147" y="2204421"/>
            <a:ext cx="1694064" cy="2393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233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CE349-7771-47FE-A407-E2908E3CF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98" y="2274093"/>
            <a:ext cx="8435152" cy="2786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F38BA-6C9C-45EE-AAEB-0995980EB1D6}"/>
              </a:ext>
            </a:extLst>
          </p:cNvPr>
          <p:cNvSpPr txBox="1"/>
          <p:nvPr/>
        </p:nvSpPr>
        <p:spPr>
          <a:xfrm>
            <a:off x="2743199" y="1063853"/>
            <a:ext cx="6886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3F3E99"/>
                </a:solidFill>
                <a:latin typeface="Source Sans Pro Black" panose="020B0803030403020204" pitchFamily="34" charset="0"/>
              </a:rPr>
              <a:t>Listen, say, and match. Then write the missing letters. </a:t>
            </a:r>
            <a:endParaRPr lang="en-US" sz="2000" b="0" i="0" u="none" strike="noStrike" baseline="0" dirty="0">
              <a:solidFill>
                <a:srgbClr val="000000"/>
              </a:solidFill>
              <a:latin typeface="Source Sans Pro Black" panose="020B08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DE6C9-191E-495B-9300-B9D30A709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2055495" y="964188"/>
            <a:ext cx="599440" cy="599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FD2AB50-CECE-4058-8186-68B6303F2195}"/>
                  </a:ext>
                </a:extLst>
              </p14:cNvPr>
              <p14:cNvContentPartPr/>
              <p14:nvPr/>
            </p14:nvContentPartPr>
            <p14:xfrm>
              <a:off x="5781675" y="3401130"/>
              <a:ext cx="3268440" cy="64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FD2AB50-CECE-4058-8186-68B6303F21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3035" y="3392490"/>
                <a:ext cx="3286080" cy="66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8ED5475-4106-450B-B605-8EBDB7895172}"/>
              </a:ext>
            </a:extLst>
          </p:cNvPr>
          <p:cNvGrpSpPr/>
          <p:nvPr/>
        </p:nvGrpSpPr>
        <p:grpSpPr>
          <a:xfrm>
            <a:off x="3760635" y="3002970"/>
            <a:ext cx="3443760" cy="1000440"/>
            <a:chOff x="3760635" y="3002970"/>
            <a:chExt cx="3443760" cy="10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4631F6-68E7-4E3D-BD15-DE7BCDDB4400}"/>
                    </a:ext>
                  </a:extLst>
                </p14:cNvPr>
                <p14:cNvContentPartPr/>
                <p14:nvPr/>
              </p14:nvContentPartPr>
              <p14:xfrm>
                <a:off x="4898235" y="378957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4631F6-68E7-4E3D-BD15-DE7BCDDB44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9235" y="378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97E6F0-1A93-4E88-AF42-7892272571E3}"/>
                    </a:ext>
                  </a:extLst>
                </p14:cNvPr>
                <p14:cNvContentPartPr/>
                <p14:nvPr/>
              </p14:nvContentPartPr>
              <p14:xfrm>
                <a:off x="3760635" y="3002970"/>
                <a:ext cx="3443760" cy="100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97E6F0-1A93-4E88-AF42-7892272571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51995" y="2993970"/>
                  <a:ext cx="3461400" cy="10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E903AB-CA8D-4C2D-A214-ABBA9B34F67E}"/>
              </a:ext>
            </a:extLst>
          </p:cNvPr>
          <p:cNvGrpSpPr/>
          <p:nvPr/>
        </p:nvGrpSpPr>
        <p:grpSpPr>
          <a:xfrm>
            <a:off x="7803075" y="3132930"/>
            <a:ext cx="1488600" cy="567720"/>
            <a:chOff x="7803075" y="3132930"/>
            <a:chExt cx="14886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5EA0AF-A64D-4151-B45C-0725DF82C128}"/>
                    </a:ext>
                  </a:extLst>
                </p14:cNvPr>
                <p14:cNvContentPartPr/>
                <p14:nvPr/>
              </p14:nvContentPartPr>
              <p14:xfrm>
                <a:off x="7873995" y="370029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5EA0AF-A64D-4151-B45C-0725DF82C1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4995" y="36916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E32B5B-7A2D-4ACC-8D32-9662BF1ADDB8}"/>
                    </a:ext>
                  </a:extLst>
                </p14:cNvPr>
                <p14:cNvContentPartPr/>
                <p14:nvPr/>
              </p14:nvContentPartPr>
              <p14:xfrm>
                <a:off x="7803075" y="3132930"/>
                <a:ext cx="1488600" cy="56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E32B5B-7A2D-4ACC-8D32-9662BF1ADD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94075" y="3124290"/>
                  <a:ext cx="1506240" cy="584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C49E888-967B-4F29-9F00-0F5BAA9AFA28}"/>
              </a:ext>
            </a:extLst>
          </p:cNvPr>
          <p:cNvSpPr txBox="1"/>
          <p:nvPr/>
        </p:nvSpPr>
        <p:spPr>
          <a:xfrm>
            <a:off x="5069040" y="3878350"/>
            <a:ext cx="712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 err="1">
                <a:solidFill>
                  <a:srgbClr val="EC008C"/>
                </a:solidFill>
                <a:latin typeface="IMOEJ G+ MH Eupperelemsans EM Infant"/>
              </a:rPr>
              <a:t>fr</a:t>
            </a:r>
            <a:r>
              <a:rPr lang="en-US" sz="2800" b="1" i="0" u="none" strike="noStrike" baseline="0" dirty="0">
                <a:solidFill>
                  <a:srgbClr val="EC008C"/>
                </a:solidFill>
                <a:latin typeface="IMOEJ G+ MH Eupperelemsans EM Infant"/>
              </a:rPr>
              <a:t> </a:t>
            </a:r>
            <a:endParaRPr lang="en-US" sz="2800" b="1" i="0" u="none" strike="noStrike" baseline="0" dirty="0">
              <a:solidFill>
                <a:srgbClr val="000000"/>
              </a:solidFill>
              <a:latin typeface="IMOEJ G+ MH Eupperelemsans EM Infant"/>
            </a:endParaRPr>
          </a:p>
        </p:txBody>
      </p:sp>
      <p:pic>
        <p:nvPicPr>
          <p:cNvPr id="2" name="We Can 4 (2020) SB_CD 1_28">
            <a:hlinkClick r:id="" action="ppaction://media"/>
            <a:extLst>
              <a:ext uri="{FF2B5EF4-FFF2-40B4-BE49-F238E27FC236}">
                <a16:creationId xmlns:a16="http://schemas.microsoft.com/office/drawing/2014/main" id="{DB7D6F1F-5C54-4CAD-91E3-65E0FBDEA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48801" y="786070"/>
            <a:ext cx="955675" cy="9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8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AC2047-980B-498A-9DAC-2A6A77AC3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05" y="917574"/>
            <a:ext cx="5761990" cy="48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3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B3696-97D6-458C-BEAA-E7F3AB8E5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F63EF-77F1-4897-8347-E8CDBAD6F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" y="4162425"/>
            <a:ext cx="68389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1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F34592-B209-4BB5-A01F-873007D249F2}"/>
              </a:ext>
            </a:extLst>
          </p:cNvPr>
          <p:cNvSpPr/>
          <p:nvPr/>
        </p:nvSpPr>
        <p:spPr>
          <a:xfrm>
            <a:off x="2854137" y="748010"/>
            <a:ext cx="574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My house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80D66-9A6A-4B74-AB84-74445B776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47950" y="1625120"/>
            <a:ext cx="6353175" cy="4665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C842D-A318-49F0-8791-8F9A34D14950}"/>
              </a:ext>
            </a:extLst>
          </p:cNvPr>
          <p:cNvSpPr txBox="1"/>
          <p:nvPr/>
        </p:nvSpPr>
        <p:spPr>
          <a:xfrm>
            <a:off x="4264660" y="510540"/>
            <a:ext cx="446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</a:rPr>
              <a:t>chant</a:t>
            </a:r>
            <a:r>
              <a:rPr lang="en-US" sz="2800" b="0" i="0" u="none" strike="noStrike" baseline="0" dirty="0">
                <a:solidFill>
                  <a:srgbClr val="00B050"/>
                </a:solidFill>
              </a:rPr>
              <a:t> and point.   p20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665220" y="484654"/>
            <a:ext cx="599440" cy="599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B83D53-7527-4C71-AA58-484A305F1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9292" y="4482971"/>
            <a:ext cx="1238250" cy="1161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663B7-35B0-466F-953F-939A839FF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125" y="1297771"/>
            <a:ext cx="7734300" cy="5286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3C37E6-A4C0-4036-A5E0-D2C948A0E8FB}"/>
              </a:ext>
            </a:extLst>
          </p:cNvPr>
          <p:cNvSpPr/>
          <p:nvPr/>
        </p:nvSpPr>
        <p:spPr>
          <a:xfrm>
            <a:off x="2714624" y="4981575"/>
            <a:ext cx="1250315" cy="3809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B2ADE-0089-4650-A994-DA97D9E0CE6A}"/>
              </a:ext>
            </a:extLst>
          </p:cNvPr>
          <p:cNvSpPr txBox="1"/>
          <p:nvPr/>
        </p:nvSpPr>
        <p:spPr>
          <a:xfrm>
            <a:off x="1713230" y="4344055"/>
            <a:ext cx="859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FF0000"/>
                </a:solidFill>
              </a:rPr>
              <a:t>Yard</a:t>
            </a:r>
          </a:p>
        </p:txBody>
      </p:sp>
      <p:pic>
        <p:nvPicPr>
          <p:cNvPr id="2" name="We Can 4 (2020) SB_CD 1_27">
            <a:hlinkClick r:id="" action="ppaction://media"/>
            <a:extLst>
              <a:ext uri="{FF2B5EF4-FFF2-40B4-BE49-F238E27FC236}">
                <a16:creationId xmlns:a16="http://schemas.microsoft.com/office/drawing/2014/main" id="{16FFDFB0-EE0A-4D5E-BA52-D4B9C35239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41840" y="462746"/>
            <a:ext cx="1299379" cy="1299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665220" y="484654"/>
            <a:ext cx="599440" cy="599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5B2ADE-0089-4650-A994-DA97D9E0CE6A}"/>
              </a:ext>
            </a:extLst>
          </p:cNvPr>
          <p:cNvSpPr txBox="1"/>
          <p:nvPr/>
        </p:nvSpPr>
        <p:spPr>
          <a:xfrm>
            <a:off x="1963737" y="1966634"/>
            <a:ext cx="2887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</a:rPr>
              <a:t>Where </a:t>
            </a:r>
            <a:r>
              <a:rPr lang="en-US" sz="2800" dirty="0">
                <a:solidFill>
                  <a:srgbClr val="C00000"/>
                </a:solidFill>
              </a:rPr>
              <a:t>are you?</a:t>
            </a:r>
            <a:endParaRPr lang="en-US" sz="2800" b="0" i="0" u="none" strike="noStrike" baseline="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65AF8-57B2-473D-AA4E-A436E7F22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01315" y="1949320"/>
            <a:ext cx="4214608" cy="3953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FBD663-010D-42F8-915E-7217A5564582}"/>
              </a:ext>
            </a:extLst>
          </p:cNvPr>
          <p:cNvSpPr txBox="1"/>
          <p:nvPr/>
        </p:nvSpPr>
        <p:spPr>
          <a:xfrm>
            <a:off x="5398770" y="2019955"/>
            <a:ext cx="32785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C00000"/>
                </a:solidFill>
              </a:rPr>
              <a:t>I`m </a:t>
            </a:r>
            <a:r>
              <a:rPr lang="en-US" sz="2800" b="0" i="0" u="none" strike="noStrike" baseline="0" dirty="0">
                <a:solidFill>
                  <a:srgbClr val="00B050"/>
                </a:solidFill>
              </a:rPr>
              <a:t>in the </a:t>
            </a:r>
            <a:r>
              <a:rPr lang="en-US" sz="2800" b="0" i="0" u="none" strike="noStrike" baseline="0" dirty="0">
                <a:solidFill>
                  <a:srgbClr val="C00000"/>
                </a:solidFill>
              </a:rPr>
              <a:t>bed room.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0CA43-C923-4D03-B112-140D522BFC1B}"/>
              </a:ext>
            </a:extLst>
          </p:cNvPr>
          <p:cNvSpPr txBox="1"/>
          <p:nvPr/>
        </p:nvSpPr>
        <p:spPr>
          <a:xfrm>
            <a:off x="4408170" y="578188"/>
            <a:ext cx="5250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Tell us </a:t>
            </a:r>
            <a:r>
              <a:rPr lang="en-US" sz="2800" b="1" dirty="0">
                <a:solidFill>
                  <a:srgbClr val="00B050"/>
                </a:solidFill>
              </a:rPr>
              <a:t>where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are you now ?</a:t>
            </a:r>
            <a:endParaRPr lang="en-US" sz="2800" b="1" i="0" u="none" strike="noStrike" baseline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533C0-693C-444D-9C94-33377A424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48600" y="3703114"/>
            <a:ext cx="2884170" cy="20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32B3D3-207B-4721-90B1-B76ED4936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83651" y="-110844"/>
            <a:ext cx="2404879" cy="1713175"/>
          </a:xfrm>
          <a:prstGeom prst="rect">
            <a:avLst/>
          </a:prstGeom>
        </p:spPr>
      </p:pic>
      <p:pic>
        <p:nvPicPr>
          <p:cNvPr id="9" name="Picture 2" descr="Download Me Clipart Pointing - Person Pointing At Self Clipart - Full Size  PNG Image - PNGkit">
            <a:extLst>
              <a:ext uri="{FF2B5EF4-FFF2-40B4-BE49-F238E27FC236}">
                <a16:creationId xmlns:a16="http://schemas.microsoft.com/office/drawing/2014/main" id="{7EF2B1E0-365A-4462-A504-71E3C994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2953" y="2935819"/>
            <a:ext cx="967307" cy="194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F711ED-AAD3-4146-8716-D3370F7EECF7}"/>
              </a:ext>
            </a:extLst>
          </p:cNvPr>
          <p:cNvSpPr/>
          <p:nvPr/>
        </p:nvSpPr>
        <p:spPr>
          <a:xfrm>
            <a:off x="1075386" y="5194113"/>
            <a:ext cx="2262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I 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`m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Hind.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B80A6D-0F8B-4A59-940D-BC274A68D7D9}"/>
              </a:ext>
            </a:extLst>
          </p:cNvPr>
          <p:cNvSpPr/>
          <p:nvPr/>
        </p:nvSpPr>
        <p:spPr>
          <a:xfrm>
            <a:off x="1291475" y="1968860"/>
            <a:ext cx="122661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I 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am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12808-AE21-4AFC-AFBB-EBD8B67005B3}"/>
              </a:ext>
            </a:extLst>
          </p:cNvPr>
          <p:cNvSpPr/>
          <p:nvPr/>
        </p:nvSpPr>
        <p:spPr>
          <a:xfrm>
            <a:off x="8904990" y="2113576"/>
            <a:ext cx="1282723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is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EADE7-BB0C-45F1-915F-439AB3033A16}"/>
              </a:ext>
            </a:extLst>
          </p:cNvPr>
          <p:cNvSpPr/>
          <p:nvPr/>
        </p:nvSpPr>
        <p:spPr>
          <a:xfrm>
            <a:off x="4709825" y="2003605"/>
            <a:ext cx="1390124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She </a:t>
            </a:r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is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E729E-D013-4776-B16D-4009FA4F4DB1}"/>
              </a:ext>
            </a:extLst>
          </p:cNvPr>
          <p:cNvSpPr/>
          <p:nvPr/>
        </p:nvSpPr>
        <p:spPr>
          <a:xfrm>
            <a:off x="4220909" y="5283193"/>
            <a:ext cx="2367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She`</a:t>
            </a:r>
            <a:r>
              <a:rPr lang="en-US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s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a girl.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5" name="Picture 2" descr="Younger Sister Clipart - 2395x1662 PNG Download - PNGkit">
            <a:extLst>
              <a:ext uri="{FF2B5EF4-FFF2-40B4-BE49-F238E27FC236}">
                <a16:creationId xmlns:a16="http://schemas.microsoft.com/office/drawing/2014/main" id="{CDE8CD00-072B-447D-8925-6EF2E32B7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2" t="1537" r="-1313" b="-1537"/>
          <a:stretch/>
        </p:blipFill>
        <p:spPr bwMode="auto">
          <a:xfrm>
            <a:off x="4602066" y="3241200"/>
            <a:ext cx="1390124" cy="19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1530254-09B3-4BC0-96DD-931203AE5BE6}"/>
              </a:ext>
            </a:extLst>
          </p:cNvPr>
          <p:cNvSpPr/>
          <p:nvPr/>
        </p:nvSpPr>
        <p:spPr>
          <a:xfrm>
            <a:off x="8060280" y="5283193"/>
            <a:ext cx="3369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He`</a:t>
            </a:r>
            <a:r>
              <a:rPr lang="en-US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s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a boy.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" name="Picture 2" descr="Younger Sister Clipart - 2395x1662 PNG Download - PNGkit">
            <a:extLst>
              <a:ext uri="{FF2B5EF4-FFF2-40B4-BE49-F238E27FC236}">
                <a16:creationId xmlns:a16="http://schemas.microsoft.com/office/drawing/2014/main" id="{F503D871-FA8C-4F3B-A234-19FBC9227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21"/>
          <a:stretch/>
        </p:blipFill>
        <p:spPr bwMode="auto">
          <a:xfrm>
            <a:off x="9034306" y="3123682"/>
            <a:ext cx="1282724" cy="19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693B57-79DB-45A3-933C-D34C33A393BA}"/>
              </a:ext>
            </a:extLst>
          </p:cNvPr>
          <p:cNvCxnSpPr>
            <a:cxnSpLocks/>
          </p:cNvCxnSpPr>
          <p:nvPr/>
        </p:nvCxnSpPr>
        <p:spPr>
          <a:xfrm>
            <a:off x="1175292" y="5840444"/>
            <a:ext cx="8013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9BE55B-3B98-4BA8-AA72-49954B94ED41}"/>
              </a:ext>
            </a:extLst>
          </p:cNvPr>
          <p:cNvCxnSpPr>
            <a:cxnSpLocks/>
          </p:cNvCxnSpPr>
          <p:nvPr/>
        </p:nvCxnSpPr>
        <p:spPr>
          <a:xfrm>
            <a:off x="4401434" y="5867968"/>
            <a:ext cx="8013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2830B-342D-45AA-993C-9A96D6BCB6B3}"/>
              </a:ext>
            </a:extLst>
          </p:cNvPr>
          <p:cNvCxnSpPr>
            <a:cxnSpLocks/>
          </p:cNvCxnSpPr>
          <p:nvPr/>
        </p:nvCxnSpPr>
        <p:spPr>
          <a:xfrm>
            <a:off x="8808538" y="5867968"/>
            <a:ext cx="8013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534959-1C46-4A6F-A3C8-A1078C99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2" descr="Atrá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F67EB1-ABD8-4BDD-98A5-EA9E3A30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3">
            <a:extLst>
              <a:ext uri="{FF2B5EF4-FFF2-40B4-BE49-F238E27FC236}">
                <a16:creationId xmlns:a16="http://schemas.microsoft.com/office/drawing/2014/main" id="{4CC2496F-5A1E-43A5-A363-C9A5247D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2 / 13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AC741ADB-2734-4696-95C7-33F12197420F}"/>
              </a:ext>
            </a:extLst>
          </p:cNvPr>
          <p:cNvGrpSpPr>
            <a:grpSpLocks/>
          </p:cNvGrpSpPr>
          <p:nvPr/>
        </p:nvGrpSpPr>
        <p:grpSpPr bwMode="auto">
          <a:xfrm>
            <a:off x="9696451" y="1773238"/>
            <a:ext cx="792163" cy="819150"/>
            <a:chOff x="748" y="3158"/>
            <a:chExt cx="499" cy="516"/>
          </a:xfrm>
        </p:grpSpPr>
        <p:sp>
          <p:nvSpPr>
            <p:cNvPr id="4107" name="Oval 25">
              <a:extLst>
                <a:ext uri="{FF2B5EF4-FFF2-40B4-BE49-F238E27FC236}">
                  <a16:creationId xmlns:a16="http://schemas.microsoft.com/office/drawing/2014/main" id="{87EF93F0-2678-4048-BC1E-A63E2D2A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08" name="Group 26">
              <a:extLst>
                <a:ext uri="{FF2B5EF4-FFF2-40B4-BE49-F238E27FC236}">
                  <a16:creationId xmlns:a16="http://schemas.microsoft.com/office/drawing/2014/main" id="{8ACD0DBB-B9C1-41C2-9349-6AEB6A62D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109" name="Freeform 27">
                <a:extLst>
                  <a:ext uri="{FF2B5EF4-FFF2-40B4-BE49-F238E27FC236}">
                    <a16:creationId xmlns:a16="http://schemas.microsoft.com/office/drawing/2014/main" id="{79C36907-C26C-43FC-AF87-0A15DBD6A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28">
                <a:extLst>
                  <a:ext uri="{FF2B5EF4-FFF2-40B4-BE49-F238E27FC236}">
                    <a16:creationId xmlns:a16="http://schemas.microsoft.com/office/drawing/2014/main" id="{C6FCC4BD-48A6-4455-A4F3-5B46E9CFE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29">
                <a:extLst>
                  <a:ext uri="{FF2B5EF4-FFF2-40B4-BE49-F238E27FC236}">
                    <a16:creationId xmlns:a16="http://schemas.microsoft.com/office/drawing/2014/main" id="{F10ADDE2-2E73-49E0-B05B-FC96479B1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30">
                <a:extLst>
                  <a:ext uri="{FF2B5EF4-FFF2-40B4-BE49-F238E27FC236}">
                    <a16:creationId xmlns:a16="http://schemas.microsoft.com/office/drawing/2014/main" id="{223E8884-619D-474C-96FE-B5128FC0E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31">
                <a:extLst>
                  <a:ext uri="{FF2B5EF4-FFF2-40B4-BE49-F238E27FC236}">
                    <a16:creationId xmlns:a16="http://schemas.microsoft.com/office/drawing/2014/main" id="{E72538F6-A717-4D78-8CC7-52DE1917B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32">
                <a:extLst>
                  <a:ext uri="{FF2B5EF4-FFF2-40B4-BE49-F238E27FC236}">
                    <a16:creationId xmlns:a16="http://schemas.microsoft.com/office/drawing/2014/main" id="{59CA4635-374B-42B4-8484-DE1E39B25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33">
                <a:extLst>
                  <a:ext uri="{FF2B5EF4-FFF2-40B4-BE49-F238E27FC236}">
                    <a16:creationId xmlns:a16="http://schemas.microsoft.com/office/drawing/2014/main" id="{F61CB6C9-1629-42F2-9991-63268E101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34">
                <a:extLst>
                  <a:ext uri="{FF2B5EF4-FFF2-40B4-BE49-F238E27FC236}">
                    <a16:creationId xmlns:a16="http://schemas.microsoft.com/office/drawing/2014/main" id="{0BB3724C-562A-478D-9D19-4A8F6DFD4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35">
                <a:extLst>
                  <a:ext uri="{FF2B5EF4-FFF2-40B4-BE49-F238E27FC236}">
                    <a16:creationId xmlns:a16="http://schemas.microsoft.com/office/drawing/2014/main" id="{DD7F5173-7BC1-494C-978D-C94A1247E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36">
                <a:extLst>
                  <a:ext uri="{FF2B5EF4-FFF2-40B4-BE49-F238E27FC236}">
                    <a16:creationId xmlns:a16="http://schemas.microsoft.com/office/drawing/2014/main" id="{341202CB-ACCF-4D42-9E02-22AE8BDB1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37">
                <a:extLst>
                  <a:ext uri="{FF2B5EF4-FFF2-40B4-BE49-F238E27FC236}">
                    <a16:creationId xmlns:a16="http://schemas.microsoft.com/office/drawing/2014/main" id="{3F90DF95-0D72-431A-B0D6-A309B8368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3620CB9D-193A-48A0-A482-F29BCCEDEDE8}"/>
              </a:ext>
            </a:extLst>
          </p:cNvPr>
          <p:cNvGrpSpPr>
            <a:grpSpLocks/>
          </p:cNvGrpSpPr>
          <p:nvPr/>
        </p:nvGrpSpPr>
        <p:grpSpPr bwMode="auto">
          <a:xfrm>
            <a:off x="9767888" y="2792414"/>
            <a:ext cx="698500" cy="708025"/>
            <a:chOff x="4649" y="2750"/>
            <a:chExt cx="440" cy="446"/>
          </a:xfrm>
        </p:grpSpPr>
        <p:sp>
          <p:nvSpPr>
            <p:cNvPr id="4105" name="Oval 39">
              <a:extLst>
                <a:ext uri="{FF2B5EF4-FFF2-40B4-BE49-F238E27FC236}">
                  <a16:creationId xmlns:a16="http://schemas.microsoft.com/office/drawing/2014/main" id="{CBD513C2-3B9F-4D0E-8BB3-5FE288A51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6" name="Sound">
              <a:extLst>
                <a:ext uri="{FF2B5EF4-FFF2-40B4-BE49-F238E27FC236}">
                  <a16:creationId xmlns:a16="http://schemas.microsoft.com/office/drawing/2014/main" id="{A2E74D86-7D94-4AA0-93E2-A946EA032EE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5" name="AutoShape 41">
            <a:extLst>
              <a:ext uri="{FF2B5EF4-FFF2-40B4-BE49-F238E27FC236}">
                <a16:creationId xmlns:a16="http://schemas.microsoft.com/office/drawing/2014/main" id="{031F9A91-4B06-4B06-ADD1-78805AEC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825490"/>
            <a:ext cx="34940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200" b="1" dirty="0">
                <a:latin typeface="Comic Sans MS" pitchFamily="66" charset="0"/>
              </a:rPr>
              <a:t>living </a:t>
            </a:r>
            <a:r>
              <a:rPr lang="es-ES" sz="3200" b="1" dirty="0" err="1">
                <a:latin typeface="Comic Sans MS" pitchFamily="66" charset="0"/>
              </a:rPr>
              <a:t>room</a:t>
            </a:r>
            <a:endParaRPr lang="es-ES" sz="3200" b="1" dirty="0">
              <a:latin typeface="Comic Sans MS" pitchFamily="66" charset="0"/>
            </a:endParaRPr>
          </a:p>
        </p:txBody>
      </p:sp>
      <p:pic>
        <p:nvPicPr>
          <p:cNvPr id="16426" name="Picture 42">
            <a:extLst>
              <a:ext uri="{FF2B5EF4-FFF2-40B4-BE49-F238E27FC236}">
                <a16:creationId xmlns:a16="http://schemas.microsoft.com/office/drawing/2014/main" id="{7894D20F-38E1-4CA2-8EBA-C8353ACE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071563"/>
            <a:ext cx="6192838" cy="4487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41">
            <a:extLst>
              <a:ext uri="{FF2B5EF4-FFF2-40B4-BE49-F238E27FC236}">
                <a16:creationId xmlns:a16="http://schemas.microsoft.com/office/drawing/2014/main" id="{38185CE7-526F-4A31-BFB8-AAF275672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114" y="5854700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>
                <a:solidFill>
                  <a:srgbClr val="00B050"/>
                </a:solidFill>
                <a:latin typeface="Comic Sans MS" pitchFamily="66" charset="0"/>
              </a:rPr>
              <a:t>in </a:t>
            </a:r>
            <a:r>
              <a:rPr lang="es-ES" sz="4000" b="1" dirty="0" err="1">
                <a:solidFill>
                  <a:srgbClr val="00B050"/>
                </a:solidFill>
                <a:latin typeface="Comic Sans MS" pitchFamily="66" charset="0"/>
              </a:rPr>
              <a:t>the</a:t>
            </a:r>
            <a:endParaRPr lang="es-E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5" name="AutoShape 41">
            <a:extLst>
              <a:ext uri="{FF2B5EF4-FFF2-40B4-BE49-F238E27FC236}">
                <a16:creationId xmlns:a16="http://schemas.microsoft.com/office/drawing/2014/main" id="{085A1776-2EF2-44E7-A0F6-5292BCDB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121" y="229554"/>
            <a:ext cx="4353639" cy="66833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Where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are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you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6" name="AutoShape 41">
            <a:extLst>
              <a:ext uri="{FF2B5EF4-FFF2-40B4-BE49-F238E27FC236}">
                <a16:creationId xmlns:a16="http://schemas.microsoft.com/office/drawing/2014/main" id="{5A2AE5FA-0856-4DFB-B88B-2A551062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034" y="5862636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I`m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425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DB8B13-FF7E-4FC9-AFA6-64AD008FF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2" descr="Atrá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0252835-C363-4BE3-99CA-CDB103F7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3">
            <a:extLst>
              <a:ext uri="{FF2B5EF4-FFF2-40B4-BE49-F238E27FC236}">
                <a16:creationId xmlns:a16="http://schemas.microsoft.com/office/drawing/2014/main" id="{D4FAAA68-06A6-4D2A-8E6A-020D7748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3 / 13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9AB614CE-B952-443E-ADE4-A5B1E2F2F70A}"/>
              </a:ext>
            </a:extLst>
          </p:cNvPr>
          <p:cNvGrpSpPr>
            <a:grpSpLocks/>
          </p:cNvGrpSpPr>
          <p:nvPr/>
        </p:nvGrpSpPr>
        <p:grpSpPr bwMode="auto">
          <a:xfrm>
            <a:off x="9696451" y="1773238"/>
            <a:ext cx="792163" cy="819150"/>
            <a:chOff x="748" y="3158"/>
            <a:chExt cx="499" cy="516"/>
          </a:xfrm>
        </p:grpSpPr>
        <p:sp>
          <p:nvSpPr>
            <p:cNvPr id="5133" name="Oval 25">
              <a:extLst>
                <a:ext uri="{FF2B5EF4-FFF2-40B4-BE49-F238E27FC236}">
                  <a16:creationId xmlns:a16="http://schemas.microsoft.com/office/drawing/2014/main" id="{A0C6334E-68A5-4897-B561-CEE22204E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34" name="Group 26">
              <a:extLst>
                <a:ext uri="{FF2B5EF4-FFF2-40B4-BE49-F238E27FC236}">
                  <a16:creationId xmlns:a16="http://schemas.microsoft.com/office/drawing/2014/main" id="{8867E148-7FEB-4C39-BEBC-15C950600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5135" name="Freeform 27">
                <a:extLst>
                  <a:ext uri="{FF2B5EF4-FFF2-40B4-BE49-F238E27FC236}">
                    <a16:creationId xmlns:a16="http://schemas.microsoft.com/office/drawing/2014/main" id="{EA91BDB9-AB7E-4405-9DE8-69FB3474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28">
                <a:extLst>
                  <a:ext uri="{FF2B5EF4-FFF2-40B4-BE49-F238E27FC236}">
                    <a16:creationId xmlns:a16="http://schemas.microsoft.com/office/drawing/2014/main" id="{F2ABB5E1-C066-4FDC-A9DD-464D87771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29">
                <a:extLst>
                  <a:ext uri="{FF2B5EF4-FFF2-40B4-BE49-F238E27FC236}">
                    <a16:creationId xmlns:a16="http://schemas.microsoft.com/office/drawing/2014/main" id="{CDA35717-F73F-4427-AB50-D4E41D10A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30">
                <a:extLst>
                  <a:ext uri="{FF2B5EF4-FFF2-40B4-BE49-F238E27FC236}">
                    <a16:creationId xmlns:a16="http://schemas.microsoft.com/office/drawing/2014/main" id="{E9DC35E0-FAB1-47D7-80AF-34226E4D0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31">
                <a:extLst>
                  <a:ext uri="{FF2B5EF4-FFF2-40B4-BE49-F238E27FC236}">
                    <a16:creationId xmlns:a16="http://schemas.microsoft.com/office/drawing/2014/main" id="{9D0C611C-E512-4321-94DC-7F82B23D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32">
                <a:extLst>
                  <a:ext uri="{FF2B5EF4-FFF2-40B4-BE49-F238E27FC236}">
                    <a16:creationId xmlns:a16="http://schemas.microsoft.com/office/drawing/2014/main" id="{BF061D19-E6CF-4C4A-90DB-09455872C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Freeform 33">
                <a:extLst>
                  <a:ext uri="{FF2B5EF4-FFF2-40B4-BE49-F238E27FC236}">
                    <a16:creationId xmlns:a16="http://schemas.microsoft.com/office/drawing/2014/main" id="{A50F4221-68A5-4409-8219-AD3FFC602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Freeform 34">
                <a:extLst>
                  <a:ext uri="{FF2B5EF4-FFF2-40B4-BE49-F238E27FC236}">
                    <a16:creationId xmlns:a16="http://schemas.microsoft.com/office/drawing/2014/main" id="{7D0DE767-019B-4BCC-97DA-6B95EEE2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35">
                <a:extLst>
                  <a:ext uri="{FF2B5EF4-FFF2-40B4-BE49-F238E27FC236}">
                    <a16:creationId xmlns:a16="http://schemas.microsoft.com/office/drawing/2014/main" id="{F105456D-4708-4279-B1B5-664F41C61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36">
                <a:extLst>
                  <a:ext uri="{FF2B5EF4-FFF2-40B4-BE49-F238E27FC236}">
                    <a16:creationId xmlns:a16="http://schemas.microsoft.com/office/drawing/2014/main" id="{6F1FF263-A561-4391-B654-161FA83CD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37">
                <a:extLst>
                  <a:ext uri="{FF2B5EF4-FFF2-40B4-BE49-F238E27FC236}">
                    <a16:creationId xmlns:a16="http://schemas.microsoft.com/office/drawing/2014/main" id="{9BFD113A-000B-40B4-80AA-82D6D7831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DE5F792A-A593-438A-B02A-2C98FFCF30B2}"/>
              </a:ext>
            </a:extLst>
          </p:cNvPr>
          <p:cNvGrpSpPr>
            <a:grpSpLocks/>
          </p:cNvGrpSpPr>
          <p:nvPr/>
        </p:nvGrpSpPr>
        <p:grpSpPr bwMode="auto">
          <a:xfrm>
            <a:off x="9767888" y="2792414"/>
            <a:ext cx="698500" cy="708025"/>
            <a:chOff x="4649" y="2750"/>
            <a:chExt cx="440" cy="446"/>
          </a:xfrm>
        </p:grpSpPr>
        <p:sp>
          <p:nvSpPr>
            <p:cNvPr id="5131" name="Oval 39">
              <a:extLst>
                <a:ext uri="{FF2B5EF4-FFF2-40B4-BE49-F238E27FC236}">
                  <a16:creationId xmlns:a16="http://schemas.microsoft.com/office/drawing/2014/main" id="{E9B1B171-8F75-4597-8227-B188C2F05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Sound">
              <a:extLst>
                <a:ext uri="{FF2B5EF4-FFF2-40B4-BE49-F238E27FC236}">
                  <a16:creationId xmlns:a16="http://schemas.microsoft.com/office/drawing/2014/main" id="{AB3DE5D4-58BB-4B97-9450-9EF4142BCD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" name="AutoShape 41">
            <a:extLst>
              <a:ext uri="{FF2B5EF4-FFF2-40B4-BE49-F238E27FC236}">
                <a16:creationId xmlns:a16="http://schemas.microsoft.com/office/drawing/2014/main" id="{4FF971E0-ECA4-4305-8A84-8D4AB5D41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5805486"/>
            <a:ext cx="338721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400" b="1" dirty="0" err="1">
                <a:latin typeface="Comic Sans MS" pitchFamily="66" charset="0"/>
              </a:rPr>
              <a:t>dining</a:t>
            </a:r>
            <a:r>
              <a:rPr lang="es-ES" sz="4400" b="1" dirty="0">
                <a:latin typeface="Comic Sans MS" pitchFamily="66" charset="0"/>
              </a:rPr>
              <a:t> </a:t>
            </a:r>
            <a:r>
              <a:rPr lang="es-ES" sz="4400" b="1" dirty="0" err="1">
                <a:latin typeface="Comic Sans MS" pitchFamily="66" charset="0"/>
              </a:rPr>
              <a:t>room</a:t>
            </a:r>
            <a:endParaRPr lang="es-ES" sz="4400" b="1" dirty="0">
              <a:latin typeface="Comic Sans MS" pitchFamily="66" charset="0"/>
            </a:endParaRPr>
          </a:p>
        </p:txBody>
      </p:sp>
      <p:grpSp>
        <p:nvGrpSpPr>
          <p:cNvPr id="3" name="2 Grupo">
            <a:extLst>
              <a:ext uri="{FF2B5EF4-FFF2-40B4-BE49-F238E27FC236}">
                <a16:creationId xmlns:a16="http://schemas.microsoft.com/office/drawing/2014/main" id="{1029F8FB-6F0B-4D24-B67C-35E624F27F1A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1052514"/>
            <a:ext cx="5949950" cy="4478337"/>
            <a:chOff x="1285875" y="1052513"/>
            <a:chExt cx="5949950" cy="4478337"/>
          </a:xfrm>
        </p:grpSpPr>
        <p:pic>
          <p:nvPicPr>
            <p:cNvPr id="5129" name="Picture 42">
              <a:extLst>
                <a:ext uri="{FF2B5EF4-FFF2-40B4-BE49-F238E27FC236}">
                  <a16:creationId xmlns:a16="http://schemas.microsoft.com/office/drawing/2014/main" id="{52315931-CF6B-4541-8875-EF9EB2BE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75" y="1052513"/>
              <a:ext cx="5949950" cy="447833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25" descr="http://c3e308.medialib.glogster.com/media/f7/f7ecdc64801d0f451708c0990956edd4491d0a504c0cc6a5c550fea2902d2ad9/frutero-jpg.jpg">
              <a:extLst>
                <a:ext uri="{FF2B5EF4-FFF2-40B4-BE49-F238E27FC236}">
                  <a16:creationId xmlns:a16="http://schemas.microsoft.com/office/drawing/2014/main" id="{CA974F49-EE47-4245-AB1B-754268856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318" y="3119892"/>
              <a:ext cx="703163" cy="64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AutoShape 41">
            <a:extLst>
              <a:ext uri="{FF2B5EF4-FFF2-40B4-BE49-F238E27FC236}">
                <a16:creationId xmlns:a16="http://schemas.microsoft.com/office/drawing/2014/main" id="{570434A2-4273-491C-B03A-877F6A51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121" y="229554"/>
            <a:ext cx="4353639" cy="66833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Where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girl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28" name="AutoShape 41">
            <a:extLst>
              <a:ext uri="{FF2B5EF4-FFF2-40B4-BE49-F238E27FC236}">
                <a16:creationId xmlns:a16="http://schemas.microsoft.com/office/drawing/2014/main" id="{9CDC1333-25AC-4C13-8330-DCA4618D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85" y="5834696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>
                <a:solidFill>
                  <a:srgbClr val="00B050"/>
                </a:solidFill>
                <a:latin typeface="Comic Sans MS" pitchFamily="66" charset="0"/>
              </a:rPr>
              <a:t>in </a:t>
            </a:r>
            <a:r>
              <a:rPr lang="es-ES" sz="4000" b="1" dirty="0" err="1">
                <a:solidFill>
                  <a:srgbClr val="00B050"/>
                </a:solidFill>
                <a:latin typeface="Comic Sans MS" pitchFamily="66" charset="0"/>
              </a:rPr>
              <a:t>the</a:t>
            </a:r>
            <a:endParaRPr lang="es-E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9" name="AutoShape 41">
            <a:extLst>
              <a:ext uri="{FF2B5EF4-FFF2-40B4-BE49-F238E27FC236}">
                <a16:creationId xmlns:a16="http://schemas.microsoft.com/office/drawing/2014/main" id="{9D11BC07-740F-4557-99A8-3C248452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034" y="5862636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She`s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64F9E4-AD09-456A-9F6F-CD83AE7DC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5147" y="2204421"/>
            <a:ext cx="1694064" cy="2393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ing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61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E052B7-8DAA-442E-BE5C-E946CA5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trá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0E5764-E03F-4CE7-89E0-F9A7FB36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D786438C-7D7A-426B-BCE7-96D98AA74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4 / 13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45C2A795-CB1D-4B56-BF84-7E82344FC64D}"/>
              </a:ext>
            </a:extLst>
          </p:cNvPr>
          <p:cNvGrpSpPr>
            <a:grpSpLocks/>
          </p:cNvGrpSpPr>
          <p:nvPr/>
        </p:nvGrpSpPr>
        <p:grpSpPr bwMode="auto">
          <a:xfrm>
            <a:off x="9696451" y="1773238"/>
            <a:ext cx="792163" cy="819150"/>
            <a:chOff x="748" y="3158"/>
            <a:chExt cx="499" cy="516"/>
          </a:xfrm>
        </p:grpSpPr>
        <p:sp>
          <p:nvSpPr>
            <p:cNvPr id="6155" name="Oval 25">
              <a:extLst>
                <a:ext uri="{FF2B5EF4-FFF2-40B4-BE49-F238E27FC236}">
                  <a16:creationId xmlns:a16="http://schemas.microsoft.com/office/drawing/2014/main" id="{B16F180E-49C8-4ED3-A4FE-AFD58EBB0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156" name="Group 26">
              <a:extLst>
                <a:ext uri="{FF2B5EF4-FFF2-40B4-BE49-F238E27FC236}">
                  <a16:creationId xmlns:a16="http://schemas.microsoft.com/office/drawing/2014/main" id="{5F02AB50-2516-4DD5-94B6-14A762790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6157" name="Freeform 27">
                <a:extLst>
                  <a:ext uri="{FF2B5EF4-FFF2-40B4-BE49-F238E27FC236}">
                    <a16:creationId xmlns:a16="http://schemas.microsoft.com/office/drawing/2014/main" id="{7418A82F-DF27-4873-B0C6-BE85BCC82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28">
                <a:extLst>
                  <a:ext uri="{FF2B5EF4-FFF2-40B4-BE49-F238E27FC236}">
                    <a16:creationId xmlns:a16="http://schemas.microsoft.com/office/drawing/2014/main" id="{CC22FA5C-BE07-4E20-978F-0E160776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29">
                <a:extLst>
                  <a:ext uri="{FF2B5EF4-FFF2-40B4-BE49-F238E27FC236}">
                    <a16:creationId xmlns:a16="http://schemas.microsoft.com/office/drawing/2014/main" id="{0138A850-072D-440A-AF5F-0831C7761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30">
                <a:extLst>
                  <a:ext uri="{FF2B5EF4-FFF2-40B4-BE49-F238E27FC236}">
                    <a16:creationId xmlns:a16="http://schemas.microsoft.com/office/drawing/2014/main" id="{F5A61302-7BA5-497B-9C01-2EEA781D4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31">
                <a:extLst>
                  <a:ext uri="{FF2B5EF4-FFF2-40B4-BE49-F238E27FC236}">
                    <a16:creationId xmlns:a16="http://schemas.microsoft.com/office/drawing/2014/main" id="{CCB1421B-E05C-42E1-BC11-AE4C90B0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32">
                <a:extLst>
                  <a:ext uri="{FF2B5EF4-FFF2-40B4-BE49-F238E27FC236}">
                    <a16:creationId xmlns:a16="http://schemas.microsoft.com/office/drawing/2014/main" id="{4D6E6464-BA1E-48C5-B80C-B4E8B3642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33">
                <a:extLst>
                  <a:ext uri="{FF2B5EF4-FFF2-40B4-BE49-F238E27FC236}">
                    <a16:creationId xmlns:a16="http://schemas.microsoft.com/office/drawing/2014/main" id="{E5A04B27-79A2-437F-BCDD-49CDFF379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34">
                <a:extLst>
                  <a:ext uri="{FF2B5EF4-FFF2-40B4-BE49-F238E27FC236}">
                    <a16:creationId xmlns:a16="http://schemas.microsoft.com/office/drawing/2014/main" id="{90FEA411-43C3-45A0-8167-5B4054261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35">
                <a:extLst>
                  <a:ext uri="{FF2B5EF4-FFF2-40B4-BE49-F238E27FC236}">
                    <a16:creationId xmlns:a16="http://schemas.microsoft.com/office/drawing/2014/main" id="{33BA120F-459F-4AC9-817C-2CD5569C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36">
                <a:extLst>
                  <a:ext uri="{FF2B5EF4-FFF2-40B4-BE49-F238E27FC236}">
                    <a16:creationId xmlns:a16="http://schemas.microsoft.com/office/drawing/2014/main" id="{192B41AA-C6F6-44C2-92BE-E3310FBBD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37">
                <a:extLst>
                  <a:ext uri="{FF2B5EF4-FFF2-40B4-BE49-F238E27FC236}">
                    <a16:creationId xmlns:a16="http://schemas.microsoft.com/office/drawing/2014/main" id="{02AB355D-4961-4454-994D-9CC029390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8BEDFA07-C009-4380-9CF3-EABD874B0040}"/>
              </a:ext>
            </a:extLst>
          </p:cNvPr>
          <p:cNvGrpSpPr>
            <a:grpSpLocks/>
          </p:cNvGrpSpPr>
          <p:nvPr/>
        </p:nvGrpSpPr>
        <p:grpSpPr bwMode="auto">
          <a:xfrm>
            <a:off x="9767888" y="2792414"/>
            <a:ext cx="698500" cy="708025"/>
            <a:chOff x="4649" y="2750"/>
            <a:chExt cx="440" cy="446"/>
          </a:xfrm>
        </p:grpSpPr>
        <p:sp>
          <p:nvSpPr>
            <p:cNvPr id="6153" name="Oval 39">
              <a:extLst>
                <a:ext uri="{FF2B5EF4-FFF2-40B4-BE49-F238E27FC236}">
                  <a16:creationId xmlns:a16="http://schemas.microsoft.com/office/drawing/2014/main" id="{7D81FBBB-8301-4848-9082-70952E64B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" name="Sound">
              <a:extLst>
                <a:ext uri="{FF2B5EF4-FFF2-40B4-BE49-F238E27FC236}">
                  <a16:creationId xmlns:a16="http://schemas.microsoft.com/office/drawing/2014/main" id="{8A61431B-0442-4E37-BFA6-9D3CC74E49F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" name="AutoShape 41">
            <a:extLst>
              <a:ext uri="{FF2B5EF4-FFF2-40B4-BE49-F238E27FC236}">
                <a16:creationId xmlns:a16="http://schemas.microsoft.com/office/drawing/2014/main" id="{6846A737-2B3A-4C3A-8ADF-C49DBEF13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062" y="5791197"/>
            <a:ext cx="3455987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kitchen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6186" name="Picture 42">
            <a:extLst>
              <a:ext uri="{FF2B5EF4-FFF2-40B4-BE49-F238E27FC236}">
                <a16:creationId xmlns:a16="http://schemas.microsoft.com/office/drawing/2014/main" id="{79C9A6FB-CDAE-4E76-9BFC-6200C6DD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277938"/>
            <a:ext cx="6553200" cy="4095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41">
            <a:extLst>
              <a:ext uri="{FF2B5EF4-FFF2-40B4-BE49-F238E27FC236}">
                <a16:creationId xmlns:a16="http://schemas.microsoft.com/office/drawing/2014/main" id="{0628A9AF-C439-4878-9940-C06321117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121" y="229554"/>
            <a:ext cx="4353639" cy="66833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Where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boy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26" name="AutoShape 41">
            <a:extLst>
              <a:ext uri="{FF2B5EF4-FFF2-40B4-BE49-F238E27FC236}">
                <a16:creationId xmlns:a16="http://schemas.microsoft.com/office/drawing/2014/main" id="{C40D7DAC-251E-43FF-8046-8514DB4B8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245" y="5783577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>
                <a:solidFill>
                  <a:srgbClr val="00B050"/>
                </a:solidFill>
                <a:latin typeface="Comic Sans MS" pitchFamily="66" charset="0"/>
              </a:rPr>
              <a:t>in </a:t>
            </a:r>
            <a:r>
              <a:rPr lang="es-ES" sz="4000" b="1" dirty="0" err="1">
                <a:solidFill>
                  <a:srgbClr val="00B050"/>
                </a:solidFill>
                <a:latin typeface="Comic Sans MS" pitchFamily="66" charset="0"/>
              </a:rPr>
              <a:t>the</a:t>
            </a:r>
            <a:endParaRPr lang="es-E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7" name="AutoShape 41">
            <a:extLst>
              <a:ext uri="{FF2B5EF4-FFF2-40B4-BE49-F238E27FC236}">
                <a16:creationId xmlns:a16="http://schemas.microsoft.com/office/drawing/2014/main" id="{7DAA408A-EA0C-4290-92C2-6825F879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409" y="5759444"/>
            <a:ext cx="1849755" cy="83439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He`s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64E7D-5A72-4EF8-8018-982214A8D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9" y="2291346"/>
            <a:ext cx="1404921" cy="212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18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144</Words>
  <Application>Microsoft Office PowerPoint</Application>
  <PresentationFormat>Widescreen</PresentationFormat>
  <Paragraphs>46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IMOEJ G+ MH Eupperelemsans EM Infant</vt:lpstr>
      <vt:lpstr>Acumin Pro</vt:lpstr>
      <vt:lpstr>Arial</vt:lpstr>
      <vt:lpstr>Berlin Sans FB Demi</vt:lpstr>
      <vt:lpstr>Calibri</vt:lpstr>
      <vt:lpstr>Calibri Light</vt:lpstr>
      <vt:lpstr>Comic Sans MS</vt:lpstr>
      <vt:lpstr>Montserrat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الحويطي</dc:creator>
  <cp:lastModifiedBy>حنان الحويطي</cp:lastModifiedBy>
  <cp:revision>26</cp:revision>
  <dcterms:created xsi:type="dcterms:W3CDTF">2021-02-12T08:05:47Z</dcterms:created>
  <dcterms:modified xsi:type="dcterms:W3CDTF">2023-03-11T11:50:05Z</dcterms:modified>
</cp:coreProperties>
</file>