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media2.m4a" ContentType="audio/unknown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n-lt"/>
        <a:ea typeface="+mn-ea"/>
        <a:cs typeface="+mn-cs"/>
        <a:sym typeface="Calibri"/>
      </a:defRPr>
    </a:lvl1pPr>
    <a:lvl2pPr indent="228600" algn="r" rtl="1" latinLnBrk="0">
      <a:defRPr sz="1200">
        <a:latin typeface="+mn-lt"/>
        <a:ea typeface="+mn-ea"/>
        <a:cs typeface="+mn-cs"/>
        <a:sym typeface="Calibri"/>
      </a:defRPr>
    </a:lvl2pPr>
    <a:lvl3pPr indent="457200" algn="r" rtl="1" latinLnBrk="0">
      <a:defRPr sz="1200">
        <a:latin typeface="+mn-lt"/>
        <a:ea typeface="+mn-ea"/>
        <a:cs typeface="+mn-cs"/>
        <a:sym typeface="Calibri"/>
      </a:defRPr>
    </a:lvl3pPr>
    <a:lvl4pPr indent="685800" algn="r" rtl="1" latinLnBrk="0">
      <a:defRPr sz="1200">
        <a:latin typeface="+mn-lt"/>
        <a:ea typeface="+mn-ea"/>
        <a:cs typeface="+mn-cs"/>
        <a:sym typeface="Calibri"/>
      </a:defRPr>
    </a:lvl4pPr>
    <a:lvl5pPr indent="914400" algn="r" rtl="1" latinLnBrk="0">
      <a:defRPr sz="1200">
        <a:latin typeface="+mn-lt"/>
        <a:ea typeface="+mn-ea"/>
        <a:cs typeface="+mn-cs"/>
        <a:sym typeface="Calibri"/>
      </a:defRPr>
    </a:lvl5pPr>
    <a:lvl6pPr indent="1143000" algn="r" rtl="1" latinLnBrk="0">
      <a:defRPr sz="1200">
        <a:latin typeface="+mn-lt"/>
        <a:ea typeface="+mn-ea"/>
        <a:cs typeface="+mn-cs"/>
        <a:sym typeface="Calibri"/>
      </a:defRPr>
    </a:lvl6pPr>
    <a:lvl7pPr indent="1371600" algn="r" rtl="1" latinLnBrk="0">
      <a:defRPr sz="1200">
        <a:latin typeface="+mn-lt"/>
        <a:ea typeface="+mn-ea"/>
        <a:cs typeface="+mn-cs"/>
        <a:sym typeface="Calibri"/>
      </a:defRPr>
    </a:lvl7pPr>
    <a:lvl8pPr indent="1600200" algn="r" rtl="1" latinLnBrk="0">
      <a:defRPr sz="1200">
        <a:latin typeface="+mn-lt"/>
        <a:ea typeface="+mn-ea"/>
        <a:cs typeface="+mn-cs"/>
        <a:sym typeface="Calibri"/>
      </a:defRPr>
    </a:lvl8pPr>
    <a:lvl9pPr indent="1828800" algn="r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  <a:lvl2pPr marL="0" indent="342900">
              <a:buSzTx/>
              <a:buFontTx/>
              <a:buNone/>
              <a:defRPr b="1" sz="1800"/>
            </a:lvl2pPr>
            <a:lvl3pPr marL="0" indent="685800">
              <a:buSzTx/>
              <a:buFontTx/>
              <a:buNone/>
              <a:defRPr b="1" sz="1800"/>
            </a:lvl3pPr>
            <a:lvl4pPr marL="0" indent="1028700">
              <a:buSzTx/>
              <a:buFontTx/>
              <a:buNone/>
              <a:defRPr b="1" sz="1800"/>
            </a:lvl4pPr>
            <a:lvl5pPr marL="0" indent="1371600">
              <a:buSzTx/>
              <a:buFontTx/>
              <a:buNone/>
              <a:defRPr b="1"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/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18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18457" indent="-261257">
              <a:defRPr sz="2400"/>
            </a:lvl2pPr>
            <a:lvl3pPr marL="1219200" indent="-304800">
              <a:defRPr sz="2400"/>
            </a:lvl3pPr>
            <a:lvl4pPr marL="1737360" indent="-365760">
              <a:defRPr sz="2400"/>
            </a:lvl4pPr>
            <a:lvl5pPr marL="2194560" indent="-365760"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/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2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عنصر نائب للصورة 2"/>
          <p:cNvSpPr/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28650" y="6435957"/>
            <a:ext cx="220226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3" Type="http://schemas.microsoft.com/office/2007/relationships/media" Target="../media/media2.m4a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2.png"/><Relationship Id="rId7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audio" Target="../media/media4.m4a"/><Relationship Id="rId6" Type="http://schemas.microsoft.com/office/2007/relationships/media" Target="../media/media4.m4a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audio" Target="../media/media5.m4a"/><Relationship Id="rId4" Type="http://schemas.microsoft.com/office/2007/relationships/media" Target="../media/media5.m4a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3" Type="http://schemas.microsoft.com/office/2007/relationships/media" Target="../media/media6.m4a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18C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تسجيل الصوت.m4a" descr="تسجيل الصوت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031708" y="259520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0" t="1203" r="3274" b="619"/>
          <a:stretch>
            <a:fillRect/>
          </a:stretch>
        </p:blipFill>
        <p:spPr>
          <a:xfrm>
            <a:off x="4071116" y="432155"/>
            <a:ext cx="6808648" cy="6546468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96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rcRect l="23258" t="10216" r="30155" b="84231"/>
          <a:stretch>
            <a:fillRect/>
          </a:stretch>
        </p:blipFill>
        <p:spPr>
          <a:xfrm>
            <a:off x="446161" y="4093074"/>
            <a:ext cx="5331219" cy="90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rcRect l="70374" t="9915" r="8756" b="82662"/>
          <a:stretch>
            <a:fillRect/>
          </a:stretch>
        </p:blipFill>
        <p:spPr>
          <a:xfrm>
            <a:off x="1979197" y="906109"/>
            <a:ext cx="3341210" cy="17005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9999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AF2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203" r="3273" b="619"/>
          <a:stretch>
            <a:fillRect/>
          </a:stretch>
        </p:blipFill>
        <p:spPr>
          <a:xfrm>
            <a:off x="4972791" y="1470172"/>
            <a:ext cx="5813233" cy="558938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أختاري الأجابة الصحيحة"/>
          <p:cNvSpPr/>
          <p:nvPr/>
        </p:nvSpPr>
        <p:spPr>
          <a:xfrm>
            <a:off x="1205980" y="187051"/>
            <a:ext cx="5491449" cy="1320801"/>
          </a:xfrm>
          <a:prstGeom prst="wedgeEllipseCallout">
            <a:avLst>
              <a:gd name="adj1" fmla="val 58550"/>
              <a:gd name="adj2" fmla="val 75114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/>
            </a:lvl1pPr>
          </a:lstStyle>
          <a:p>
            <a:pPr rtl="0">
              <a:defRPr/>
            </a:pPr>
            <a:r>
              <a:t>أختاري الأجابة الصحيحة</a:t>
            </a:r>
          </a:p>
        </p:txBody>
      </p:sp>
      <p:sp>
        <p:nvSpPr>
          <p:cNvPr id="170" name="دائرة"/>
          <p:cNvSpPr/>
          <p:nvPr/>
        </p:nvSpPr>
        <p:spPr>
          <a:xfrm>
            <a:off x="5309314" y="3211067"/>
            <a:ext cx="701374" cy="70137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1" name="دائرة"/>
          <p:cNvSpPr/>
          <p:nvPr/>
        </p:nvSpPr>
        <p:spPr>
          <a:xfrm>
            <a:off x="5309314" y="4578540"/>
            <a:ext cx="701374" cy="70137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2" name="صواب"/>
          <p:cNvSpPr/>
          <p:nvPr/>
        </p:nvSpPr>
        <p:spPr>
          <a:xfrm>
            <a:off x="3456705" y="3290899"/>
            <a:ext cx="1297047" cy="541709"/>
          </a:xfrm>
          <a:prstGeom prst="roundRect">
            <a:avLst>
              <a:gd name="adj" fmla="val 3516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b="1" sz="2500"/>
            </a:lvl1pPr>
          </a:lstStyle>
          <a:p>
            <a:pPr rtl="0">
              <a:defRPr/>
            </a:pPr>
            <a:r>
              <a:t>صواب</a:t>
            </a:r>
          </a:p>
        </p:txBody>
      </p:sp>
      <p:sp>
        <p:nvSpPr>
          <p:cNvPr id="173" name="خطأ"/>
          <p:cNvSpPr/>
          <p:nvPr/>
        </p:nvSpPr>
        <p:spPr>
          <a:xfrm>
            <a:off x="3456705" y="4670654"/>
            <a:ext cx="1297047" cy="701374"/>
          </a:xfrm>
          <a:prstGeom prst="roundRect">
            <a:avLst>
              <a:gd name="adj" fmla="val 2192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/>
            </a:lvl1pPr>
          </a:lstStyle>
          <a:p>
            <a:pPr rtl="0">
              <a:defRPr/>
            </a:pPr>
            <a:r>
              <a:t>خطأ</a:t>
            </a:r>
          </a:p>
        </p:txBody>
      </p:sp>
      <p:sp>
        <p:nvSpPr>
          <p:cNvPr id="174" name="الشرك أعظم مانهى الله عنه"/>
          <p:cNvSpPr txBox="1"/>
          <p:nvPr/>
        </p:nvSpPr>
        <p:spPr>
          <a:xfrm>
            <a:off x="1123581" y="2096996"/>
            <a:ext cx="5131930" cy="5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800"/>
            </a:lvl1pPr>
          </a:lstStyle>
          <a:p>
            <a:pPr rtl="0">
              <a:defRPr/>
            </a:pPr>
            <a:r>
              <a:t>الشرك أعظم مانهى الله عنه</a:t>
            </a:r>
          </a:p>
        </p:txBody>
      </p:sp>
      <p:sp>
        <p:nvSpPr>
          <p:cNvPr id="175" name="✔️"/>
          <p:cNvSpPr txBox="1"/>
          <p:nvPr/>
        </p:nvSpPr>
        <p:spPr>
          <a:xfrm>
            <a:off x="4970865" y="3198533"/>
            <a:ext cx="105835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800"/>
            </a:lvl1pPr>
          </a:lstStyle>
          <a:p>
            <a:pPr rtl="0">
              <a:defRPr/>
            </a:pPr>
            <a:r>
              <a:t>✔️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EB4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203" r="3273" b="619"/>
          <a:stretch>
            <a:fillRect/>
          </a:stretch>
        </p:blipFill>
        <p:spPr>
          <a:xfrm>
            <a:off x="4972791" y="1470172"/>
            <a:ext cx="5813233" cy="558938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ختاري الأجابة الصحيحة"/>
          <p:cNvSpPr/>
          <p:nvPr/>
        </p:nvSpPr>
        <p:spPr>
          <a:xfrm>
            <a:off x="1205980" y="187051"/>
            <a:ext cx="5491449" cy="1320801"/>
          </a:xfrm>
          <a:prstGeom prst="wedgeEllipseCallout">
            <a:avLst>
              <a:gd name="adj1" fmla="val 58550"/>
              <a:gd name="adj2" fmla="val 75114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/>
            </a:lvl1pPr>
          </a:lstStyle>
          <a:p>
            <a:pPr rtl="0">
              <a:defRPr/>
            </a:pPr>
            <a:r>
              <a:t>أختاري الأجابة الصحيحة</a:t>
            </a:r>
          </a:p>
        </p:txBody>
      </p:sp>
      <p:sp>
        <p:nvSpPr>
          <p:cNvPr id="179" name="دائرة"/>
          <p:cNvSpPr/>
          <p:nvPr/>
        </p:nvSpPr>
        <p:spPr>
          <a:xfrm>
            <a:off x="5309314" y="3211067"/>
            <a:ext cx="701374" cy="70137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دائرة"/>
          <p:cNvSpPr/>
          <p:nvPr/>
        </p:nvSpPr>
        <p:spPr>
          <a:xfrm>
            <a:off x="5309314" y="4578540"/>
            <a:ext cx="701374" cy="70137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1" name="صواب"/>
          <p:cNvSpPr/>
          <p:nvPr/>
        </p:nvSpPr>
        <p:spPr>
          <a:xfrm>
            <a:off x="3456705" y="3290899"/>
            <a:ext cx="1297047" cy="541709"/>
          </a:xfrm>
          <a:prstGeom prst="roundRect">
            <a:avLst>
              <a:gd name="adj" fmla="val 3516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b="1" sz="2500"/>
            </a:lvl1pPr>
          </a:lstStyle>
          <a:p>
            <a:pPr rtl="0">
              <a:defRPr/>
            </a:pPr>
            <a:r>
              <a:t>صواب</a:t>
            </a:r>
          </a:p>
        </p:txBody>
      </p:sp>
      <p:sp>
        <p:nvSpPr>
          <p:cNvPr id="182" name="خطأ"/>
          <p:cNvSpPr/>
          <p:nvPr/>
        </p:nvSpPr>
        <p:spPr>
          <a:xfrm>
            <a:off x="3456705" y="4670654"/>
            <a:ext cx="1297047" cy="701374"/>
          </a:xfrm>
          <a:prstGeom prst="roundRect">
            <a:avLst>
              <a:gd name="adj" fmla="val 2192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/>
            </a:lvl1pPr>
          </a:lstStyle>
          <a:p>
            <a:pPr rtl="0">
              <a:defRPr/>
            </a:pPr>
            <a:r>
              <a:t>خطأ</a:t>
            </a:r>
          </a:p>
        </p:txBody>
      </p:sp>
      <p:sp>
        <p:nvSpPr>
          <p:cNvPr id="183" name="عبادة غير الله شرك"/>
          <p:cNvSpPr txBox="1"/>
          <p:nvPr/>
        </p:nvSpPr>
        <p:spPr>
          <a:xfrm>
            <a:off x="1123581" y="2096996"/>
            <a:ext cx="5131930" cy="5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800"/>
            </a:lvl1pPr>
          </a:lstStyle>
          <a:p>
            <a:pPr rtl="0">
              <a:defRPr/>
            </a:pPr>
            <a:r>
              <a:t>عبادة غير الله شرك</a:t>
            </a:r>
          </a:p>
        </p:txBody>
      </p:sp>
      <p:sp>
        <p:nvSpPr>
          <p:cNvPr id="184" name="✔️"/>
          <p:cNvSpPr txBox="1"/>
          <p:nvPr/>
        </p:nvSpPr>
        <p:spPr>
          <a:xfrm>
            <a:off x="4941545" y="3198534"/>
            <a:ext cx="105835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800"/>
            </a:lvl1pPr>
          </a:lstStyle>
          <a:p>
            <a:pPr rtl="0">
              <a:defRPr/>
            </a:pPr>
            <a:r>
              <a:t>✔️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92D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203" r="3273" b="619"/>
          <a:stretch>
            <a:fillRect/>
          </a:stretch>
        </p:blipFill>
        <p:spPr>
          <a:xfrm>
            <a:off x="4972791" y="1470172"/>
            <a:ext cx="5813233" cy="558938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أختاري الأجابة الصحيحة"/>
          <p:cNvSpPr/>
          <p:nvPr/>
        </p:nvSpPr>
        <p:spPr>
          <a:xfrm>
            <a:off x="1205980" y="187051"/>
            <a:ext cx="5491449" cy="1320801"/>
          </a:xfrm>
          <a:prstGeom prst="wedgeEllipseCallout">
            <a:avLst>
              <a:gd name="adj1" fmla="val 58550"/>
              <a:gd name="adj2" fmla="val 75114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/>
            </a:lvl1pPr>
          </a:lstStyle>
          <a:p>
            <a:pPr rtl="0">
              <a:defRPr/>
            </a:pPr>
            <a:r>
              <a:t>أختاري الأجابة الصحيحة</a:t>
            </a:r>
          </a:p>
        </p:txBody>
      </p:sp>
      <p:sp>
        <p:nvSpPr>
          <p:cNvPr id="188" name="دائرة"/>
          <p:cNvSpPr/>
          <p:nvPr/>
        </p:nvSpPr>
        <p:spPr>
          <a:xfrm>
            <a:off x="5309314" y="3211067"/>
            <a:ext cx="701374" cy="70137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" name="دائرة"/>
          <p:cNvSpPr/>
          <p:nvPr/>
        </p:nvSpPr>
        <p:spPr>
          <a:xfrm>
            <a:off x="5309314" y="4578540"/>
            <a:ext cx="701374" cy="70137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0" name="معصية صغيرة"/>
          <p:cNvSpPr/>
          <p:nvPr/>
        </p:nvSpPr>
        <p:spPr>
          <a:xfrm>
            <a:off x="2772394" y="3290899"/>
            <a:ext cx="1981358" cy="527150"/>
          </a:xfrm>
          <a:prstGeom prst="roundRect">
            <a:avLst>
              <a:gd name="adj" fmla="val 36138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b="1" sz="2500"/>
            </a:lvl1pPr>
          </a:lstStyle>
          <a:p>
            <a:pPr rtl="0">
              <a:defRPr/>
            </a:pPr>
            <a:r>
              <a:t>معصية صغيرة</a:t>
            </a:r>
          </a:p>
        </p:txBody>
      </p:sp>
      <p:sp>
        <p:nvSpPr>
          <p:cNvPr id="191" name="شرك"/>
          <p:cNvSpPr/>
          <p:nvPr/>
        </p:nvSpPr>
        <p:spPr>
          <a:xfrm>
            <a:off x="3456705" y="4670654"/>
            <a:ext cx="1297047" cy="701374"/>
          </a:xfrm>
          <a:prstGeom prst="roundRect">
            <a:avLst>
              <a:gd name="adj" fmla="val 2192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800"/>
            </a:lvl1pPr>
          </a:lstStyle>
          <a:p>
            <a:pPr rtl="0">
              <a:defRPr/>
            </a:pPr>
            <a:r>
              <a:t>شرك</a:t>
            </a:r>
          </a:p>
        </p:txBody>
      </p:sp>
      <p:sp>
        <p:nvSpPr>
          <p:cNvPr id="192" name="دعاء غير الله تعالى"/>
          <p:cNvSpPr txBox="1"/>
          <p:nvPr/>
        </p:nvSpPr>
        <p:spPr>
          <a:xfrm>
            <a:off x="1123581" y="2096996"/>
            <a:ext cx="5131930" cy="5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800"/>
            </a:lvl1pPr>
          </a:lstStyle>
          <a:p>
            <a:pPr rtl="0">
              <a:defRPr/>
            </a:pPr>
            <a:r>
              <a:t>دعاء غير الله تعالى</a:t>
            </a:r>
          </a:p>
        </p:txBody>
      </p:sp>
      <p:sp>
        <p:nvSpPr>
          <p:cNvPr id="193" name="✔️"/>
          <p:cNvSpPr txBox="1"/>
          <p:nvPr/>
        </p:nvSpPr>
        <p:spPr>
          <a:xfrm>
            <a:off x="4970664" y="4572190"/>
            <a:ext cx="105835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800"/>
            </a:lvl1pPr>
          </a:lstStyle>
          <a:p>
            <a:pPr rtl="0">
              <a:defRPr/>
            </a:pPr>
            <a:r>
              <a:t>✔️</a:t>
            </a:r>
          </a:p>
        </p:txBody>
      </p:sp>
      <p:sp>
        <p:nvSpPr>
          <p:cNvPr id="194" name="دائرة"/>
          <p:cNvSpPr/>
          <p:nvPr/>
        </p:nvSpPr>
        <p:spPr>
          <a:xfrm>
            <a:off x="5309314" y="5939829"/>
            <a:ext cx="701374" cy="70137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5" name="توحيد"/>
          <p:cNvSpPr/>
          <p:nvPr/>
        </p:nvSpPr>
        <p:spPr>
          <a:xfrm>
            <a:off x="3489703" y="6015190"/>
            <a:ext cx="1297047" cy="701373"/>
          </a:xfrm>
          <a:prstGeom prst="roundRect">
            <a:avLst>
              <a:gd name="adj" fmla="val 2192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800"/>
            </a:lvl1pPr>
          </a:lstStyle>
          <a:p>
            <a:pPr rtl="0">
              <a:defRPr/>
            </a:pPr>
            <a:r>
              <a:t>توحيد</a:t>
            </a:r>
          </a:p>
        </p:txBody>
      </p:sp>
      <p:sp>
        <p:nvSpPr>
          <p:cNvPr id="196" name="متعة التعليم"/>
          <p:cNvSpPr txBox="1"/>
          <p:nvPr/>
        </p:nvSpPr>
        <p:spPr>
          <a:xfrm>
            <a:off x="1034529" y="6057939"/>
            <a:ext cx="230842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متعة التعليم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متعة التعليم"/>
          <p:cNvSpPr txBox="1"/>
          <p:nvPr/>
        </p:nvSpPr>
        <p:spPr>
          <a:xfrm>
            <a:off x="1034529" y="6057939"/>
            <a:ext cx="230842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rtl="0">
              <a:defRPr/>
            </a:pPr>
            <a:r>
              <a:t>متعة التعليم </a:t>
            </a:r>
          </a:p>
        </p:txBody>
      </p:sp>
      <p:sp>
        <p:nvSpPr>
          <p:cNvPr id="199" name="أختاري الترتيب الصحيح( مهارة الترتيب )"/>
          <p:cNvSpPr/>
          <p:nvPr/>
        </p:nvSpPr>
        <p:spPr>
          <a:xfrm>
            <a:off x="3706859" y="197890"/>
            <a:ext cx="5079038" cy="83485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600"/>
            </a:lvl1pPr>
          </a:lstStyle>
          <a:p>
            <a:pPr rtl="0">
              <a:defRPr/>
            </a:pPr>
            <a:r>
              <a:t>أختاري الترتيب الصحيح( مهارة الترتيب )</a:t>
            </a:r>
          </a:p>
        </p:txBody>
      </p:sp>
      <p:sp>
        <p:nvSpPr>
          <p:cNvPr id="200" name="مع الله"/>
          <p:cNvSpPr/>
          <p:nvPr/>
        </p:nvSpPr>
        <p:spPr>
          <a:xfrm>
            <a:off x="1202572" y="1493713"/>
            <a:ext cx="1417247" cy="914934"/>
          </a:xfrm>
          <a:prstGeom prst="roundRect">
            <a:avLst>
              <a:gd name="adj" fmla="val 208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400"/>
            </a:lvl1pPr>
          </a:lstStyle>
          <a:p>
            <a:pPr rtl="0">
              <a:defRPr/>
            </a:pPr>
            <a:r>
              <a:t>مع الله</a:t>
            </a:r>
          </a:p>
        </p:txBody>
      </p:sp>
      <p:sp>
        <p:nvSpPr>
          <p:cNvPr id="201" name="غيره"/>
          <p:cNvSpPr/>
          <p:nvPr/>
        </p:nvSpPr>
        <p:spPr>
          <a:xfrm>
            <a:off x="3022548" y="1493713"/>
            <a:ext cx="1417247" cy="914934"/>
          </a:xfrm>
          <a:prstGeom prst="roundRect">
            <a:avLst>
              <a:gd name="adj" fmla="val 208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300"/>
            </a:lvl1pPr>
          </a:lstStyle>
          <a:p>
            <a:pPr rtl="0">
              <a:defRPr/>
            </a:pPr>
            <a:r>
              <a:t>غيره </a:t>
            </a:r>
          </a:p>
        </p:txBody>
      </p:sp>
      <p:sp>
        <p:nvSpPr>
          <p:cNvPr id="202" name="الشرك"/>
          <p:cNvSpPr/>
          <p:nvPr/>
        </p:nvSpPr>
        <p:spPr>
          <a:xfrm>
            <a:off x="4959001" y="1493713"/>
            <a:ext cx="1417248" cy="914934"/>
          </a:xfrm>
          <a:prstGeom prst="roundRect">
            <a:avLst>
              <a:gd name="adj" fmla="val 208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300"/>
            </a:lvl1pPr>
          </a:lstStyle>
          <a:p>
            <a:pPr rtl="0">
              <a:defRPr/>
            </a:pPr>
            <a:r>
              <a:t>الشرك</a:t>
            </a:r>
          </a:p>
        </p:txBody>
      </p:sp>
      <p:sp>
        <p:nvSpPr>
          <p:cNvPr id="203" name="أن تعبد"/>
          <p:cNvSpPr/>
          <p:nvPr/>
        </p:nvSpPr>
        <p:spPr>
          <a:xfrm>
            <a:off x="6895455" y="1493713"/>
            <a:ext cx="1417248" cy="914934"/>
          </a:xfrm>
          <a:prstGeom prst="roundRect">
            <a:avLst>
              <a:gd name="adj" fmla="val 208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/>
            </a:lvl1pPr>
          </a:lstStyle>
          <a:p>
            <a:pPr rtl="0">
              <a:defRPr/>
            </a:pPr>
            <a:r>
              <a:t>أن تعبد</a:t>
            </a:r>
          </a:p>
        </p:txBody>
      </p:sp>
      <p:sp>
        <p:nvSpPr>
          <p:cNvPr id="204" name="الشرك"/>
          <p:cNvSpPr/>
          <p:nvPr/>
        </p:nvSpPr>
        <p:spPr>
          <a:xfrm>
            <a:off x="7142972" y="3607923"/>
            <a:ext cx="1417248" cy="914934"/>
          </a:xfrm>
          <a:prstGeom prst="roundRect">
            <a:avLst>
              <a:gd name="adj" fmla="val 208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600"/>
            </a:lvl1pPr>
          </a:lstStyle>
          <a:p>
            <a:pPr rtl="0">
              <a:defRPr/>
            </a:pPr>
            <a:r>
              <a:t>الشرك </a:t>
            </a:r>
          </a:p>
        </p:txBody>
      </p:sp>
      <p:sp>
        <p:nvSpPr>
          <p:cNvPr id="205" name="أن تعبد"/>
          <p:cNvSpPr/>
          <p:nvPr/>
        </p:nvSpPr>
        <p:spPr>
          <a:xfrm>
            <a:off x="5417016" y="3607923"/>
            <a:ext cx="1417248" cy="914934"/>
          </a:xfrm>
          <a:prstGeom prst="roundRect">
            <a:avLst>
              <a:gd name="adj" fmla="val 208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400"/>
            </a:lvl1pPr>
          </a:lstStyle>
          <a:p>
            <a:pPr rtl="0">
              <a:defRPr/>
            </a:pPr>
            <a:r>
              <a:t>أن تعبد</a:t>
            </a:r>
          </a:p>
        </p:txBody>
      </p:sp>
      <p:sp>
        <p:nvSpPr>
          <p:cNvPr id="206" name="مع الله"/>
          <p:cNvSpPr/>
          <p:nvPr/>
        </p:nvSpPr>
        <p:spPr>
          <a:xfrm>
            <a:off x="3571959" y="3607923"/>
            <a:ext cx="1417248" cy="914934"/>
          </a:xfrm>
          <a:prstGeom prst="roundRect">
            <a:avLst>
              <a:gd name="adj" fmla="val 208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400"/>
            </a:lvl1pPr>
          </a:lstStyle>
          <a:p>
            <a:pPr rtl="0">
              <a:defRPr/>
            </a:pPr>
            <a:r>
              <a:t>مع الله </a:t>
            </a:r>
          </a:p>
        </p:txBody>
      </p:sp>
      <p:sp>
        <p:nvSpPr>
          <p:cNvPr id="207" name="غيره"/>
          <p:cNvSpPr/>
          <p:nvPr/>
        </p:nvSpPr>
        <p:spPr>
          <a:xfrm>
            <a:off x="1480116" y="3607923"/>
            <a:ext cx="1417248" cy="914934"/>
          </a:xfrm>
          <a:prstGeom prst="roundRect">
            <a:avLst>
              <a:gd name="adj" fmla="val 208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/>
            </a:lvl1pPr>
          </a:lstStyle>
          <a:p>
            <a:pPr rtl="0">
              <a:defRPr/>
            </a:pPr>
            <a:r>
              <a:t>غيره</a:t>
            </a:r>
          </a:p>
        </p:txBody>
      </p:sp>
      <p:pic>
        <p:nvPicPr>
          <p:cNvPr id="20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1203" r="3273" b="619"/>
          <a:stretch>
            <a:fillRect/>
          </a:stretch>
        </p:blipFill>
        <p:spPr>
          <a:xfrm>
            <a:off x="-624463" y="47625"/>
            <a:ext cx="2433671" cy="2339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2"/>
      <p:bldP build="whole" bldLvl="1" animBg="1" rev="0" advAuto="0" spid="205" grpId="4"/>
      <p:bldP build="whole" bldLvl="1" animBg="1" rev="0" advAuto="0" spid="200" grpId="5"/>
      <p:bldP build="whole" bldLvl="1" animBg="1" rev="0" advAuto="0" spid="207" grpId="8"/>
      <p:bldP build="whole" bldLvl="1" animBg="1" rev="0" advAuto="0" spid="203" grpId="3"/>
      <p:bldP build="whole" bldLvl="1" animBg="1" rev="0" advAuto="0" spid="206" grpId="6"/>
      <p:bldP build="whole" bldLvl="1" animBg="1" rev="0" advAuto="0" spid="201" grpId="7"/>
      <p:bldP build="whole" bldLvl="1" animBg="1" rev="0" advAuto="0" spid="20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أكملي الفراغات من خلال استراتيجية فجوة المعلومات"/>
          <p:cNvSpPr/>
          <p:nvPr/>
        </p:nvSpPr>
        <p:spPr>
          <a:xfrm>
            <a:off x="887783" y="708918"/>
            <a:ext cx="7156616" cy="787481"/>
          </a:xfrm>
          <a:prstGeom prst="roundRect">
            <a:avLst>
              <a:gd name="adj" fmla="val 2419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600"/>
            </a:lvl1pPr>
          </a:lstStyle>
          <a:p>
            <a:pPr rtl="0">
              <a:defRPr/>
            </a:pPr>
            <a:r>
              <a:t>أكملي الفراغات من خلال استراتيجية فجوة المعلومات</a:t>
            </a:r>
          </a:p>
        </p:txBody>
      </p:sp>
      <p:sp>
        <p:nvSpPr>
          <p:cNvPr id="211" name="الشرك هو أن يعبد مع ........................غيره"/>
          <p:cNvSpPr/>
          <p:nvPr/>
        </p:nvSpPr>
        <p:spPr>
          <a:xfrm>
            <a:off x="1735054" y="2257378"/>
            <a:ext cx="7193136" cy="955474"/>
          </a:xfrm>
          <a:prstGeom prst="roundRect">
            <a:avLst>
              <a:gd name="adj" fmla="val 19938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b="1" sz="3000"/>
            </a:lvl1pPr>
          </a:lstStyle>
          <a:p>
            <a:pPr rtl="0">
              <a:defRPr/>
            </a:pPr>
            <a:r>
              <a:t>الشرك هو أن يعبد مع ........................غيره</a:t>
            </a:r>
          </a:p>
        </p:txBody>
      </p:sp>
      <p:sp>
        <p:nvSpPr>
          <p:cNvPr id="212" name="الله"/>
          <p:cNvSpPr/>
          <p:nvPr/>
        </p:nvSpPr>
        <p:spPr>
          <a:xfrm>
            <a:off x="3981050" y="2442760"/>
            <a:ext cx="1181900" cy="584710"/>
          </a:xfrm>
          <a:prstGeom prst="roundRect">
            <a:avLst>
              <a:gd name="adj" fmla="val 28372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100">
                <a:solidFill>
                  <a:srgbClr val="791A3D"/>
                </a:solidFill>
                <a:latin typeface="Damascus Bold"/>
                <a:ea typeface="Damascus Bold"/>
                <a:cs typeface="Damascus Bold"/>
                <a:sym typeface="Damascus Bold"/>
              </a:defRPr>
            </a:lvl1pPr>
          </a:lstStyle>
          <a:p>
            <a:pPr rtl="0">
              <a:defRPr/>
            </a:pPr>
            <a:r>
              <a:t>الله</a:t>
            </a:r>
          </a:p>
        </p:txBody>
      </p:sp>
      <p:sp>
        <p:nvSpPr>
          <p:cNvPr id="213" name="أعظم ما نهى الله عنه في قولة تعالى ( واعبدوا الله ولا تشركوا به شيئاً)......................."/>
          <p:cNvSpPr/>
          <p:nvPr/>
        </p:nvSpPr>
        <p:spPr>
          <a:xfrm>
            <a:off x="943047" y="3934094"/>
            <a:ext cx="7710757" cy="1167291"/>
          </a:xfrm>
          <a:prstGeom prst="roundRect">
            <a:avLst>
              <a:gd name="adj" fmla="val 1632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700"/>
            </a:lvl1pPr>
          </a:lstStyle>
          <a:p>
            <a:pPr rtl="0">
              <a:defRPr/>
            </a:pPr>
            <a:r>
              <a:t>أعظم ما نهى الله عنه في قولة تعالى ( واعبدوا الله ولا تشركوا به شيئاً).......................</a:t>
            </a:r>
          </a:p>
        </p:txBody>
      </p:sp>
      <p:sp>
        <p:nvSpPr>
          <p:cNvPr id="214" name="الشرك بالله"/>
          <p:cNvSpPr/>
          <p:nvPr/>
        </p:nvSpPr>
        <p:spPr>
          <a:xfrm>
            <a:off x="3521329" y="4538638"/>
            <a:ext cx="1889524" cy="518189"/>
          </a:xfrm>
          <a:prstGeom prst="roundRect">
            <a:avLst>
              <a:gd name="adj" fmla="val 27986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100">
                <a:solidFill>
                  <a:srgbClr val="791A3D"/>
                </a:solidFill>
                <a:latin typeface="Damascus Bold"/>
                <a:ea typeface="Damascus Bold"/>
                <a:cs typeface="Damascus Bold"/>
                <a:sym typeface="Damascus Bold"/>
              </a:defRPr>
            </a:lvl1pPr>
          </a:lstStyle>
          <a:p>
            <a:pPr rtl="0">
              <a:defRPr/>
            </a:pPr>
            <a:r>
              <a:t>الشرك بالله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whole" bldLvl="1" animBg="1" rev="0" advAuto="0" spid="211" grpId="1"/>
      <p:bldP build="whole" bldLvl="1" animBg="1" rev="0" advAuto="0" spid="214" grpId="4"/>
      <p:bldP build="whole" bldLvl="1" animBg="1" rev="0" advAuto="0" spid="21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مستطيل"/>
          <p:cNvSpPr/>
          <p:nvPr/>
        </p:nvSpPr>
        <p:spPr>
          <a:xfrm>
            <a:off x="478757" y="1592709"/>
            <a:ext cx="8186486" cy="488505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7" name="أرسمي باناملك  وافكارك  ملخص للدرس"/>
          <p:cNvSpPr/>
          <p:nvPr/>
        </p:nvSpPr>
        <p:spPr>
          <a:xfrm>
            <a:off x="960824" y="285284"/>
            <a:ext cx="7222352" cy="1057731"/>
          </a:xfrm>
          <a:prstGeom prst="roundRect">
            <a:avLst>
              <a:gd name="adj" fmla="val 1801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800"/>
            </a:lvl1pPr>
          </a:lstStyle>
          <a:p>
            <a:pPr rtl="0">
              <a:defRPr/>
            </a:pPr>
            <a:r>
              <a:t>أرسمي باناملك  وافكارك  ملخص للدرس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6167F386-A7D6-4EB7-BFC3-30E83B81349C-L0-001.jpeg" descr="6167F386-A7D6-4EB7-BFC3-30E83B81349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1606" y="260429"/>
            <a:ext cx="5538184" cy="368635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اعتز ببلادي واعتز بأني في بلاد تعبد الله على منهج صحيح  متبع"/>
          <p:cNvSpPr/>
          <p:nvPr/>
        </p:nvSpPr>
        <p:spPr>
          <a:xfrm>
            <a:off x="902392" y="4171040"/>
            <a:ext cx="7492601" cy="1905001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800"/>
            </a:lvl1pPr>
          </a:lstStyle>
          <a:p>
            <a:pPr rtl="0">
              <a:defRPr/>
            </a:pPr>
            <a:r>
              <a:t>اعتز ببلادي واعتز بأني في بلاد تعبد الله على منهج صحيح  متبع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B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عنوان 1"/>
          <p:cNvSpPr txBox="1"/>
          <p:nvPr>
            <p:ph type="title"/>
          </p:nvPr>
        </p:nvSpPr>
        <p:spPr>
          <a:xfrm>
            <a:off x="1406862" y="323436"/>
            <a:ext cx="6788865" cy="846129"/>
          </a:xfrm>
          <a:prstGeom prst="rect">
            <a:avLst/>
          </a:prstGeom>
        </p:spPr>
        <p:txBody>
          <a:bodyPr/>
          <a:lstStyle>
            <a:lvl1pPr algn="ctr">
              <a:defRPr b="1" sz="4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أهداف الدرس</a:t>
            </a:r>
          </a:p>
        </p:txBody>
      </p:sp>
      <p:sp>
        <p:nvSpPr>
          <p:cNvPr id="100" name="أن توضح الطالب. خطورة الشرك بالله"/>
          <p:cNvSpPr txBox="1"/>
          <p:nvPr/>
        </p:nvSpPr>
        <p:spPr>
          <a:xfrm>
            <a:off x="3903650" y="2678796"/>
            <a:ext cx="4398676" cy="43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600"/>
            </a:lvl1pPr>
          </a:lstStyle>
          <a:p>
            <a:pPr rtl="0">
              <a:defRPr/>
            </a:pPr>
            <a:r>
              <a:t>أن توضح الطالب. خطورة الشرك بالله </a:t>
            </a:r>
          </a:p>
        </p:txBody>
      </p:sp>
      <p:sp>
        <p:nvSpPr>
          <p:cNvPr id="101" name="أن تمثل الأنواع من الشرك بالله تعالى"/>
          <p:cNvSpPr txBox="1"/>
          <p:nvPr/>
        </p:nvSpPr>
        <p:spPr>
          <a:xfrm>
            <a:off x="3693232" y="3391987"/>
            <a:ext cx="4565115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/>
            </a:lvl1pPr>
          </a:lstStyle>
          <a:p>
            <a:pPr rtl="0">
              <a:defRPr/>
            </a:pPr>
            <a:r>
              <a:t>أن تمثل الأنواع من الشرك بالله تعالى </a:t>
            </a:r>
          </a:p>
        </p:txBody>
      </p:sp>
      <p:sp>
        <p:nvSpPr>
          <p:cNvPr id="102" name="أن تعرف  الفرق بين التوحيد  الشرك"/>
          <p:cNvSpPr txBox="1"/>
          <p:nvPr/>
        </p:nvSpPr>
        <p:spPr>
          <a:xfrm>
            <a:off x="3901834" y="4105178"/>
            <a:ext cx="4256948" cy="43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700"/>
            </a:lvl1pPr>
          </a:lstStyle>
          <a:p>
            <a:pPr rtl="0">
              <a:defRPr/>
            </a:pPr>
            <a:r>
              <a:t>أن تعرف  الفرق بين التوحيد  الشرك</a:t>
            </a:r>
          </a:p>
        </p:txBody>
      </p:sp>
      <p:pic>
        <p:nvPicPr>
          <p:cNvPr id="103" name="DA27D087-62DF-41B5-9690-C9FB37D4B6A2-L0-001.jpeg" descr="DA27D087-62DF-41B5-9690-C9FB37D4B6A2-L0-001.jpeg"/>
          <p:cNvPicPr>
            <a:picLocks noChangeAspect="1"/>
          </p:cNvPicPr>
          <p:nvPr/>
        </p:nvPicPr>
        <p:blipFill>
          <a:blip r:embed="rId2">
            <a:extLst/>
          </a:blip>
          <a:srcRect l="169" t="92" r="331" b="19106"/>
          <a:stretch>
            <a:fillRect/>
          </a:stretch>
        </p:blipFill>
        <p:spPr>
          <a:xfrm>
            <a:off x="326139" y="1643546"/>
            <a:ext cx="3017441" cy="4592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600" fill="norm" stroke="1" extrusionOk="0">
                <a:moveTo>
                  <a:pt x="8404" y="0"/>
                </a:moveTo>
                <a:cubicBezTo>
                  <a:pt x="7874" y="6"/>
                  <a:pt x="7495" y="15"/>
                  <a:pt x="7487" y="22"/>
                </a:cubicBezTo>
                <a:cubicBezTo>
                  <a:pt x="7464" y="48"/>
                  <a:pt x="7189" y="84"/>
                  <a:pt x="6877" y="103"/>
                </a:cubicBezTo>
                <a:cubicBezTo>
                  <a:pt x="5831" y="167"/>
                  <a:pt x="4332" y="517"/>
                  <a:pt x="3619" y="864"/>
                </a:cubicBezTo>
                <a:cubicBezTo>
                  <a:pt x="3483" y="930"/>
                  <a:pt x="3132" y="1069"/>
                  <a:pt x="2838" y="1170"/>
                </a:cubicBezTo>
                <a:cubicBezTo>
                  <a:pt x="2063" y="1439"/>
                  <a:pt x="1390" y="1906"/>
                  <a:pt x="968" y="2468"/>
                </a:cubicBezTo>
                <a:cubicBezTo>
                  <a:pt x="319" y="3331"/>
                  <a:pt x="-20" y="4794"/>
                  <a:pt x="207" y="5755"/>
                </a:cubicBezTo>
                <a:cubicBezTo>
                  <a:pt x="305" y="6172"/>
                  <a:pt x="301" y="6200"/>
                  <a:pt x="136" y="6353"/>
                </a:cubicBezTo>
                <a:lnTo>
                  <a:pt x="0" y="6478"/>
                </a:lnTo>
                <a:cubicBezTo>
                  <a:pt x="25" y="6733"/>
                  <a:pt x="67" y="6790"/>
                  <a:pt x="136" y="6855"/>
                </a:cubicBezTo>
                <a:cubicBezTo>
                  <a:pt x="231" y="6942"/>
                  <a:pt x="442" y="7056"/>
                  <a:pt x="607" y="7107"/>
                </a:cubicBezTo>
                <a:cubicBezTo>
                  <a:pt x="878" y="7190"/>
                  <a:pt x="928" y="7241"/>
                  <a:pt x="1124" y="7631"/>
                </a:cubicBezTo>
                <a:cubicBezTo>
                  <a:pt x="1537" y="8454"/>
                  <a:pt x="1603" y="9186"/>
                  <a:pt x="1306" y="9662"/>
                </a:cubicBezTo>
                <a:cubicBezTo>
                  <a:pt x="1241" y="9766"/>
                  <a:pt x="1055" y="9942"/>
                  <a:pt x="891" y="10052"/>
                </a:cubicBezTo>
                <a:cubicBezTo>
                  <a:pt x="675" y="10198"/>
                  <a:pt x="625" y="10261"/>
                  <a:pt x="709" y="10280"/>
                </a:cubicBezTo>
                <a:cubicBezTo>
                  <a:pt x="1035" y="10353"/>
                  <a:pt x="3453" y="10549"/>
                  <a:pt x="5044" y="10631"/>
                </a:cubicBezTo>
                <a:cubicBezTo>
                  <a:pt x="5557" y="10658"/>
                  <a:pt x="6018" y="10706"/>
                  <a:pt x="6065" y="10737"/>
                </a:cubicBezTo>
                <a:cubicBezTo>
                  <a:pt x="6197" y="10824"/>
                  <a:pt x="5784" y="10905"/>
                  <a:pt x="5220" y="10905"/>
                </a:cubicBezTo>
                <a:cubicBezTo>
                  <a:pt x="4390" y="10905"/>
                  <a:pt x="4049" y="11049"/>
                  <a:pt x="3653" y="11564"/>
                </a:cubicBezTo>
                <a:cubicBezTo>
                  <a:pt x="3383" y="11916"/>
                  <a:pt x="3085" y="12583"/>
                  <a:pt x="3085" y="12834"/>
                </a:cubicBezTo>
                <a:cubicBezTo>
                  <a:pt x="3085" y="12927"/>
                  <a:pt x="2996" y="13133"/>
                  <a:pt x="2889" y="13293"/>
                </a:cubicBezTo>
                <a:cubicBezTo>
                  <a:pt x="2783" y="13453"/>
                  <a:pt x="2542" y="13875"/>
                  <a:pt x="2353" y="14230"/>
                </a:cubicBezTo>
                <a:cubicBezTo>
                  <a:pt x="1955" y="14979"/>
                  <a:pt x="1955" y="14994"/>
                  <a:pt x="2478" y="15681"/>
                </a:cubicBezTo>
                <a:cubicBezTo>
                  <a:pt x="2675" y="15940"/>
                  <a:pt x="2838" y="16176"/>
                  <a:pt x="2838" y="16205"/>
                </a:cubicBezTo>
                <a:cubicBezTo>
                  <a:pt x="2838" y="16234"/>
                  <a:pt x="2581" y="16529"/>
                  <a:pt x="2265" y="16858"/>
                </a:cubicBezTo>
                <a:cubicBezTo>
                  <a:pt x="1758" y="17388"/>
                  <a:pt x="1701" y="17469"/>
                  <a:pt x="1791" y="17566"/>
                </a:cubicBezTo>
                <a:cubicBezTo>
                  <a:pt x="1847" y="17626"/>
                  <a:pt x="2358" y="17880"/>
                  <a:pt x="2926" y="18128"/>
                </a:cubicBezTo>
                <a:lnTo>
                  <a:pt x="3959" y="18580"/>
                </a:lnTo>
                <a:lnTo>
                  <a:pt x="4042" y="19489"/>
                </a:lnTo>
                <a:cubicBezTo>
                  <a:pt x="4090" y="20012"/>
                  <a:pt x="4161" y="20404"/>
                  <a:pt x="4209" y="20415"/>
                </a:cubicBezTo>
                <a:cubicBezTo>
                  <a:pt x="4558" y="20491"/>
                  <a:pt x="4571" y="20531"/>
                  <a:pt x="4473" y="21296"/>
                </a:cubicBezTo>
                <a:cubicBezTo>
                  <a:pt x="4460" y="21398"/>
                  <a:pt x="4461" y="21501"/>
                  <a:pt x="4453" y="21600"/>
                </a:cubicBezTo>
                <a:lnTo>
                  <a:pt x="7286" y="21600"/>
                </a:lnTo>
                <a:cubicBezTo>
                  <a:pt x="7292" y="21075"/>
                  <a:pt x="7313" y="20800"/>
                  <a:pt x="7380" y="20764"/>
                </a:cubicBezTo>
                <a:cubicBezTo>
                  <a:pt x="7442" y="20729"/>
                  <a:pt x="7807" y="20711"/>
                  <a:pt x="8265" y="20717"/>
                </a:cubicBezTo>
                <a:lnTo>
                  <a:pt x="9040" y="20728"/>
                </a:lnTo>
                <a:lnTo>
                  <a:pt x="9080" y="21600"/>
                </a:lnTo>
                <a:lnTo>
                  <a:pt x="11932" y="21600"/>
                </a:lnTo>
                <a:cubicBezTo>
                  <a:pt x="11931" y="21568"/>
                  <a:pt x="11934" y="21526"/>
                  <a:pt x="11932" y="21495"/>
                </a:cubicBezTo>
                <a:lnTo>
                  <a:pt x="11884" y="20534"/>
                </a:lnTo>
                <a:lnTo>
                  <a:pt x="12077" y="20476"/>
                </a:lnTo>
                <a:cubicBezTo>
                  <a:pt x="12233" y="20430"/>
                  <a:pt x="12276" y="20363"/>
                  <a:pt x="12318" y="20114"/>
                </a:cubicBezTo>
                <a:cubicBezTo>
                  <a:pt x="12425" y="19484"/>
                  <a:pt x="12522" y="18418"/>
                  <a:pt x="12574" y="17318"/>
                </a:cubicBezTo>
                <a:cubicBezTo>
                  <a:pt x="12634" y="16034"/>
                  <a:pt x="12549" y="15566"/>
                  <a:pt x="11992" y="14142"/>
                </a:cubicBezTo>
                <a:cubicBezTo>
                  <a:pt x="11832" y="13733"/>
                  <a:pt x="11721" y="13374"/>
                  <a:pt x="11748" y="13345"/>
                </a:cubicBezTo>
                <a:cubicBezTo>
                  <a:pt x="11831" y="13256"/>
                  <a:pt x="12015" y="13339"/>
                  <a:pt x="12250" y="13573"/>
                </a:cubicBezTo>
                <a:cubicBezTo>
                  <a:pt x="12607" y="13928"/>
                  <a:pt x="14023" y="14863"/>
                  <a:pt x="14339" y="14953"/>
                </a:cubicBezTo>
                <a:cubicBezTo>
                  <a:pt x="14621" y="15032"/>
                  <a:pt x="17491" y="15144"/>
                  <a:pt x="17936" y="15093"/>
                </a:cubicBezTo>
                <a:cubicBezTo>
                  <a:pt x="18229" y="15059"/>
                  <a:pt x="18243" y="15196"/>
                  <a:pt x="18006" y="15791"/>
                </a:cubicBezTo>
                <a:cubicBezTo>
                  <a:pt x="17862" y="16154"/>
                  <a:pt x="17816" y="16356"/>
                  <a:pt x="17870" y="16392"/>
                </a:cubicBezTo>
                <a:cubicBezTo>
                  <a:pt x="17993" y="16473"/>
                  <a:pt x="18034" y="16420"/>
                  <a:pt x="18214" y="15959"/>
                </a:cubicBezTo>
                <a:cubicBezTo>
                  <a:pt x="18415" y="15441"/>
                  <a:pt x="18418" y="15438"/>
                  <a:pt x="18617" y="15520"/>
                </a:cubicBezTo>
                <a:cubicBezTo>
                  <a:pt x="18820" y="15604"/>
                  <a:pt x="19052" y="15519"/>
                  <a:pt x="19091" y="15348"/>
                </a:cubicBezTo>
                <a:cubicBezTo>
                  <a:pt x="19106" y="15283"/>
                  <a:pt x="19205" y="15203"/>
                  <a:pt x="19312" y="15171"/>
                </a:cubicBezTo>
                <a:cubicBezTo>
                  <a:pt x="19554" y="15098"/>
                  <a:pt x="19622" y="14989"/>
                  <a:pt x="19511" y="14852"/>
                </a:cubicBezTo>
                <a:cubicBezTo>
                  <a:pt x="19399" y="14714"/>
                  <a:pt x="19457" y="14660"/>
                  <a:pt x="19761" y="14620"/>
                </a:cubicBezTo>
                <a:cubicBezTo>
                  <a:pt x="19968" y="14593"/>
                  <a:pt x="20008" y="14563"/>
                  <a:pt x="20008" y="14432"/>
                </a:cubicBezTo>
                <a:cubicBezTo>
                  <a:pt x="20008" y="14345"/>
                  <a:pt x="19954" y="14246"/>
                  <a:pt x="19888" y="14210"/>
                </a:cubicBezTo>
                <a:cubicBezTo>
                  <a:pt x="19783" y="14152"/>
                  <a:pt x="19783" y="14127"/>
                  <a:pt x="19894" y="14015"/>
                </a:cubicBezTo>
                <a:cubicBezTo>
                  <a:pt x="20091" y="13817"/>
                  <a:pt x="19975" y="13672"/>
                  <a:pt x="19585" y="13631"/>
                </a:cubicBezTo>
                <a:cubicBezTo>
                  <a:pt x="19403" y="13612"/>
                  <a:pt x="19239" y="13567"/>
                  <a:pt x="19218" y="13532"/>
                </a:cubicBezTo>
                <a:cubicBezTo>
                  <a:pt x="19198" y="13497"/>
                  <a:pt x="19587" y="12422"/>
                  <a:pt x="20084" y="11144"/>
                </a:cubicBezTo>
                <a:cubicBezTo>
                  <a:pt x="20581" y="9867"/>
                  <a:pt x="21102" y="8494"/>
                  <a:pt x="21245" y="8092"/>
                </a:cubicBezTo>
                <a:cubicBezTo>
                  <a:pt x="21388" y="7691"/>
                  <a:pt x="21537" y="7338"/>
                  <a:pt x="21577" y="7310"/>
                </a:cubicBezTo>
                <a:cubicBezTo>
                  <a:pt x="21578" y="7310"/>
                  <a:pt x="21579" y="7296"/>
                  <a:pt x="21580" y="7295"/>
                </a:cubicBezTo>
                <a:cubicBezTo>
                  <a:pt x="21578" y="7276"/>
                  <a:pt x="21574" y="7226"/>
                  <a:pt x="21571" y="7226"/>
                </a:cubicBezTo>
                <a:cubicBezTo>
                  <a:pt x="21528" y="7226"/>
                  <a:pt x="21436" y="7354"/>
                  <a:pt x="21364" y="7510"/>
                </a:cubicBezTo>
                <a:cubicBezTo>
                  <a:pt x="21127" y="8030"/>
                  <a:pt x="20276" y="10102"/>
                  <a:pt x="19636" y="11718"/>
                </a:cubicBezTo>
                <a:cubicBezTo>
                  <a:pt x="19288" y="12596"/>
                  <a:pt x="18973" y="13337"/>
                  <a:pt x="18935" y="13364"/>
                </a:cubicBezTo>
                <a:cubicBezTo>
                  <a:pt x="18894" y="13393"/>
                  <a:pt x="18852" y="13381"/>
                  <a:pt x="18832" y="13336"/>
                </a:cubicBezTo>
                <a:cubicBezTo>
                  <a:pt x="18641" y="12885"/>
                  <a:pt x="18579" y="12849"/>
                  <a:pt x="18282" y="13007"/>
                </a:cubicBezTo>
                <a:cubicBezTo>
                  <a:pt x="18124" y="13091"/>
                  <a:pt x="18088" y="13163"/>
                  <a:pt x="18083" y="13412"/>
                </a:cubicBezTo>
                <a:cubicBezTo>
                  <a:pt x="18080" y="13584"/>
                  <a:pt x="18033" y="13746"/>
                  <a:pt x="17972" y="13786"/>
                </a:cubicBezTo>
                <a:cubicBezTo>
                  <a:pt x="17824" y="13883"/>
                  <a:pt x="15526" y="13885"/>
                  <a:pt x="15267" y="13788"/>
                </a:cubicBezTo>
                <a:cubicBezTo>
                  <a:pt x="14990" y="13683"/>
                  <a:pt x="14094" y="12790"/>
                  <a:pt x="13599" y="12124"/>
                </a:cubicBezTo>
                <a:cubicBezTo>
                  <a:pt x="13276" y="11691"/>
                  <a:pt x="13033" y="11446"/>
                  <a:pt x="12702" y="11223"/>
                </a:cubicBezTo>
                <a:cubicBezTo>
                  <a:pt x="12175" y="10868"/>
                  <a:pt x="11806" y="10777"/>
                  <a:pt x="11112" y="10831"/>
                </a:cubicBezTo>
                <a:cubicBezTo>
                  <a:pt x="10827" y="10853"/>
                  <a:pt x="10644" y="10843"/>
                  <a:pt x="10610" y="10807"/>
                </a:cubicBezTo>
                <a:cubicBezTo>
                  <a:pt x="10515" y="10706"/>
                  <a:pt x="10861" y="10635"/>
                  <a:pt x="11447" y="10635"/>
                </a:cubicBezTo>
                <a:cubicBezTo>
                  <a:pt x="12457" y="10635"/>
                  <a:pt x="16735" y="10321"/>
                  <a:pt x="16863" y="10237"/>
                </a:cubicBezTo>
                <a:cubicBezTo>
                  <a:pt x="16879" y="10227"/>
                  <a:pt x="16802" y="10177"/>
                  <a:pt x="16689" y="10129"/>
                </a:cubicBezTo>
                <a:cubicBezTo>
                  <a:pt x="16375" y="9993"/>
                  <a:pt x="16076" y="9610"/>
                  <a:pt x="16000" y="9242"/>
                </a:cubicBezTo>
                <a:cubicBezTo>
                  <a:pt x="15918" y="8847"/>
                  <a:pt x="15995" y="8350"/>
                  <a:pt x="16235" y="7764"/>
                </a:cubicBezTo>
                <a:cubicBezTo>
                  <a:pt x="16425" y="7300"/>
                  <a:pt x="16644" y="7064"/>
                  <a:pt x="16885" y="7064"/>
                </a:cubicBezTo>
                <a:cubicBezTo>
                  <a:pt x="17136" y="7064"/>
                  <a:pt x="17379" y="6809"/>
                  <a:pt x="17379" y="6545"/>
                </a:cubicBezTo>
                <a:cubicBezTo>
                  <a:pt x="17379" y="6350"/>
                  <a:pt x="17341" y="6291"/>
                  <a:pt x="17146" y="6196"/>
                </a:cubicBezTo>
                <a:cubicBezTo>
                  <a:pt x="16930" y="6090"/>
                  <a:pt x="16918" y="6065"/>
                  <a:pt x="16979" y="5856"/>
                </a:cubicBezTo>
                <a:cubicBezTo>
                  <a:pt x="17088" y="5486"/>
                  <a:pt x="17060" y="4609"/>
                  <a:pt x="16928" y="4195"/>
                </a:cubicBezTo>
                <a:cubicBezTo>
                  <a:pt x="16634" y="3275"/>
                  <a:pt x="15979" y="2317"/>
                  <a:pt x="15236" y="1721"/>
                </a:cubicBezTo>
                <a:cubicBezTo>
                  <a:pt x="14153" y="852"/>
                  <a:pt x="12361" y="300"/>
                  <a:pt x="10068" y="131"/>
                </a:cubicBezTo>
                <a:cubicBezTo>
                  <a:pt x="9638" y="99"/>
                  <a:pt x="9224" y="51"/>
                  <a:pt x="9145" y="24"/>
                </a:cubicBezTo>
                <a:cubicBezTo>
                  <a:pt x="9119" y="15"/>
                  <a:pt x="8814" y="7"/>
                  <a:pt x="8404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3E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إذا علمنا  أن التوحيد  أعظم ما أمر الله  به…"/>
          <p:cNvSpPr/>
          <p:nvPr/>
        </p:nvSpPr>
        <p:spPr>
          <a:xfrm>
            <a:off x="265892" y="287776"/>
            <a:ext cx="5700866" cy="1439463"/>
          </a:xfrm>
          <a:prstGeom prst="roundRect">
            <a:avLst>
              <a:gd name="adj" fmla="val 13234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rtl="0">
              <a:defRPr b="1" sz="2900"/>
            </a:pPr>
            <a:r>
              <a:t>إذا علمنا  أن التوحيد  أعظم ما أمر الله  به</a:t>
            </a:r>
          </a:p>
          <a:p>
            <a:pPr algn="ctr" rtl="0">
              <a:defRPr b="1" sz="2900"/>
            </a:pPr>
            <a:r>
              <a:t>،فما أعظم ما نهى عنه؟ ( أجيبي يا مبدعة)</a:t>
            </a:r>
          </a:p>
        </p:txBody>
      </p:sp>
      <p:sp>
        <p:nvSpPr>
          <p:cNvPr id="106" name="فقاعة اقتباس"/>
          <p:cNvSpPr/>
          <p:nvPr/>
        </p:nvSpPr>
        <p:spPr>
          <a:xfrm>
            <a:off x="522572" y="2643529"/>
            <a:ext cx="5305628" cy="2231033"/>
          </a:xfrm>
          <a:prstGeom prst="wedgeEllipseCallout">
            <a:avLst>
              <a:gd name="adj1" fmla="val -49689"/>
              <a:gd name="adj2" fmla="val 6184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7" name="الشرك بالله"/>
          <p:cNvSpPr txBox="1"/>
          <p:nvPr/>
        </p:nvSpPr>
        <p:spPr>
          <a:xfrm>
            <a:off x="1624279" y="3512596"/>
            <a:ext cx="1964233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600"/>
            </a:lvl1pPr>
          </a:lstStyle>
          <a:p>
            <a:pPr rtl="0">
              <a:defRPr/>
            </a:pPr>
            <a:r>
              <a:t>الشرك بالله </a:t>
            </a:r>
          </a:p>
        </p:txBody>
      </p:sp>
      <p:sp>
        <p:nvSpPr>
          <p:cNvPr id="108" name="متعة التعليم"/>
          <p:cNvSpPr txBox="1"/>
          <p:nvPr/>
        </p:nvSpPr>
        <p:spPr>
          <a:xfrm>
            <a:off x="1034529" y="6057939"/>
            <a:ext cx="118731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rtl="0">
              <a:defRPr/>
            </a:pPr>
            <a:r>
              <a:t>متعة التعليم </a:t>
            </a:r>
          </a:p>
        </p:txBody>
      </p:sp>
      <p:pic>
        <p:nvPicPr>
          <p:cNvPr id="109" name="تسجيل الصوت.m4a" descr="تسجيل الصوت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210819" y="359026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0" t="1203" r="3274" b="619"/>
          <a:stretch>
            <a:fillRect/>
          </a:stretch>
        </p:blipFill>
        <p:spPr>
          <a:xfrm>
            <a:off x="5095553" y="2329344"/>
            <a:ext cx="5100902" cy="4904482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50000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09"/>
                </p:tgtEl>
              </p:cMediaNode>
            </p:audio>
          </p:childTnLst>
        </p:cTn>
      </p:par>
    </p:tnLst>
    <p:bldLst>
      <p:bldP build="whole" bldLvl="1" animBg="1" rev="0" advAuto="0" spid="1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5DCAB22-8BB2-4624-B43C-ED3787F25AEE-L0-001.jpeg" descr="E5DCAB22-8BB2-4624-B43C-ED3787F25AE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4005" y="4443204"/>
            <a:ext cx="3822216" cy="21499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13" name="391F64FF-D10E-405A-9CB8-50492D65EE3A-L0-001.jpeg" descr="391F64FF-D10E-405A-9CB8-50492D65EE3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359" y="4525029"/>
            <a:ext cx="2648297" cy="198622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4" name="8248C6FA-939C-4908-B182-65055FE1D39F-L0-001.jpeg" descr="8248C6FA-939C-4908-B182-65055FE1D39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90900" y="2219808"/>
            <a:ext cx="3752098" cy="1876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15" name="149B6834-9938-483F-AEDD-6227B58C3373-L0-001.jpeg" descr="149B6834-9938-483F-AEDD-6227B58C3373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5270" y="2200239"/>
            <a:ext cx="2670475" cy="200285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6" name="تعاوني مع زميلاتك في قارئة الصور التالية ولمعرفة المفهوم  للشرك؟"/>
          <p:cNvSpPr txBox="1"/>
          <p:nvPr/>
        </p:nvSpPr>
        <p:spPr>
          <a:xfrm>
            <a:off x="456188" y="77857"/>
            <a:ext cx="8231624" cy="1455153"/>
          </a:xfrm>
          <a:prstGeom prst="rect">
            <a:avLst/>
          </a:prstGeom>
          <a:solidFill>
            <a:srgbClr val="B92D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3000">
                <a:solidFill>
                  <a:srgbClr val="FFFFFF"/>
                </a:solidFill>
              </a:defRPr>
            </a:pPr>
          </a:p>
          <a:p>
            <a:pPr algn="ctr" rtl="0">
              <a:defRPr b="1" sz="3000">
                <a:solidFill>
                  <a:srgbClr val="FFFFFF"/>
                </a:solidFill>
              </a:defRPr>
            </a:pPr>
            <a:r>
              <a:t>تعاوني مع زميلاتك في قارئة الصور التالية ولمعرفة المفهوم  للشرك؟</a:t>
            </a:r>
          </a:p>
        </p:txBody>
      </p:sp>
      <p:sp>
        <p:nvSpPr>
          <p:cNvPr id="117" name="متعة التعليم"/>
          <p:cNvSpPr txBox="1"/>
          <p:nvPr/>
        </p:nvSpPr>
        <p:spPr>
          <a:xfrm>
            <a:off x="379338" y="1690555"/>
            <a:ext cx="138387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rtl="0">
              <a:defRPr/>
            </a:pPr>
            <a:r>
              <a:t>متعة التعليم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D9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8248C6FA-939C-4908-B182-65055FE1D39F-L0-001.jpeg" descr="8248C6FA-939C-4908-B182-65055FE1D39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115" y="314790"/>
            <a:ext cx="2758780" cy="13793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20" name="149B6834-9938-483F-AEDD-6227B58C3373-L0-001.jpeg" descr="149B6834-9938-483F-AEDD-6227B58C337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3197" y="1906074"/>
            <a:ext cx="2586616" cy="193996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1" name="E5DCAB22-8BB2-4624-B43C-ED3787F25AEE-L0-001.jpeg" descr="E5DCAB22-8BB2-4624-B43C-ED3787F25AE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0093" y="283363"/>
            <a:ext cx="2563934" cy="14422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22" name="391F64FF-D10E-405A-9CB8-50492D65EE3A-L0-001.jpeg" descr="391F64FF-D10E-405A-9CB8-50492D65EE3A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74974" y="1938583"/>
            <a:ext cx="2566250" cy="192468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rcRect l="0" t="1203" r="3274" b="619"/>
          <a:stretch>
            <a:fillRect/>
          </a:stretch>
        </p:blipFill>
        <p:spPr>
          <a:xfrm>
            <a:off x="7046119" y="4210794"/>
            <a:ext cx="2736104" cy="263074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أن يعبد الأنسان مع الله الهاً آخر"/>
          <p:cNvSpPr/>
          <p:nvPr/>
        </p:nvSpPr>
        <p:spPr>
          <a:xfrm>
            <a:off x="790933" y="5499022"/>
            <a:ext cx="6546484" cy="1105944"/>
          </a:xfrm>
          <a:prstGeom prst="roundRect">
            <a:avLst>
              <a:gd name="adj" fmla="val 17225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/>
            </a:lvl1pPr>
          </a:lstStyle>
          <a:p>
            <a:pPr rtl="0">
              <a:defRPr/>
            </a:pPr>
            <a:r>
              <a:t>أن يعبد الأنسان مع الله الهاً آخر</a:t>
            </a:r>
          </a:p>
        </p:txBody>
      </p:sp>
      <p:pic>
        <p:nvPicPr>
          <p:cNvPr id="125" name="DA27D087-62DF-41B5-9690-C9FB37D4B6A2-L0-001.jpeg" descr="DA27D087-62DF-41B5-9690-C9FB37D4B6A2-L0-001.jpeg"/>
          <p:cNvPicPr>
            <a:picLocks noChangeAspect="1"/>
          </p:cNvPicPr>
          <p:nvPr/>
        </p:nvPicPr>
        <p:blipFill>
          <a:blip r:embed="rId7">
            <a:extLst/>
          </a:blip>
          <a:srcRect l="248" t="99" r="327" b="22594"/>
          <a:stretch>
            <a:fillRect/>
          </a:stretch>
        </p:blipFill>
        <p:spPr>
          <a:xfrm>
            <a:off x="55795" y="1022847"/>
            <a:ext cx="2543573" cy="3706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56" y="0"/>
                </a:moveTo>
                <a:cubicBezTo>
                  <a:pt x="7703" y="7"/>
                  <a:pt x="7394" y="15"/>
                  <a:pt x="7371" y="23"/>
                </a:cubicBezTo>
                <a:cubicBezTo>
                  <a:pt x="7292" y="51"/>
                  <a:pt x="6931" y="102"/>
                  <a:pt x="6569" y="136"/>
                </a:cubicBezTo>
                <a:cubicBezTo>
                  <a:pt x="5625" y="226"/>
                  <a:pt x="4649" y="455"/>
                  <a:pt x="4004" y="738"/>
                </a:cubicBezTo>
                <a:cubicBezTo>
                  <a:pt x="3696" y="872"/>
                  <a:pt x="3185" y="1079"/>
                  <a:pt x="2868" y="1198"/>
                </a:cubicBezTo>
                <a:cubicBezTo>
                  <a:pt x="1744" y="1619"/>
                  <a:pt x="941" y="2341"/>
                  <a:pt x="526" y="3303"/>
                </a:cubicBezTo>
                <a:cubicBezTo>
                  <a:pt x="143" y="4189"/>
                  <a:pt x="10" y="5377"/>
                  <a:pt x="209" y="6118"/>
                </a:cubicBezTo>
                <a:cubicBezTo>
                  <a:pt x="300" y="6457"/>
                  <a:pt x="293" y="6484"/>
                  <a:pt x="125" y="6608"/>
                </a:cubicBezTo>
                <a:lnTo>
                  <a:pt x="0" y="6700"/>
                </a:lnTo>
                <a:cubicBezTo>
                  <a:pt x="65" y="7295"/>
                  <a:pt x="212" y="7311"/>
                  <a:pt x="559" y="7420"/>
                </a:cubicBezTo>
                <a:cubicBezTo>
                  <a:pt x="869" y="7517"/>
                  <a:pt x="899" y="7549"/>
                  <a:pt x="1109" y="8005"/>
                </a:cubicBezTo>
                <a:cubicBezTo>
                  <a:pt x="1650" y="9180"/>
                  <a:pt x="1579" y="9962"/>
                  <a:pt x="883" y="10491"/>
                </a:cubicBezTo>
                <a:cubicBezTo>
                  <a:pt x="716" y="10618"/>
                  <a:pt x="596" y="10730"/>
                  <a:pt x="613" y="10741"/>
                </a:cubicBezTo>
                <a:cubicBezTo>
                  <a:pt x="696" y="10793"/>
                  <a:pt x="3500" y="11033"/>
                  <a:pt x="4954" y="11111"/>
                </a:cubicBezTo>
                <a:cubicBezTo>
                  <a:pt x="5468" y="11139"/>
                  <a:pt x="5928" y="11187"/>
                  <a:pt x="5975" y="11220"/>
                </a:cubicBezTo>
                <a:cubicBezTo>
                  <a:pt x="6106" y="11309"/>
                  <a:pt x="5697" y="11398"/>
                  <a:pt x="5150" y="11398"/>
                </a:cubicBezTo>
                <a:cubicBezTo>
                  <a:pt x="4413" y="11398"/>
                  <a:pt x="4055" y="11549"/>
                  <a:pt x="3704" y="12008"/>
                </a:cubicBezTo>
                <a:cubicBezTo>
                  <a:pt x="3400" y="12406"/>
                  <a:pt x="3074" y="13122"/>
                  <a:pt x="3074" y="13389"/>
                </a:cubicBezTo>
                <a:cubicBezTo>
                  <a:pt x="3074" y="13475"/>
                  <a:pt x="2928" y="13793"/>
                  <a:pt x="2754" y="14097"/>
                </a:cubicBezTo>
                <a:cubicBezTo>
                  <a:pt x="2579" y="14401"/>
                  <a:pt x="2336" y="14864"/>
                  <a:pt x="2211" y="15124"/>
                </a:cubicBezTo>
                <a:cubicBezTo>
                  <a:pt x="1946" y="15677"/>
                  <a:pt x="1962" y="15760"/>
                  <a:pt x="2504" y="16463"/>
                </a:cubicBezTo>
                <a:cubicBezTo>
                  <a:pt x="2687" y="16700"/>
                  <a:pt x="2819" y="16930"/>
                  <a:pt x="2794" y="16974"/>
                </a:cubicBezTo>
                <a:cubicBezTo>
                  <a:pt x="2769" y="17018"/>
                  <a:pt x="2505" y="17322"/>
                  <a:pt x="2208" y="17647"/>
                </a:cubicBezTo>
                <a:cubicBezTo>
                  <a:pt x="1742" y="18157"/>
                  <a:pt x="1680" y="18256"/>
                  <a:pt x="1759" y="18357"/>
                </a:cubicBezTo>
                <a:cubicBezTo>
                  <a:pt x="1810" y="18422"/>
                  <a:pt x="2323" y="18689"/>
                  <a:pt x="2902" y="18952"/>
                </a:cubicBezTo>
                <a:lnTo>
                  <a:pt x="3957" y="19428"/>
                </a:lnTo>
                <a:lnTo>
                  <a:pt x="4017" y="20316"/>
                </a:lnTo>
                <a:cubicBezTo>
                  <a:pt x="4050" y="20804"/>
                  <a:pt x="4097" y="21237"/>
                  <a:pt x="4122" y="21281"/>
                </a:cubicBezTo>
                <a:cubicBezTo>
                  <a:pt x="4146" y="21325"/>
                  <a:pt x="4259" y="21386"/>
                  <a:pt x="4371" y="21415"/>
                </a:cubicBezTo>
                <a:cubicBezTo>
                  <a:pt x="4514" y="21452"/>
                  <a:pt x="4539" y="21499"/>
                  <a:pt x="4530" y="21600"/>
                </a:cubicBezTo>
                <a:lnTo>
                  <a:pt x="11927" y="21600"/>
                </a:lnTo>
                <a:cubicBezTo>
                  <a:pt x="11945" y="21456"/>
                  <a:pt x="11990" y="21429"/>
                  <a:pt x="12086" y="21399"/>
                </a:cubicBezTo>
                <a:cubicBezTo>
                  <a:pt x="12222" y="21356"/>
                  <a:pt x="12287" y="21275"/>
                  <a:pt x="12322" y="21105"/>
                </a:cubicBezTo>
                <a:cubicBezTo>
                  <a:pt x="12423" y="20614"/>
                  <a:pt x="12532" y="19410"/>
                  <a:pt x="12585" y="18186"/>
                </a:cubicBezTo>
                <a:cubicBezTo>
                  <a:pt x="12634" y="17036"/>
                  <a:pt x="12623" y="16844"/>
                  <a:pt x="12463" y="16202"/>
                </a:cubicBezTo>
                <a:cubicBezTo>
                  <a:pt x="12366" y="15811"/>
                  <a:pt x="12159" y="15162"/>
                  <a:pt x="12005" y="14761"/>
                </a:cubicBezTo>
                <a:cubicBezTo>
                  <a:pt x="11851" y="14360"/>
                  <a:pt x="11744" y="14010"/>
                  <a:pt x="11766" y="13986"/>
                </a:cubicBezTo>
                <a:cubicBezTo>
                  <a:pt x="11848" y="13894"/>
                  <a:pt x="11965" y="13952"/>
                  <a:pt x="12291" y="14240"/>
                </a:cubicBezTo>
                <a:cubicBezTo>
                  <a:pt x="12791" y="14682"/>
                  <a:pt x="14111" y="15587"/>
                  <a:pt x="14347" y="15651"/>
                </a:cubicBezTo>
                <a:cubicBezTo>
                  <a:pt x="14460" y="15682"/>
                  <a:pt x="15349" y="15733"/>
                  <a:pt x="16322" y="15762"/>
                </a:cubicBezTo>
                <a:cubicBezTo>
                  <a:pt x="17295" y="15792"/>
                  <a:pt x="18125" y="15838"/>
                  <a:pt x="18166" y="15866"/>
                </a:cubicBezTo>
                <a:cubicBezTo>
                  <a:pt x="18210" y="15897"/>
                  <a:pt x="18149" y="16149"/>
                  <a:pt x="18014" y="16493"/>
                </a:cubicBezTo>
                <a:cubicBezTo>
                  <a:pt x="17856" y="16899"/>
                  <a:pt x="17818" y="17085"/>
                  <a:pt x="17879" y="17127"/>
                </a:cubicBezTo>
                <a:cubicBezTo>
                  <a:pt x="18005" y="17213"/>
                  <a:pt x="18035" y="17174"/>
                  <a:pt x="18220" y="16708"/>
                </a:cubicBezTo>
                <a:cubicBezTo>
                  <a:pt x="18460" y="16101"/>
                  <a:pt x="18431" y="16135"/>
                  <a:pt x="18624" y="16218"/>
                </a:cubicBezTo>
                <a:cubicBezTo>
                  <a:pt x="18833" y="16308"/>
                  <a:pt x="19067" y="16223"/>
                  <a:pt x="19106" y="16042"/>
                </a:cubicBezTo>
                <a:cubicBezTo>
                  <a:pt x="19121" y="15974"/>
                  <a:pt x="19219" y="15894"/>
                  <a:pt x="19325" y="15866"/>
                </a:cubicBezTo>
                <a:cubicBezTo>
                  <a:pt x="19555" y="15806"/>
                  <a:pt x="19665" y="15610"/>
                  <a:pt x="19531" y="15499"/>
                </a:cubicBezTo>
                <a:cubicBezTo>
                  <a:pt x="19414" y="15402"/>
                  <a:pt x="19489" y="15301"/>
                  <a:pt x="19679" y="15300"/>
                </a:cubicBezTo>
                <a:cubicBezTo>
                  <a:pt x="19755" y="15299"/>
                  <a:pt x="19869" y="15276"/>
                  <a:pt x="19932" y="15249"/>
                </a:cubicBezTo>
                <a:cubicBezTo>
                  <a:pt x="20089" y="15181"/>
                  <a:pt x="20075" y="14900"/>
                  <a:pt x="19911" y="14837"/>
                </a:cubicBezTo>
                <a:cubicBezTo>
                  <a:pt x="19790" y="14790"/>
                  <a:pt x="19789" y="14772"/>
                  <a:pt x="19901" y="14661"/>
                </a:cubicBezTo>
                <a:cubicBezTo>
                  <a:pt x="19970" y="14594"/>
                  <a:pt x="20026" y="14509"/>
                  <a:pt x="20026" y="14472"/>
                </a:cubicBezTo>
                <a:cubicBezTo>
                  <a:pt x="20026" y="14351"/>
                  <a:pt x="19774" y="14227"/>
                  <a:pt x="19531" y="14227"/>
                </a:cubicBezTo>
                <a:cubicBezTo>
                  <a:pt x="19401" y="14227"/>
                  <a:pt x="19273" y="14202"/>
                  <a:pt x="19248" y="14173"/>
                </a:cubicBezTo>
                <a:cubicBezTo>
                  <a:pt x="19200" y="14121"/>
                  <a:pt x="21422" y="7991"/>
                  <a:pt x="21600" y="7674"/>
                </a:cubicBezTo>
                <a:cubicBezTo>
                  <a:pt x="21598" y="7657"/>
                  <a:pt x="21596" y="7609"/>
                  <a:pt x="21593" y="7609"/>
                </a:cubicBezTo>
                <a:cubicBezTo>
                  <a:pt x="21480" y="7609"/>
                  <a:pt x="21140" y="8434"/>
                  <a:pt x="19595" y="12462"/>
                </a:cubicBezTo>
                <a:cubicBezTo>
                  <a:pt x="19221" y="13436"/>
                  <a:pt x="18878" y="14232"/>
                  <a:pt x="18833" y="14229"/>
                </a:cubicBezTo>
                <a:cubicBezTo>
                  <a:pt x="18788" y="14226"/>
                  <a:pt x="18744" y="14127"/>
                  <a:pt x="18739" y="14011"/>
                </a:cubicBezTo>
                <a:cubicBezTo>
                  <a:pt x="18715" y="13541"/>
                  <a:pt x="18720" y="13547"/>
                  <a:pt x="18509" y="13547"/>
                </a:cubicBezTo>
                <a:cubicBezTo>
                  <a:pt x="18239" y="13547"/>
                  <a:pt x="18180" y="13624"/>
                  <a:pt x="18132" y="14055"/>
                </a:cubicBezTo>
                <a:cubicBezTo>
                  <a:pt x="18092" y="14409"/>
                  <a:pt x="18083" y="14425"/>
                  <a:pt x="17846" y="14460"/>
                </a:cubicBezTo>
                <a:cubicBezTo>
                  <a:pt x="17443" y="14519"/>
                  <a:pt x="15728" y="14512"/>
                  <a:pt x="15409" y="14451"/>
                </a:cubicBezTo>
                <a:cubicBezTo>
                  <a:pt x="15164" y="14404"/>
                  <a:pt x="15027" y="14307"/>
                  <a:pt x="14590" y="13873"/>
                </a:cubicBezTo>
                <a:cubicBezTo>
                  <a:pt x="14300" y="13585"/>
                  <a:pt x="13871" y="13082"/>
                  <a:pt x="13639" y="12756"/>
                </a:cubicBezTo>
                <a:cubicBezTo>
                  <a:pt x="12858" y="11654"/>
                  <a:pt x="12284" y="11304"/>
                  <a:pt x="11341" y="11356"/>
                </a:cubicBezTo>
                <a:cubicBezTo>
                  <a:pt x="10831" y="11384"/>
                  <a:pt x="10255" y="11282"/>
                  <a:pt x="10347" y="11180"/>
                </a:cubicBezTo>
                <a:cubicBezTo>
                  <a:pt x="10371" y="11154"/>
                  <a:pt x="10920" y="11115"/>
                  <a:pt x="11567" y="11095"/>
                </a:cubicBezTo>
                <a:cubicBezTo>
                  <a:pt x="12697" y="11059"/>
                  <a:pt x="14842" y="10909"/>
                  <a:pt x="16177" y="10771"/>
                </a:cubicBezTo>
                <a:lnTo>
                  <a:pt x="16818" y="10706"/>
                </a:lnTo>
                <a:lnTo>
                  <a:pt x="16521" y="10480"/>
                </a:lnTo>
                <a:cubicBezTo>
                  <a:pt x="15979" y="10067"/>
                  <a:pt x="15819" y="9562"/>
                  <a:pt x="15992" y="8812"/>
                </a:cubicBezTo>
                <a:cubicBezTo>
                  <a:pt x="16120" y="8257"/>
                  <a:pt x="16490" y="7489"/>
                  <a:pt x="16652" y="7436"/>
                </a:cubicBezTo>
                <a:cubicBezTo>
                  <a:pt x="16720" y="7414"/>
                  <a:pt x="16873" y="7363"/>
                  <a:pt x="16993" y="7325"/>
                </a:cubicBezTo>
                <a:cubicBezTo>
                  <a:pt x="17449" y="7179"/>
                  <a:pt x="17533" y="6727"/>
                  <a:pt x="17148" y="6485"/>
                </a:cubicBezTo>
                <a:lnTo>
                  <a:pt x="16902" y="6333"/>
                </a:lnTo>
                <a:lnTo>
                  <a:pt x="16989" y="5967"/>
                </a:lnTo>
                <a:cubicBezTo>
                  <a:pt x="17113" y="5457"/>
                  <a:pt x="17025" y="4620"/>
                  <a:pt x="16781" y="4015"/>
                </a:cubicBezTo>
                <a:cubicBezTo>
                  <a:pt x="15830" y="1661"/>
                  <a:pt x="13956" y="539"/>
                  <a:pt x="10370" y="173"/>
                </a:cubicBezTo>
                <a:cubicBezTo>
                  <a:pt x="9898" y="125"/>
                  <a:pt x="9325" y="86"/>
                  <a:pt x="9096" y="86"/>
                </a:cubicBezTo>
                <a:cubicBezTo>
                  <a:pt x="8867" y="86"/>
                  <a:pt x="8656" y="59"/>
                  <a:pt x="8628" y="28"/>
                </a:cubicBezTo>
                <a:cubicBezTo>
                  <a:pt x="8618" y="17"/>
                  <a:pt x="8430" y="8"/>
                  <a:pt x="8156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6" name="وضحي معنى الشرك بالله تعالى ؟"/>
          <p:cNvSpPr/>
          <p:nvPr/>
        </p:nvSpPr>
        <p:spPr>
          <a:xfrm>
            <a:off x="1421752" y="4042073"/>
            <a:ext cx="5611356" cy="1019556"/>
          </a:xfrm>
          <a:prstGeom prst="wedgeEllipseCallout">
            <a:avLst>
              <a:gd name="adj1" fmla="val -49706"/>
              <a:gd name="adj2" fmla="val 75909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600"/>
            </a:lvl1pPr>
          </a:lstStyle>
          <a:p>
            <a:pPr rtl="0">
              <a:defRPr/>
            </a:pPr>
            <a:r>
              <a:t>وضحي معنى الشرك بالله تعالى ؟</a:t>
            </a:r>
          </a:p>
        </p:txBody>
      </p:sp>
      <p:sp>
        <p:nvSpPr>
          <p:cNvPr id="127" name="متعة التعليم"/>
          <p:cNvSpPr txBox="1"/>
          <p:nvPr/>
        </p:nvSpPr>
        <p:spPr>
          <a:xfrm>
            <a:off x="29902" y="350495"/>
            <a:ext cx="230842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متعة التعليم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هاتي دليلا يؤكد عبادتنا لله وحدة ؟"/>
          <p:cNvSpPr/>
          <p:nvPr/>
        </p:nvSpPr>
        <p:spPr>
          <a:xfrm>
            <a:off x="265892" y="287776"/>
            <a:ext cx="5700866" cy="1439463"/>
          </a:xfrm>
          <a:prstGeom prst="roundRect">
            <a:avLst>
              <a:gd name="adj" fmla="val 13234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900"/>
            </a:lvl1pPr>
          </a:lstStyle>
          <a:p>
            <a:pPr rtl="0">
              <a:defRPr/>
            </a:pPr>
            <a:r>
              <a:t>هاتي دليلا يؤكد عبادتنا لله وحدة ؟ </a:t>
            </a:r>
          </a:p>
        </p:txBody>
      </p:sp>
      <p:sp>
        <p:nvSpPr>
          <p:cNvPr id="130" name="فقاعة اقتباس"/>
          <p:cNvSpPr/>
          <p:nvPr/>
        </p:nvSpPr>
        <p:spPr>
          <a:xfrm>
            <a:off x="522572" y="2205785"/>
            <a:ext cx="5382060" cy="2668777"/>
          </a:xfrm>
          <a:prstGeom prst="wedgeEllipseCallout">
            <a:avLst>
              <a:gd name="adj1" fmla="val -49693"/>
              <a:gd name="adj2" fmla="val 59898"/>
            </a:avLst>
          </a:prstGeom>
          <a:solidFill>
            <a:srgbClr val="FFFFFF"/>
          </a:solidFill>
          <a:ln w="139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31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rcRect l="34205" t="59384" r="22431" b="34300"/>
          <a:stretch>
            <a:fillRect/>
          </a:stretch>
        </p:blipFill>
        <p:spPr>
          <a:xfrm>
            <a:off x="1034333" y="3097608"/>
            <a:ext cx="4514175" cy="9407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32" name="متعة التعليم"/>
          <p:cNvSpPr txBox="1"/>
          <p:nvPr/>
        </p:nvSpPr>
        <p:spPr>
          <a:xfrm>
            <a:off x="2137151" y="6276336"/>
            <a:ext cx="230842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متعة التعليم </a:t>
            </a:r>
          </a:p>
        </p:txBody>
      </p:sp>
      <p:pic>
        <p:nvPicPr>
          <p:cNvPr id="133" name="تسجيل الصوت.m4a" descr="تسجيل الصوت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357420" y="2036289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rcRect l="0" t="1203" r="3274" b="619"/>
          <a:stretch>
            <a:fillRect/>
          </a:stretch>
        </p:blipFill>
        <p:spPr>
          <a:xfrm>
            <a:off x="3870172" y="523220"/>
            <a:ext cx="7531308" cy="724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666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69D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صورة 8" descr="صورة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3876" y="413765"/>
            <a:ext cx="2330114" cy="1710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صورة 9" descr="صورة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988" y="375929"/>
            <a:ext cx="2191119" cy="1785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صورة 10" descr="صورة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4737" y="464036"/>
            <a:ext cx="2239593" cy="160972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لمن تكون عبادتنا وطاعتنا ( استراتيجية المناقشة والحوار؟"/>
          <p:cNvSpPr/>
          <p:nvPr/>
        </p:nvSpPr>
        <p:spPr>
          <a:xfrm>
            <a:off x="508511" y="2657426"/>
            <a:ext cx="8126848" cy="1049816"/>
          </a:xfrm>
          <a:prstGeom prst="wedgeEllipseCallout">
            <a:avLst>
              <a:gd name="adj1" fmla="val -49797"/>
              <a:gd name="adj2" fmla="val 75163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/>
            </a:lvl1pPr>
          </a:lstStyle>
          <a:p>
            <a:pPr rtl="0">
              <a:defRPr/>
            </a:pPr>
            <a:r>
              <a:t>لمن تكون عبادتنا وطاعتنا ( استراتيجية المناقشة والحوار؟</a:t>
            </a:r>
          </a:p>
        </p:txBody>
      </p:sp>
      <p:sp>
        <p:nvSpPr>
          <p:cNvPr id="140" name="وسيلة شرح"/>
          <p:cNvSpPr/>
          <p:nvPr/>
        </p:nvSpPr>
        <p:spPr>
          <a:xfrm>
            <a:off x="1140104" y="4473354"/>
            <a:ext cx="5496323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47" y="0"/>
                </a:moveTo>
                <a:cubicBezTo>
                  <a:pt x="1609" y="0"/>
                  <a:pt x="1497" y="322"/>
                  <a:pt x="1497" y="720"/>
                </a:cubicBezTo>
                <a:lnTo>
                  <a:pt x="1497" y="8640"/>
                </a:lnTo>
                <a:lnTo>
                  <a:pt x="0" y="10800"/>
                </a:lnTo>
                <a:lnTo>
                  <a:pt x="1497" y="12960"/>
                </a:lnTo>
                <a:lnTo>
                  <a:pt x="1497" y="20880"/>
                </a:lnTo>
                <a:cubicBezTo>
                  <a:pt x="1497" y="21278"/>
                  <a:pt x="1609" y="21600"/>
                  <a:pt x="1747" y="21600"/>
                </a:cubicBezTo>
                <a:lnTo>
                  <a:pt x="21350" y="21600"/>
                </a:lnTo>
                <a:cubicBezTo>
                  <a:pt x="21488" y="21600"/>
                  <a:pt x="21600" y="21278"/>
                  <a:pt x="21600" y="20880"/>
                </a:cubicBezTo>
                <a:lnTo>
                  <a:pt x="21600" y="720"/>
                </a:lnTo>
                <a:cubicBezTo>
                  <a:pt x="21600" y="322"/>
                  <a:pt x="21488" y="0"/>
                  <a:pt x="21350" y="0"/>
                </a:cubicBezTo>
                <a:lnTo>
                  <a:pt x="1747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" name="لله وحده فقط نعبد الله ونطيع كل اوامره"/>
          <p:cNvSpPr txBox="1"/>
          <p:nvPr/>
        </p:nvSpPr>
        <p:spPr>
          <a:xfrm>
            <a:off x="2325288" y="4939579"/>
            <a:ext cx="3909765" cy="972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000"/>
            </a:lvl1pPr>
          </a:lstStyle>
          <a:p>
            <a:pPr rtl="0">
              <a:defRPr/>
            </a:pPr>
            <a:r>
              <a:t>لله وحده فقط نعبد الله ونطيع كل اوامره</a:t>
            </a:r>
          </a:p>
        </p:txBody>
      </p:sp>
      <p:pic>
        <p:nvPicPr>
          <p:cNvPr id="142" name="تسجيل الصوت.m4a" descr="تسجيل الصوت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7445381" y="4733749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6" descr="Picture 6"/>
          <p:cNvPicPr>
            <a:picLocks noChangeAspect="1"/>
          </p:cNvPicPr>
          <p:nvPr/>
        </p:nvPicPr>
        <p:blipFill>
          <a:blip r:embed="rId8">
            <a:extLst/>
          </a:blip>
          <a:srcRect l="0" t="1203" r="3273" b="619"/>
          <a:stretch>
            <a:fillRect/>
          </a:stretch>
        </p:blipFill>
        <p:spPr>
          <a:xfrm>
            <a:off x="6025943" y="3348371"/>
            <a:ext cx="3864020" cy="3715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333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build="whole" bldLvl="1" animBg="1" rev="0" advAuto="0" spid="1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DA27D087-62DF-41B5-9690-C9FB37D4B6A2-L0-001.jpeg" descr="DA27D087-62DF-41B5-9690-C9FB37D4B6A2-L0-001.jpeg"/>
          <p:cNvPicPr>
            <a:picLocks noChangeAspect="1"/>
          </p:cNvPicPr>
          <p:nvPr/>
        </p:nvPicPr>
        <p:blipFill>
          <a:blip r:embed="rId2">
            <a:extLst/>
          </a:blip>
          <a:srcRect l="237" t="99" r="329" b="22592"/>
          <a:stretch>
            <a:fillRect/>
          </a:stretch>
        </p:blipFill>
        <p:spPr>
          <a:xfrm>
            <a:off x="607986" y="-32325"/>
            <a:ext cx="3161508" cy="4606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59" y="0"/>
                </a:moveTo>
                <a:cubicBezTo>
                  <a:pt x="7706" y="7"/>
                  <a:pt x="7396" y="14"/>
                  <a:pt x="7373" y="22"/>
                </a:cubicBezTo>
                <a:cubicBezTo>
                  <a:pt x="7294" y="51"/>
                  <a:pt x="6935" y="104"/>
                  <a:pt x="6573" y="138"/>
                </a:cubicBezTo>
                <a:cubicBezTo>
                  <a:pt x="5629" y="227"/>
                  <a:pt x="4650" y="454"/>
                  <a:pt x="4005" y="737"/>
                </a:cubicBezTo>
                <a:cubicBezTo>
                  <a:pt x="3697" y="872"/>
                  <a:pt x="3186" y="1080"/>
                  <a:pt x="2869" y="1198"/>
                </a:cubicBezTo>
                <a:cubicBezTo>
                  <a:pt x="1745" y="1619"/>
                  <a:pt x="944" y="2339"/>
                  <a:pt x="529" y="3301"/>
                </a:cubicBezTo>
                <a:cubicBezTo>
                  <a:pt x="146" y="4187"/>
                  <a:pt x="10" y="5376"/>
                  <a:pt x="209" y="6117"/>
                </a:cubicBezTo>
                <a:cubicBezTo>
                  <a:pt x="300" y="6457"/>
                  <a:pt x="296" y="6483"/>
                  <a:pt x="127" y="6606"/>
                </a:cubicBezTo>
                <a:lnTo>
                  <a:pt x="0" y="6699"/>
                </a:lnTo>
                <a:cubicBezTo>
                  <a:pt x="65" y="7294"/>
                  <a:pt x="214" y="7311"/>
                  <a:pt x="561" y="7420"/>
                </a:cubicBezTo>
                <a:cubicBezTo>
                  <a:pt x="871" y="7517"/>
                  <a:pt x="902" y="7550"/>
                  <a:pt x="1112" y="8006"/>
                </a:cubicBezTo>
                <a:cubicBezTo>
                  <a:pt x="1653" y="9181"/>
                  <a:pt x="1583" y="9961"/>
                  <a:pt x="887" y="10490"/>
                </a:cubicBezTo>
                <a:cubicBezTo>
                  <a:pt x="720" y="10617"/>
                  <a:pt x="598" y="10730"/>
                  <a:pt x="616" y="10741"/>
                </a:cubicBezTo>
                <a:cubicBezTo>
                  <a:pt x="698" y="10794"/>
                  <a:pt x="3502" y="11032"/>
                  <a:pt x="4957" y="11110"/>
                </a:cubicBezTo>
                <a:cubicBezTo>
                  <a:pt x="5471" y="11137"/>
                  <a:pt x="5931" y="11187"/>
                  <a:pt x="5979" y="11220"/>
                </a:cubicBezTo>
                <a:cubicBezTo>
                  <a:pt x="6109" y="11309"/>
                  <a:pt x="5699" y="11396"/>
                  <a:pt x="5152" y="11396"/>
                </a:cubicBezTo>
                <a:cubicBezTo>
                  <a:pt x="4416" y="11396"/>
                  <a:pt x="4058" y="11549"/>
                  <a:pt x="3707" y="12009"/>
                </a:cubicBezTo>
                <a:cubicBezTo>
                  <a:pt x="3403" y="12406"/>
                  <a:pt x="3075" y="13121"/>
                  <a:pt x="3075" y="13388"/>
                </a:cubicBezTo>
                <a:cubicBezTo>
                  <a:pt x="3075" y="13473"/>
                  <a:pt x="2932" y="13793"/>
                  <a:pt x="2758" y="14097"/>
                </a:cubicBezTo>
                <a:cubicBezTo>
                  <a:pt x="2583" y="14401"/>
                  <a:pt x="2337" y="14862"/>
                  <a:pt x="2213" y="15122"/>
                </a:cubicBezTo>
                <a:cubicBezTo>
                  <a:pt x="1947" y="15675"/>
                  <a:pt x="1966" y="15761"/>
                  <a:pt x="2508" y="16464"/>
                </a:cubicBezTo>
                <a:cubicBezTo>
                  <a:pt x="2691" y="16701"/>
                  <a:pt x="2820" y="16930"/>
                  <a:pt x="2796" y="16974"/>
                </a:cubicBezTo>
                <a:cubicBezTo>
                  <a:pt x="2771" y="17018"/>
                  <a:pt x="2507" y="17320"/>
                  <a:pt x="2210" y="17645"/>
                </a:cubicBezTo>
                <a:cubicBezTo>
                  <a:pt x="1744" y="18155"/>
                  <a:pt x="1683" y="18255"/>
                  <a:pt x="1762" y="18356"/>
                </a:cubicBezTo>
                <a:cubicBezTo>
                  <a:pt x="1813" y="18421"/>
                  <a:pt x="2328" y="18689"/>
                  <a:pt x="2907" y="18952"/>
                </a:cubicBezTo>
                <a:lnTo>
                  <a:pt x="3959" y="19428"/>
                </a:lnTo>
                <a:lnTo>
                  <a:pt x="4018" y="20314"/>
                </a:lnTo>
                <a:cubicBezTo>
                  <a:pt x="4051" y="20801"/>
                  <a:pt x="4100" y="21236"/>
                  <a:pt x="4124" y="21280"/>
                </a:cubicBezTo>
                <a:cubicBezTo>
                  <a:pt x="4149" y="21324"/>
                  <a:pt x="4261" y="21384"/>
                  <a:pt x="4374" y="21414"/>
                </a:cubicBezTo>
                <a:cubicBezTo>
                  <a:pt x="4517" y="21451"/>
                  <a:pt x="4541" y="21499"/>
                  <a:pt x="4531" y="21600"/>
                </a:cubicBezTo>
                <a:lnTo>
                  <a:pt x="11928" y="21600"/>
                </a:lnTo>
                <a:cubicBezTo>
                  <a:pt x="11945" y="21456"/>
                  <a:pt x="11992" y="21427"/>
                  <a:pt x="12088" y="21397"/>
                </a:cubicBezTo>
                <a:cubicBezTo>
                  <a:pt x="12224" y="21355"/>
                  <a:pt x="12289" y="21275"/>
                  <a:pt x="12324" y="21105"/>
                </a:cubicBezTo>
                <a:cubicBezTo>
                  <a:pt x="12425" y="20614"/>
                  <a:pt x="12531" y="19409"/>
                  <a:pt x="12584" y="18185"/>
                </a:cubicBezTo>
                <a:cubicBezTo>
                  <a:pt x="12634" y="17035"/>
                  <a:pt x="12624" y="16844"/>
                  <a:pt x="12465" y="16201"/>
                </a:cubicBezTo>
                <a:cubicBezTo>
                  <a:pt x="12368" y="15810"/>
                  <a:pt x="12161" y="15162"/>
                  <a:pt x="12007" y="14761"/>
                </a:cubicBezTo>
                <a:cubicBezTo>
                  <a:pt x="11853" y="14360"/>
                  <a:pt x="11746" y="14011"/>
                  <a:pt x="11768" y="13987"/>
                </a:cubicBezTo>
                <a:cubicBezTo>
                  <a:pt x="11851" y="13895"/>
                  <a:pt x="11968" y="13950"/>
                  <a:pt x="12294" y="14238"/>
                </a:cubicBezTo>
                <a:cubicBezTo>
                  <a:pt x="12794" y="14679"/>
                  <a:pt x="14113" y="15586"/>
                  <a:pt x="14349" y="15651"/>
                </a:cubicBezTo>
                <a:cubicBezTo>
                  <a:pt x="14463" y="15681"/>
                  <a:pt x="15351" y="15731"/>
                  <a:pt x="16323" y="15760"/>
                </a:cubicBezTo>
                <a:cubicBezTo>
                  <a:pt x="17296" y="15790"/>
                  <a:pt x="18126" y="15836"/>
                  <a:pt x="18167" y="15865"/>
                </a:cubicBezTo>
                <a:cubicBezTo>
                  <a:pt x="18212" y="15895"/>
                  <a:pt x="18150" y="16147"/>
                  <a:pt x="18015" y="16492"/>
                </a:cubicBezTo>
                <a:cubicBezTo>
                  <a:pt x="17857" y="16897"/>
                  <a:pt x="17818" y="17084"/>
                  <a:pt x="17880" y="17126"/>
                </a:cubicBezTo>
                <a:cubicBezTo>
                  <a:pt x="18005" y="17212"/>
                  <a:pt x="18037" y="17174"/>
                  <a:pt x="18221" y="16708"/>
                </a:cubicBezTo>
                <a:cubicBezTo>
                  <a:pt x="18461" y="16101"/>
                  <a:pt x="18432" y="16135"/>
                  <a:pt x="18625" y="16218"/>
                </a:cubicBezTo>
                <a:cubicBezTo>
                  <a:pt x="18834" y="16308"/>
                  <a:pt x="19066" y="16222"/>
                  <a:pt x="19105" y="16041"/>
                </a:cubicBezTo>
                <a:cubicBezTo>
                  <a:pt x="19120" y="15973"/>
                  <a:pt x="19219" y="15892"/>
                  <a:pt x="19325" y="15865"/>
                </a:cubicBezTo>
                <a:cubicBezTo>
                  <a:pt x="19555" y="15804"/>
                  <a:pt x="19665" y="15609"/>
                  <a:pt x="19531" y="15498"/>
                </a:cubicBezTo>
                <a:cubicBezTo>
                  <a:pt x="19414" y="15401"/>
                  <a:pt x="19490" y="15300"/>
                  <a:pt x="19680" y="15299"/>
                </a:cubicBezTo>
                <a:cubicBezTo>
                  <a:pt x="19757" y="15298"/>
                  <a:pt x="19870" y="15276"/>
                  <a:pt x="19932" y="15249"/>
                </a:cubicBezTo>
                <a:cubicBezTo>
                  <a:pt x="20089" y="15180"/>
                  <a:pt x="20075" y="14899"/>
                  <a:pt x="19911" y="14835"/>
                </a:cubicBezTo>
                <a:cubicBezTo>
                  <a:pt x="19789" y="14789"/>
                  <a:pt x="19790" y="14773"/>
                  <a:pt x="19903" y="14662"/>
                </a:cubicBezTo>
                <a:cubicBezTo>
                  <a:pt x="19971" y="14595"/>
                  <a:pt x="20025" y="14508"/>
                  <a:pt x="20025" y="14471"/>
                </a:cubicBezTo>
                <a:cubicBezTo>
                  <a:pt x="20025" y="14350"/>
                  <a:pt x="19774" y="14225"/>
                  <a:pt x="19531" y="14225"/>
                </a:cubicBezTo>
                <a:cubicBezTo>
                  <a:pt x="19401" y="14225"/>
                  <a:pt x="19275" y="14201"/>
                  <a:pt x="19249" y="14173"/>
                </a:cubicBezTo>
                <a:cubicBezTo>
                  <a:pt x="19202" y="14121"/>
                  <a:pt x="21422" y="7989"/>
                  <a:pt x="21600" y="7673"/>
                </a:cubicBezTo>
                <a:cubicBezTo>
                  <a:pt x="21598" y="7656"/>
                  <a:pt x="21594" y="7608"/>
                  <a:pt x="21592" y="7608"/>
                </a:cubicBezTo>
                <a:cubicBezTo>
                  <a:pt x="21479" y="7608"/>
                  <a:pt x="21138" y="8435"/>
                  <a:pt x="19593" y="12463"/>
                </a:cubicBezTo>
                <a:cubicBezTo>
                  <a:pt x="19220" y="13437"/>
                  <a:pt x="18880" y="14232"/>
                  <a:pt x="18834" y="14229"/>
                </a:cubicBezTo>
                <a:cubicBezTo>
                  <a:pt x="18789" y="14226"/>
                  <a:pt x="18745" y="14127"/>
                  <a:pt x="18739" y="14011"/>
                </a:cubicBezTo>
                <a:cubicBezTo>
                  <a:pt x="18716" y="13541"/>
                  <a:pt x="18719" y="13546"/>
                  <a:pt x="18509" y="13546"/>
                </a:cubicBezTo>
                <a:cubicBezTo>
                  <a:pt x="18239" y="13546"/>
                  <a:pt x="18180" y="13624"/>
                  <a:pt x="18132" y="14056"/>
                </a:cubicBezTo>
                <a:cubicBezTo>
                  <a:pt x="18092" y="14410"/>
                  <a:pt x="18082" y="14425"/>
                  <a:pt x="17845" y="14460"/>
                </a:cubicBezTo>
                <a:cubicBezTo>
                  <a:pt x="17443" y="14518"/>
                  <a:pt x="15729" y="14511"/>
                  <a:pt x="15410" y="14450"/>
                </a:cubicBezTo>
                <a:cubicBezTo>
                  <a:pt x="15165" y="14404"/>
                  <a:pt x="15028" y="14305"/>
                  <a:pt x="14591" y="13871"/>
                </a:cubicBezTo>
                <a:cubicBezTo>
                  <a:pt x="14301" y="13584"/>
                  <a:pt x="13873" y="13082"/>
                  <a:pt x="13642" y="12755"/>
                </a:cubicBezTo>
                <a:cubicBezTo>
                  <a:pt x="12860" y="11653"/>
                  <a:pt x="12282" y="11303"/>
                  <a:pt x="11340" y="11355"/>
                </a:cubicBezTo>
                <a:cubicBezTo>
                  <a:pt x="10830" y="11384"/>
                  <a:pt x="10259" y="11282"/>
                  <a:pt x="10350" y="11181"/>
                </a:cubicBezTo>
                <a:cubicBezTo>
                  <a:pt x="10374" y="11154"/>
                  <a:pt x="10921" y="11115"/>
                  <a:pt x="11567" y="11095"/>
                </a:cubicBezTo>
                <a:cubicBezTo>
                  <a:pt x="12698" y="11059"/>
                  <a:pt x="14844" y="10909"/>
                  <a:pt x="16180" y="10771"/>
                </a:cubicBezTo>
                <a:lnTo>
                  <a:pt x="16817" y="10704"/>
                </a:lnTo>
                <a:lnTo>
                  <a:pt x="16521" y="10479"/>
                </a:lnTo>
                <a:cubicBezTo>
                  <a:pt x="15979" y="10066"/>
                  <a:pt x="15819" y="9563"/>
                  <a:pt x="15993" y="8813"/>
                </a:cubicBezTo>
                <a:cubicBezTo>
                  <a:pt x="16121" y="8258"/>
                  <a:pt x="16489" y="7487"/>
                  <a:pt x="16651" y="7434"/>
                </a:cubicBezTo>
                <a:cubicBezTo>
                  <a:pt x="16719" y="7412"/>
                  <a:pt x="16874" y="7363"/>
                  <a:pt x="16993" y="7325"/>
                </a:cubicBezTo>
                <a:cubicBezTo>
                  <a:pt x="17450" y="7179"/>
                  <a:pt x="17533" y="6727"/>
                  <a:pt x="17148" y="6485"/>
                </a:cubicBezTo>
                <a:lnTo>
                  <a:pt x="16904" y="6331"/>
                </a:lnTo>
                <a:lnTo>
                  <a:pt x="16990" y="5966"/>
                </a:lnTo>
                <a:cubicBezTo>
                  <a:pt x="17114" y="5456"/>
                  <a:pt x="17026" y="4621"/>
                  <a:pt x="16782" y="4016"/>
                </a:cubicBezTo>
                <a:cubicBezTo>
                  <a:pt x="15831" y="1662"/>
                  <a:pt x="13957" y="539"/>
                  <a:pt x="10372" y="173"/>
                </a:cubicBezTo>
                <a:cubicBezTo>
                  <a:pt x="9899" y="125"/>
                  <a:pt x="9326" y="86"/>
                  <a:pt x="9097" y="86"/>
                </a:cubicBezTo>
                <a:cubicBezTo>
                  <a:pt x="8868" y="86"/>
                  <a:pt x="8656" y="59"/>
                  <a:pt x="8628" y="28"/>
                </a:cubicBezTo>
                <a:cubicBezTo>
                  <a:pt x="8618" y="17"/>
                  <a:pt x="8433" y="8"/>
                  <a:pt x="815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6" name="مستطيل مستدير الزوايا"/>
          <p:cNvSpPr/>
          <p:nvPr/>
        </p:nvSpPr>
        <p:spPr>
          <a:xfrm>
            <a:off x="5777986" y="2975751"/>
            <a:ext cx="2113794" cy="1905001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مستطيل مستدير الزوايا"/>
          <p:cNvSpPr/>
          <p:nvPr/>
        </p:nvSpPr>
        <p:spPr>
          <a:xfrm>
            <a:off x="2490615" y="2975751"/>
            <a:ext cx="2359432" cy="1905001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مثلي على عبادة الله ؟( مهارة التمثيل )"/>
          <p:cNvSpPr/>
          <p:nvPr/>
        </p:nvSpPr>
        <p:spPr>
          <a:xfrm>
            <a:off x="3297041" y="201999"/>
            <a:ext cx="4422776" cy="2186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0" y="0"/>
                </a:moveTo>
                <a:cubicBezTo>
                  <a:pt x="139" y="0"/>
                  <a:pt x="0" y="281"/>
                  <a:pt x="0" y="627"/>
                </a:cubicBezTo>
                <a:lnTo>
                  <a:pt x="0" y="12972"/>
                </a:lnTo>
                <a:cubicBezTo>
                  <a:pt x="0" y="13318"/>
                  <a:pt x="139" y="13599"/>
                  <a:pt x="310" y="13599"/>
                </a:cubicBezTo>
                <a:lnTo>
                  <a:pt x="9625" y="13599"/>
                </a:lnTo>
                <a:lnTo>
                  <a:pt x="10556" y="21600"/>
                </a:lnTo>
                <a:lnTo>
                  <a:pt x="11486" y="13599"/>
                </a:lnTo>
                <a:lnTo>
                  <a:pt x="21290" y="13599"/>
                </a:lnTo>
                <a:cubicBezTo>
                  <a:pt x="21461" y="13599"/>
                  <a:pt x="21600" y="13318"/>
                  <a:pt x="21600" y="12972"/>
                </a:cubicBezTo>
                <a:lnTo>
                  <a:pt x="21600" y="627"/>
                </a:lnTo>
                <a:cubicBezTo>
                  <a:pt x="21600" y="281"/>
                  <a:pt x="21461" y="0"/>
                  <a:pt x="21290" y="0"/>
                </a:cubicBezTo>
                <a:lnTo>
                  <a:pt x="31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700"/>
            </a:lvl1pPr>
          </a:lstStyle>
          <a:p>
            <a:pPr rtl="0">
              <a:defRPr/>
            </a:pPr>
            <a:r>
              <a:t>مثلي على عبادة الله ؟( مهارة التمثيل )</a:t>
            </a:r>
          </a:p>
        </p:txBody>
      </p:sp>
      <p:sp>
        <p:nvSpPr>
          <p:cNvPr id="149" name="السجود لغير الله"/>
          <p:cNvSpPr txBox="1"/>
          <p:nvPr/>
        </p:nvSpPr>
        <p:spPr>
          <a:xfrm>
            <a:off x="5952893" y="3654593"/>
            <a:ext cx="1561328" cy="853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700"/>
            </a:lvl1pPr>
          </a:lstStyle>
          <a:p>
            <a:pPr rtl="0">
              <a:defRPr/>
            </a:pPr>
            <a:r>
              <a:t>السجود لغير الله</a:t>
            </a:r>
          </a:p>
        </p:txBody>
      </p:sp>
      <p:sp>
        <p:nvSpPr>
          <p:cNvPr id="150" name="دعاء الأموات"/>
          <p:cNvSpPr txBox="1"/>
          <p:nvPr/>
        </p:nvSpPr>
        <p:spPr>
          <a:xfrm>
            <a:off x="2800623" y="3864143"/>
            <a:ext cx="1739416" cy="43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700"/>
            </a:lvl1pPr>
          </a:lstStyle>
          <a:p>
            <a:pPr rtl="0">
              <a:defRPr/>
            </a:pPr>
            <a:r>
              <a:t>دعاء الأموات</a:t>
            </a:r>
          </a:p>
        </p:txBody>
      </p:sp>
      <p:sp>
        <p:nvSpPr>
          <p:cNvPr id="151" name="متعة التعليم"/>
          <p:cNvSpPr txBox="1"/>
          <p:nvPr/>
        </p:nvSpPr>
        <p:spPr>
          <a:xfrm>
            <a:off x="1034529" y="6057939"/>
            <a:ext cx="230842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متعة التعليم </a:t>
            </a:r>
          </a:p>
        </p:txBody>
      </p:sp>
      <p:pic>
        <p:nvPicPr>
          <p:cNvPr id="152" name="تسجيل الصوت.m4a" descr="تسجيل الصوت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723923" y="518821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rcRect l="0" t="1203" r="3274" b="619"/>
          <a:stretch>
            <a:fillRect/>
          </a:stretch>
        </p:blipFill>
        <p:spPr>
          <a:xfrm>
            <a:off x="6384944" y="3333180"/>
            <a:ext cx="3663487" cy="3522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3333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9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</p:childTnLst>
        </p:cTn>
      </p:par>
    </p:tnLst>
    <p:bldLst>
      <p:bldP build="whole" bldLvl="1" animBg="1" rev="0" advAuto="0" spid="150" grpId="2"/>
      <p:bldP build="whole" bldLvl="1" animBg="1" rev="0" advAuto="0" spid="1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3E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شجرة"/>
          <p:cNvSpPr/>
          <p:nvPr/>
        </p:nvSpPr>
        <p:spPr>
          <a:xfrm>
            <a:off x="480544" y="1495972"/>
            <a:ext cx="4271006" cy="536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fill="norm" stroke="1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solidFill>
            <a:srgbClr val="669D34"/>
          </a:solidFill>
          <a:ln w="76200">
            <a:solidFill>
              <a:srgbClr val="5833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6" name="بالتعاون مع مجموعتك ضعي ما هو توحيد على الشجرة"/>
          <p:cNvSpPr/>
          <p:nvPr/>
        </p:nvSpPr>
        <p:spPr>
          <a:xfrm>
            <a:off x="751674" y="430474"/>
            <a:ext cx="7769613" cy="910166"/>
          </a:xfrm>
          <a:prstGeom prst="roundRect">
            <a:avLst>
              <a:gd name="adj" fmla="val 2093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800"/>
            </a:lvl1pPr>
          </a:lstStyle>
          <a:p>
            <a:pPr rtl="0">
              <a:defRPr/>
            </a:pPr>
            <a:r>
              <a:t>بالتعاون مع مجموعتك ضعي ما هو توحيد على الشجرة</a:t>
            </a:r>
          </a:p>
        </p:txBody>
      </p:sp>
      <p:sp>
        <p:nvSpPr>
          <p:cNvPr id="157" name="السجود لله"/>
          <p:cNvSpPr/>
          <p:nvPr/>
        </p:nvSpPr>
        <p:spPr>
          <a:xfrm>
            <a:off x="7294925" y="2386779"/>
            <a:ext cx="1249894" cy="88700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/>
            </a:lvl1pPr>
          </a:lstStyle>
          <a:p>
            <a:pPr rtl="0">
              <a:defRPr/>
            </a:pPr>
            <a:r>
              <a:t>السجود لله</a:t>
            </a:r>
          </a:p>
        </p:txBody>
      </p:sp>
      <p:sp>
        <p:nvSpPr>
          <p:cNvPr id="158" name="دعاء غير الله"/>
          <p:cNvSpPr/>
          <p:nvPr/>
        </p:nvSpPr>
        <p:spPr>
          <a:xfrm>
            <a:off x="7310277" y="3761093"/>
            <a:ext cx="1219190" cy="83694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b="1" sz="1900"/>
            </a:lvl1pPr>
          </a:lstStyle>
          <a:p>
            <a:pPr rtl="0">
              <a:defRPr/>
            </a:pPr>
            <a:r>
              <a:t>دعاء غير الله</a:t>
            </a:r>
          </a:p>
        </p:txBody>
      </p:sp>
      <p:sp>
        <p:nvSpPr>
          <p:cNvPr id="159" name="الركوع لغير الله"/>
          <p:cNvSpPr/>
          <p:nvPr/>
        </p:nvSpPr>
        <p:spPr>
          <a:xfrm>
            <a:off x="5530843" y="4516430"/>
            <a:ext cx="1262177" cy="862439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b="1" sz="1900"/>
            </a:lvl1pPr>
          </a:lstStyle>
          <a:p>
            <a:pPr rtl="0">
              <a:defRPr/>
            </a:pPr>
            <a:r>
              <a:t>الركوع لغير الله</a:t>
            </a:r>
          </a:p>
        </p:txBody>
      </p:sp>
      <p:sp>
        <p:nvSpPr>
          <p:cNvPr id="160" name="الركوع لله"/>
          <p:cNvSpPr/>
          <p:nvPr/>
        </p:nvSpPr>
        <p:spPr>
          <a:xfrm>
            <a:off x="5334332" y="2952447"/>
            <a:ext cx="1409560" cy="95310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/>
            </a:lvl1pPr>
          </a:lstStyle>
          <a:p>
            <a:pPr rtl="0">
              <a:defRPr/>
            </a:pPr>
            <a:r>
              <a:t>الركوع لله</a:t>
            </a:r>
          </a:p>
        </p:txBody>
      </p:sp>
      <p:sp>
        <p:nvSpPr>
          <p:cNvPr id="161" name="حب الله"/>
          <p:cNvSpPr/>
          <p:nvPr/>
        </p:nvSpPr>
        <p:spPr>
          <a:xfrm>
            <a:off x="7215092" y="5085353"/>
            <a:ext cx="1409560" cy="97297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/>
            </a:lvl1pPr>
          </a:lstStyle>
          <a:p>
            <a:pPr rtl="0">
              <a:defRPr/>
            </a:pPr>
            <a:r>
              <a:t>حب الله</a:t>
            </a:r>
          </a:p>
        </p:txBody>
      </p:sp>
      <p:sp>
        <p:nvSpPr>
          <p:cNvPr id="162" name="السجود لله"/>
          <p:cNvSpPr/>
          <p:nvPr/>
        </p:nvSpPr>
        <p:spPr>
          <a:xfrm>
            <a:off x="2572530" y="2386779"/>
            <a:ext cx="1249895" cy="88700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/>
            </a:lvl1pPr>
          </a:lstStyle>
          <a:p>
            <a:pPr rtl="0">
              <a:defRPr/>
            </a:pPr>
            <a:r>
              <a:t>السجود لله</a:t>
            </a:r>
          </a:p>
        </p:txBody>
      </p:sp>
      <p:sp>
        <p:nvSpPr>
          <p:cNvPr id="163" name="الركوع لله"/>
          <p:cNvSpPr/>
          <p:nvPr/>
        </p:nvSpPr>
        <p:spPr>
          <a:xfrm>
            <a:off x="2038267" y="3830014"/>
            <a:ext cx="1409560" cy="95310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/>
            </a:lvl1pPr>
          </a:lstStyle>
          <a:p>
            <a:pPr rtl="0">
              <a:defRPr/>
            </a:pPr>
            <a:r>
              <a:t>الركوع لله</a:t>
            </a:r>
          </a:p>
        </p:txBody>
      </p:sp>
      <p:sp>
        <p:nvSpPr>
          <p:cNvPr id="164" name="حب الله"/>
          <p:cNvSpPr/>
          <p:nvPr/>
        </p:nvSpPr>
        <p:spPr>
          <a:xfrm>
            <a:off x="1023050" y="2942512"/>
            <a:ext cx="1409559" cy="97297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/>
            </a:lvl1pPr>
          </a:lstStyle>
          <a:p>
            <a:pPr rtl="0">
              <a:defRPr/>
            </a:pPr>
            <a:r>
              <a:t>حب الله</a:t>
            </a:r>
          </a:p>
        </p:txBody>
      </p:sp>
      <p:sp>
        <p:nvSpPr>
          <p:cNvPr id="165" name="متعة التعليم"/>
          <p:cNvSpPr txBox="1"/>
          <p:nvPr/>
        </p:nvSpPr>
        <p:spPr>
          <a:xfrm>
            <a:off x="3938514" y="6451053"/>
            <a:ext cx="230842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متعة التعليم </a:t>
            </a:r>
          </a:p>
        </p:txBody>
      </p:sp>
      <p:pic>
        <p:nvPicPr>
          <p:cNvPr id="166" name="تسجيل الصوت.m4a" descr="تسجيل الصوت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52509" y="574529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mediacall" nodeType="clickEffect" presetSubtype="0" presetID="1" grpId="7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54988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43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  <p:bldLst>
      <p:bldP build="whole" bldLvl="1" animBg="1" rev="0" advAuto="0" spid="163" grpId="4"/>
      <p:bldP build="whole" bldLvl="1" animBg="1" rev="0" advAuto="0" spid="161" grpId="5"/>
      <p:bldP build="whole" bldLvl="1" animBg="1" rev="0" advAuto="0" spid="157" grpId="1"/>
      <p:bldP build="whole" bldLvl="1" animBg="1" rev="0" advAuto="0" spid="162" grpId="2"/>
      <p:bldP build="whole" bldLvl="1" animBg="1" rev="0" advAuto="0" spid="160" grpId="3"/>
      <p:bldP build="whole" bldLvl="1" animBg="1" rev="0" advAuto="0" spid="164" grpId="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