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33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6349-128F-468E-B1A1-7D0CE15A669B}" type="datetimeFigureOut">
              <a:rPr lang="ar-SA" smtClean="0"/>
              <a:pPr/>
              <a:t>25/03/36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8667-8A12-4843-AEAB-D101CDCB5BB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071702"/>
          </a:xfrm>
        </p:spPr>
        <p:txBody>
          <a:bodyPr>
            <a:noAutofit/>
          </a:bodyPr>
          <a:lstStyle/>
          <a:p>
            <a:r>
              <a:rPr lang="ar-SA" sz="7200" dirty="0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الصلبة</a:t>
            </a:r>
            <a:endParaRPr lang="ar-SA" sz="7200" dirty="0"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صورة 5" descr="Candice-guo-Hot-sale-10-off-educational-plastic-toys-emulational-electric-cooker-shaped-play-house-childr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857500" cy="295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ha1268sam-w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57628"/>
            <a:ext cx="419100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sz="6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cs typeface="DecoType Naskh" pitchFamily="2" charset="-78"/>
              </a:rPr>
              <a:t>ما خصائص الأشياء الصلبة؟</a:t>
            </a:r>
            <a:endParaRPr lang="ar-SA" sz="66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CC0000"/>
                </a:solidFill>
              </a:rPr>
              <a:t>للأشياء الصلبة خصائص متنوعة ومختلفة,فقد تكون كبيرة أو صغيرة ولها أشكال وألوان مختلفة.</a:t>
            </a:r>
          </a:p>
          <a:p>
            <a:pPr algn="ctr"/>
            <a:r>
              <a:rPr lang="ar-SA" sz="4000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DecoType Naskh" pitchFamily="2" charset="-78"/>
              </a:rPr>
              <a:t>هل يمكن تشكيل وثني الأشياء الصلبة؟</a:t>
            </a:r>
          </a:p>
          <a:p>
            <a:pPr algn="ctr"/>
            <a:r>
              <a:rPr lang="ar-SA" dirty="0" smtClean="0">
                <a:solidFill>
                  <a:srgbClr val="00B050"/>
                </a:solidFill>
              </a:rPr>
              <a:t>بعض الأشياء الصلبة يمكن ثنيها وتشكيلها. </a:t>
            </a:r>
            <a:endParaRPr lang="ar-SA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27241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929066"/>
            <a:ext cx="221454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SA" sz="60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DecoType Naskh" pitchFamily="2" charset="-78"/>
              </a:rPr>
              <a:t>هل تختلف الأشياء الصلبة بعضها عن بعض؟</a:t>
            </a:r>
            <a:endParaRPr lang="ar-SA" sz="6000" b="1" cap="all" dirty="0">
              <a:ln/>
              <a:solidFill>
                <a:schemeClr val="accen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14842"/>
          </a:xfrm>
        </p:spPr>
        <p:txBody>
          <a:bodyPr>
            <a:no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تختلف الأشياء الصلبة بعضها عن بعض في الشكل والملمس,فقد تكون خشنة أو ملساء,وقد تكون طويلة أو قصيرة ,وقد تكون عرضة أو رفيعة.</a:t>
            </a:r>
          </a:p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كيف نقيس الأشياء الصلبة؟</a:t>
            </a:r>
          </a:p>
          <a:p>
            <a:pPr algn="ctr"/>
            <a:r>
              <a:rPr lang="ar-SA" sz="3600" dirty="0" smtClean="0">
                <a:solidFill>
                  <a:srgbClr val="CC0000"/>
                </a:solidFill>
              </a:rPr>
              <a:t>يمكن أن أستخدم المسطرة لقياس أبعاد بعض الأشياء الصلبة.</a:t>
            </a:r>
            <a:endParaRPr lang="ar-SA" sz="3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581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000132"/>
          </a:xfrm>
        </p:spPr>
        <p:txBody>
          <a:bodyPr>
            <a:normAutofit/>
          </a:bodyPr>
          <a:lstStyle/>
          <a:p>
            <a:pPr algn="r"/>
            <a:r>
              <a:rPr lang="ar-SA" sz="54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cs typeface="PT Simple Bold Ruled" pitchFamily="2" charset="-78"/>
              </a:rPr>
              <a:t>الأهداف:</a:t>
            </a:r>
            <a:endParaRPr lang="ar-SA" sz="5400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يحدد خصائص المواد الصلبة.</a:t>
            </a:r>
          </a:p>
          <a:p>
            <a:pPr algn="ctr"/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يقارن خصائص أنواع مختلفة من المواد الصلبة.</a:t>
            </a:r>
            <a:endParaRPr lang="ar-SA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صورة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342902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000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cs typeface="PT Simple Bold Ruled" pitchFamily="2" charset="-78"/>
              </a:rPr>
              <a:t>التهيئة:</a:t>
            </a:r>
            <a:endParaRPr lang="ar-SA" sz="6000" dirty="0">
              <a:solidFill>
                <a:srgbClr val="CC0000"/>
              </a:solidFill>
              <a:effectLst>
                <a:reflection blurRad="6350" stA="55000" endA="300" endPos="45500" dir="5400000" sy="-100000" algn="bl" rotWithShape="0"/>
              </a:effectLst>
              <a:cs typeface="PT Simple Bold Ruled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1609732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أريد أن أعرف؟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/>
                        <a:t>ماذا تعلمت؟</a:t>
                      </a:r>
                      <a:endParaRPr lang="ar-SA" sz="4400" dirty="0"/>
                    </a:p>
                  </a:txBody>
                  <a:tcPr/>
                </a:tc>
              </a:tr>
              <a:tr h="16097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0973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cs typeface="PT Simple Bold Ruled" pitchFamily="2" charset="-78"/>
              </a:rPr>
              <a:t>تقويم المعرفة السابقة:</a:t>
            </a:r>
            <a:endParaRPr lang="ar-SA" sz="60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chemeClr val="accent4">
                    <a:lumMod val="75000"/>
                  </a:schemeClr>
                </a:solidFill>
              </a:rPr>
              <a:t>ما المواد الصلبة في الصف.</a:t>
            </a:r>
          </a:p>
          <a:p>
            <a:pPr algn="ctr"/>
            <a:r>
              <a:rPr lang="ar-SA" sz="4400" dirty="0" smtClean="0">
                <a:solidFill>
                  <a:schemeClr val="accent4">
                    <a:lumMod val="75000"/>
                  </a:schemeClr>
                </a:solidFill>
              </a:rPr>
              <a:t>كيف تعرف ذلك؟</a:t>
            </a:r>
          </a:p>
          <a:p>
            <a:pPr algn="ctr"/>
            <a:r>
              <a:rPr lang="ar-SA" sz="4400" dirty="0" smtClean="0">
                <a:solidFill>
                  <a:schemeClr val="accent4">
                    <a:lumMod val="75000"/>
                  </a:schemeClr>
                </a:solidFill>
              </a:rPr>
              <a:t>ما الأمثلة على أجسام غير صلبة.</a:t>
            </a:r>
            <a:endParaRPr lang="ar-SA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صورة 4" descr="image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214818"/>
            <a:ext cx="2643191" cy="250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57242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1"/>
            <a:ext cx="735811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SA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" pitchFamily="2" charset="-78"/>
              </a:rPr>
              <a:t>ما المادة الصلبة؟</a:t>
            </a:r>
            <a:endParaRPr lang="ar-SA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المادة الصلبة هي:مادة لها شكل ثابت.</a:t>
            </a:r>
          </a:p>
          <a:p>
            <a:pPr algn="ctr"/>
            <a:r>
              <a:rPr lang="ar-SA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تحتفظ المادة الصلبة بشكلها حتى بعد تحريكها من مكانها</a:t>
            </a:r>
            <a:r>
              <a:rPr lang="ar-SA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ar-SA" sz="4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DecoType Naskh" pitchFamily="2" charset="-78"/>
              </a:rPr>
              <a:t>هل كمية المادة تتغير؟</a:t>
            </a:r>
          </a:p>
          <a:p>
            <a:pPr algn="ctr"/>
            <a:r>
              <a:rPr lang="ar-SA" sz="3600" b="1" dirty="0" smtClean="0">
                <a:ln>
                  <a:prstDash val="solid"/>
                </a:ln>
                <a:solidFill>
                  <a:srgbClr val="66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كمية المادة تبقى هي نفسها دائما في المادة الصلبة.</a:t>
            </a:r>
          </a:p>
          <a:p>
            <a:pPr algn="ctr"/>
            <a:r>
              <a:rPr lang="ar-SA" sz="36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إذا جزأت لعبة التركيب إلى أجزائها فإن كمية المادة لا تتغير.</a:t>
            </a:r>
            <a:endParaRPr lang="ar-SA" sz="3600" b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27" y="0"/>
            <a:ext cx="9171054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179</Words>
  <Application>Microsoft Office PowerPoint</Application>
  <PresentationFormat>عرض على الشاشة (3:4)‏</PresentationFormat>
  <Paragraphs>26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المواد الصلبة</vt:lpstr>
      <vt:lpstr>الأهداف:</vt:lpstr>
      <vt:lpstr>التهيئة:</vt:lpstr>
      <vt:lpstr>تقويم المعرفة السابقة:</vt:lpstr>
      <vt:lpstr>الشريحة 5</vt:lpstr>
      <vt:lpstr>الشريحة 6</vt:lpstr>
      <vt:lpstr>ما المادة الصلبة؟</vt:lpstr>
      <vt:lpstr>الشريحة 8</vt:lpstr>
      <vt:lpstr>الشريحة 9</vt:lpstr>
      <vt:lpstr>ما خصائص الأشياء الصلبة؟</vt:lpstr>
      <vt:lpstr>هل تختلف الأشياء الصلبة بعضها عن بعض؟</vt:lpstr>
      <vt:lpstr>الشريحة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المواد الصلبة</dc:title>
  <dc:creator>A1</dc:creator>
  <cp:lastModifiedBy>A1</cp:lastModifiedBy>
  <cp:revision>5</cp:revision>
  <dcterms:created xsi:type="dcterms:W3CDTF">2015-01-14T04:39:03Z</dcterms:created>
  <dcterms:modified xsi:type="dcterms:W3CDTF">2015-01-15T01:30:55Z</dcterms:modified>
</cp:coreProperties>
</file>