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1" r:id="rId2"/>
    <p:sldId id="265" r:id="rId3"/>
    <p:sldId id="264" r:id="rId4"/>
    <p:sldId id="263" r:id="rId5"/>
    <p:sldId id="262" r:id="rId6"/>
    <p:sldId id="260" r:id="rId7"/>
    <p:sldId id="259" r:id="rId8"/>
    <p:sldId id="258" r:id="rId9"/>
    <p:sldId id="274" r:id="rId10"/>
    <p:sldId id="257" r:id="rId11"/>
    <p:sldId id="266" r:id="rId12"/>
    <p:sldId id="267" r:id="rId13"/>
    <p:sldId id="268" r:id="rId14"/>
    <p:sldId id="271" r:id="rId15"/>
    <p:sldId id="270" r:id="rId16"/>
    <p:sldId id="269" r:id="rId17"/>
    <p:sldId id="273" r:id="rId18"/>
    <p:sldId id="272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B4B4"/>
    <a:srgbClr val="EE843C"/>
    <a:srgbClr val="8DB96D"/>
    <a:srgbClr val="8FB86B"/>
    <a:srgbClr val="4472C4"/>
    <a:srgbClr val="32AEB8"/>
    <a:srgbClr val="CA9C00"/>
    <a:srgbClr val="60CAF1"/>
    <a:srgbClr val="BA7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7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DDCE58-DB66-4DDB-8295-9DDFC5647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1544794-F609-4CA6-A492-C81A65392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FDB12E-2C30-4E9F-A260-AA3EC85C3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5719-2011-4E51-9AE5-A7812CC3EC8C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3E3429E-427D-490A-8A0B-5DFB9D4EA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EB0D608-377F-4832-9BDF-2CA2591BF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DD63-A611-4256-B68B-2733A3826D0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808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FD6B8E-5625-493F-B833-47B06574D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968AD20-3A5C-4235-9270-E9AB091FB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DE6D83F-CF1F-408C-A934-9FC6DAB72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5719-2011-4E51-9AE5-A7812CC3EC8C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CFD8AF-3BC3-49D4-89D6-3036F52F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DA4D96-1F48-4F27-989E-59D36D6C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DD63-A611-4256-B68B-2733A3826D0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738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D22C6BF-A567-41BC-BD30-53E9F7BA2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E0B041E-20A9-43BC-954D-048C18F80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04E3297-0F4E-4F77-B212-C704F9BBB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5719-2011-4E51-9AE5-A7812CC3EC8C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B602517-2387-450F-B92D-7C5E2838D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0D047D-C93D-4BC8-9913-92DDC323A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DD63-A611-4256-B68B-2733A3826D0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643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BDD33C-E81A-4E69-ADF7-A982F464A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F6EA2CB-D42D-49EF-AA8D-912F9B9CA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3FE4E4-703D-4196-AE91-E7FBE23F6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5719-2011-4E51-9AE5-A7812CC3EC8C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208592-EF70-43BD-A75A-034E81BB1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505CBDB-998F-417F-8051-E9185A6D0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DD63-A611-4256-B68B-2733A3826D0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097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79F8A4-BC4D-4F93-AA3E-90911F24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71B219-FD50-4C55-83E5-D65C20924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8CD674-5F75-41BE-BDDF-037614A60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5719-2011-4E51-9AE5-A7812CC3EC8C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C03385-ADFB-4C02-9A6D-062AE2450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950A16-57BD-4FE9-A2BE-FFBFE851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DD63-A611-4256-B68B-2733A3826D0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261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61A632-9D7C-4B80-9330-CFA6E4447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AF7CD7A-84EA-4172-96EA-7C5B8F2BA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18E1F59-BE62-44A1-BBF7-54C6736EA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5D10893-924B-4883-A435-3176D7A1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5719-2011-4E51-9AE5-A7812CC3EC8C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AE4484B-5A1F-4E54-B2B5-33184F490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FBB68D8-FC16-4F4F-A09F-623E7E8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DD63-A611-4256-B68B-2733A3826D0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090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1176B0-8A15-48DE-B519-B6A18072C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A4B478C-66F7-4E45-8245-F9B814D50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3CF0BF4-B7C8-49AE-9B86-A42A50938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4858186-3656-43B0-A53B-F9EB77D95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46564F6-A340-46B8-8441-12E1B1150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F9BCB5D-776D-4C10-B05A-2567A1C4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5719-2011-4E51-9AE5-A7812CC3EC8C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B46E7AB-26FF-40A6-83B0-1E04236BB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D121F49-358C-47FD-8C05-2EAF4F39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DD63-A611-4256-B68B-2733A3826D0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3545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A757C6-FD45-48E2-9A19-755275F46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D5FDCEF-A85A-4784-A577-3C8FEF8A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5719-2011-4E51-9AE5-A7812CC3EC8C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CD45956-707C-4B67-8595-2E45DF076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D3D7F6C-EFEC-4A72-B419-CA91695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DD63-A611-4256-B68B-2733A3826D0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031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AF30E3A-B810-4CEE-BC23-0572EB9AD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5719-2011-4E51-9AE5-A7812CC3EC8C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CB72396-5B0D-4511-9E64-3D43EC39C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7376159-8440-4DBA-8874-5211776FC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DD63-A611-4256-B68B-2733A3826D0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378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1682C5-64E4-4411-985A-4EF10D5B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8CA292F-D2F4-4B39-8323-0FC104265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10A29D8-EAF8-473E-ABA4-1FC71CCED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C5B9256-5BC8-41A6-86DE-77A09E6A2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5719-2011-4E51-9AE5-A7812CC3EC8C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52E01A8-2079-46C3-83C4-E2A67D34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D80E723-DB48-44D2-A0A8-148D36821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DD63-A611-4256-B68B-2733A3826D0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438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96A2E8-53DD-419B-B1F6-82A7DD1C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449A7EC-E272-4F02-B73A-B622F87C2B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DE728C6-256E-4426-8C5D-E46D5F461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40D4AE7-F876-49D5-8239-D3ACF76A4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5719-2011-4E51-9AE5-A7812CC3EC8C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63C93E7-BD2E-46F5-B4B8-5EA5B168B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EF1647A-6BB3-4782-B1FB-1B7302BC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DD63-A611-4256-B68B-2733A3826D0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128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B3DB93E-13DF-40EE-B59B-9965392F3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150CDB5-4DE9-4F4D-A897-8BBE47FCB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102ED9-7F17-4D80-AEE4-092621347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95719-2011-4E51-9AE5-A7812CC3EC8C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4595AD3-8ED6-4A96-8543-F400ECBA0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04D432-011C-488C-9492-BDB3B7E67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1DD63-A611-4256-B68B-2733A3826D0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311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.me/abdalhejji2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bdalhejji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353CFD8-D7A6-4120-A0B8-4D601A5EE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32" y="412029"/>
            <a:ext cx="4702712" cy="3016971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92BA0816-02F3-4447-B387-34D0FBD00131}"/>
              </a:ext>
            </a:extLst>
          </p:cNvPr>
          <p:cNvSpPr/>
          <p:nvPr/>
        </p:nvSpPr>
        <p:spPr>
          <a:xfrm>
            <a:off x="4605580" y="3610956"/>
            <a:ext cx="41905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cap="none" spc="0" dirty="0">
                <a:ln w="9525">
                  <a:solidFill>
                    <a:schemeClr val="bg2"/>
                  </a:solidFill>
                  <a:prstDash val="solid"/>
                </a:ln>
                <a:solidFill>
                  <a:srgbClr val="EE843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buhijlah" panose="00000700000000000000" pitchFamily="2" charset="-78"/>
              </a:rPr>
              <a:t>المكون : الْخَط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7486CAC5-DB92-4729-B9DE-21C689F75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931" y="4626619"/>
            <a:ext cx="3045488" cy="93088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BB7126A-AB75-413C-90ED-094991B75B68}"/>
              </a:ext>
            </a:extLst>
          </p:cNvPr>
          <p:cNvSpPr txBox="1"/>
          <p:nvPr/>
        </p:nvSpPr>
        <p:spPr>
          <a:xfrm>
            <a:off x="3707960" y="5419375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>
                <a:ln w="0"/>
                <a:solidFill>
                  <a:srgbClr val="EE843C"/>
                </a:solidFill>
                <a:cs typeface="abuhijlah" panose="00000700000000000000" pitchFamily="2" charset="-78"/>
              </a:rPr>
              <a:t>أ. عبدالله الحجي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E5AAE6E-69F8-43A2-BE55-F7663FC961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330" y="613160"/>
            <a:ext cx="1146634" cy="141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99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49DA826-16DB-4F79-8D59-346F8A7E88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BF3F4"/>
              </a:clrFrom>
              <a:clrTo>
                <a:srgbClr val="EBF3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9644" y="1805294"/>
            <a:ext cx="8045638" cy="350649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177CCBC-6B1E-4781-9C06-B83AFEC8D658}"/>
              </a:ext>
            </a:extLst>
          </p:cNvPr>
          <p:cNvSpPr txBox="1"/>
          <p:nvPr/>
        </p:nvSpPr>
        <p:spPr>
          <a:xfrm>
            <a:off x="0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b="1" dirty="0">
                <a:ln w="9525">
                  <a:noFill/>
                  <a:prstDash val="solid"/>
                </a:ln>
                <a:solidFill>
                  <a:srgbClr val="F26B3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buhijlah" panose="00000700000000000000" pitchFamily="2" charset="-78"/>
              </a:rPr>
              <a:t>صفحة 12</a:t>
            </a:r>
            <a:endParaRPr lang="ar-SA" sz="1800" b="1" cap="none" spc="0" dirty="0">
              <a:ln w="9525">
                <a:noFill/>
                <a:prstDash val="solid"/>
              </a:ln>
              <a:solidFill>
                <a:srgbClr val="F26B3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02DE1D3-93F4-4EAB-836E-3F97AC565386}"/>
              </a:ext>
            </a:extLst>
          </p:cNvPr>
          <p:cNvSpPr txBox="1"/>
          <p:nvPr/>
        </p:nvSpPr>
        <p:spPr>
          <a:xfrm>
            <a:off x="3048000" y="100439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cap="none" spc="0" dirty="0">
                <a:ln w="9525">
                  <a:noFill/>
                  <a:prstDash val="solid"/>
                </a:ln>
                <a:solidFill>
                  <a:srgbClr val="F26B3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buhijlah" panose="00000700000000000000" pitchFamily="2" charset="-78"/>
              </a:rPr>
              <a:t>قواعد فن الخط صفحة ( 12)</a:t>
            </a:r>
            <a:endParaRPr lang="ar-SA" sz="3200" b="1" cap="none" spc="0" dirty="0">
              <a:ln w="9525">
                <a:noFill/>
                <a:prstDash val="solid"/>
              </a:ln>
              <a:solidFill>
                <a:srgbClr val="F26B3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5495B5D6-D455-46EA-B84E-15155EBC260A}"/>
              </a:ext>
            </a:extLst>
          </p:cNvPr>
          <p:cNvSpPr/>
          <p:nvPr/>
        </p:nvSpPr>
        <p:spPr>
          <a:xfrm>
            <a:off x="3446586" y="3150549"/>
            <a:ext cx="1127760" cy="43612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CAF0C1C-CD62-422D-9B28-A9E62D5D68EE}"/>
              </a:ext>
            </a:extLst>
          </p:cNvPr>
          <p:cNvSpPr/>
          <p:nvPr/>
        </p:nvSpPr>
        <p:spPr>
          <a:xfrm>
            <a:off x="5799195" y="3162300"/>
            <a:ext cx="1991768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61A5BE18-46DD-4E7C-B405-EEDD4384CDBD}"/>
              </a:ext>
            </a:extLst>
          </p:cNvPr>
          <p:cNvSpPr/>
          <p:nvPr/>
        </p:nvSpPr>
        <p:spPr>
          <a:xfrm>
            <a:off x="6146794" y="4581353"/>
            <a:ext cx="1210609" cy="533400"/>
          </a:xfrm>
          <a:prstGeom prst="roundRect">
            <a:avLst/>
          </a:prstGeom>
          <a:noFill/>
          <a:ln>
            <a:solidFill>
              <a:srgbClr val="60CA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51146644-EECC-4BA7-902D-829B4BFD3F91}"/>
              </a:ext>
            </a:extLst>
          </p:cNvPr>
          <p:cNvSpPr/>
          <p:nvPr/>
        </p:nvSpPr>
        <p:spPr>
          <a:xfrm>
            <a:off x="3559511" y="4457700"/>
            <a:ext cx="1210609" cy="533400"/>
          </a:xfrm>
          <a:prstGeom prst="roundRect">
            <a:avLst/>
          </a:prstGeom>
          <a:noFill/>
          <a:ln>
            <a:solidFill>
              <a:srgbClr val="BA7CB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823D7EE-5879-4EBA-9122-F6773CEA8EE7}"/>
              </a:ext>
            </a:extLst>
          </p:cNvPr>
          <p:cNvSpPr txBox="1"/>
          <p:nvPr/>
        </p:nvSpPr>
        <p:spPr>
          <a:xfrm>
            <a:off x="1955410" y="117854"/>
            <a:ext cx="69248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cap="none" spc="0" dirty="0">
                <a:ln w="9525">
                  <a:noFill/>
                  <a:prstDash val="solid"/>
                </a:ln>
                <a:solidFill>
                  <a:srgbClr val="32AEB8"/>
                </a:solidFill>
                <a:cs typeface="abuhijlah" panose="00000700000000000000" pitchFamily="2" charset="-78"/>
              </a:rPr>
              <a:t>الرسول صلى الله </a:t>
            </a:r>
            <a:r>
              <a:rPr lang="ar-SA" b="1" dirty="0">
                <a:ln w="9525">
                  <a:noFill/>
                  <a:prstDash val="solid"/>
                </a:ln>
                <a:solidFill>
                  <a:srgbClr val="32AEB8"/>
                </a:solidFill>
                <a:cs typeface="abuhijlah" panose="00000700000000000000" pitchFamily="2" charset="-78"/>
              </a:rPr>
              <a:t>عليه وسلم قدوتي في العفو والتسامح : المكون / أرسم بخطي الجميل </a:t>
            </a:r>
            <a:endParaRPr lang="ar-SA" sz="1800" b="1" cap="none" spc="0" dirty="0">
              <a:ln w="9525">
                <a:noFill/>
                <a:prstDash val="solid"/>
              </a:ln>
              <a:solidFill>
                <a:srgbClr val="32AEB8"/>
              </a:solidFill>
            </a:endParaRPr>
          </a:p>
          <a:p>
            <a:pPr algn="ctr"/>
            <a:endParaRPr lang="ar-SA" sz="1800" b="1" cap="none" spc="0" dirty="0">
              <a:ln w="9525">
                <a:noFill/>
                <a:prstDash val="solid"/>
              </a:ln>
              <a:solidFill>
                <a:srgbClr val="40B4B4"/>
              </a:solidFill>
              <a:cs typeface="abuhijlah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063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10BE33C-76AA-4438-A954-9DE6BADCBE2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BF3F4"/>
              </a:clrFrom>
              <a:clrTo>
                <a:srgbClr val="EBF3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6223" y="1429702"/>
            <a:ext cx="8458200" cy="5095875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22E02A62-C15B-41BA-A390-3022D8AB5B62}"/>
              </a:ext>
            </a:extLst>
          </p:cNvPr>
          <p:cNvSpPr/>
          <p:nvPr/>
        </p:nvSpPr>
        <p:spPr>
          <a:xfrm>
            <a:off x="1617784" y="1429701"/>
            <a:ext cx="8566639" cy="426061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E546B112-FBDA-404A-81DC-CA239E677A7B}"/>
              </a:ext>
            </a:extLst>
          </p:cNvPr>
          <p:cNvSpPr/>
          <p:nvPr/>
        </p:nvSpPr>
        <p:spPr>
          <a:xfrm>
            <a:off x="1617785" y="1912033"/>
            <a:ext cx="8566639" cy="9577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3ED2D1DD-86A1-4801-A0E9-1D9D317EB80C}"/>
              </a:ext>
            </a:extLst>
          </p:cNvPr>
          <p:cNvSpPr/>
          <p:nvPr/>
        </p:nvSpPr>
        <p:spPr>
          <a:xfrm>
            <a:off x="1617784" y="2912015"/>
            <a:ext cx="8551985" cy="482330"/>
          </a:xfrm>
          <a:prstGeom prst="roundRect">
            <a:avLst/>
          </a:prstGeom>
          <a:noFill/>
          <a:ln>
            <a:solidFill>
              <a:srgbClr val="60CA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A60DBB17-8AC6-4030-8877-1B6327679F32}"/>
              </a:ext>
            </a:extLst>
          </p:cNvPr>
          <p:cNvSpPr/>
          <p:nvPr/>
        </p:nvSpPr>
        <p:spPr>
          <a:xfrm>
            <a:off x="1617784" y="3429589"/>
            <a:ext cx="8551985" cy="482330"/>
          </a:xfrm>
          <a:prstGeom prst="roundRect">
            <a:avLst/>
          </a:prstGeom>
          <a:noFill/>
          <a:ln>
            <a:solidFill>
              <a:srgbClr val="BA7CB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A53551C-F295-4F8A-8181-D6F65C9E3EBB}"/>
              </a:ext>
            </a:extLst>
          </p:cNvPr>
          <p:cNvSpPr txBox="1"/>
          <p:nvPr/>
        </p:nvSpPr>
        <p:spPr>
          <a:xfrm>
            <a:off x="2141221" y="245311"/>
            <a:ext cx="69248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cap="none" spc="0" dirty="0">
                <a:ln w="9525">
                  <a:noFill/>
                  <a:prstDash val="solid"/>
                </a:ln>
                <a:solidFill>
                  <a:srgbClr val="32AEB8"/>
                </a:solidFill>
                <a:cs typeface="abuhijlah" panose="00000700000000000000" pitchFamily="2" charset="-78"/>
              </a:rPr>
              <a:t>الرسول صلى الله </a:t>
            </a:r>
            <a:r>
              <a:rPr lang="ar-SA" b="1" dirty="0">
                <a:ln w="9525">
                  <a:noFill/>
                  <a:prstDash val="solid"/>
                </a:ln>
                <a:solidFill>
                  <a:srgbClr val="32AEB8"/>
                </a:solidFill>
                <a:cs typeface="abuhijlah" panose="00000700000000000000" pitchFamily="2" charset="-78"/>
              </a:rPr>
              <a:t>عليه وسلم قدوتي في العفو والتسامح : المكون / أرسم بخطي الجميل </a:t>
            </a:r>
            <a:endParaRPr lang="ar-SA" sz="1800" b="1" cap="none" spc="0" dirty="0">
              <a:ln w="9525">
                <a:noFill/>
                <a:prstDash val="solid"/>
              </a:ln>
              <a:solidFill>
                <a:srgbClr val="32AEB8"/>
              </a:solidFill>
            </a:endParaRPr>
          </a:p>
          <a:p>
            <a:pPr algn="ctr"/>
            <a:endParaRPr lang="ar-SA" sz="1800" b="1" cap="none" spc="0" dirty="0">
              <a:ln w="9525">
                <a:noFill/>
                <a:prstDash val="solid"/>
              </a:ln>
              <a:solidFill>
                <a:srgbClr val="40B4B4"/>
              </a:solidFill>
              <a:cs typeface="abuhijlah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90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EAA2E8B-15D4-4493-A885-14D9AEB92FA7}"/>
              </a:ext>
            </a:extLst>
          </p:cNvPr>
          <p:cNvSpPr txBox="1"/>
          <p:nvPr/>
        </p:nvSpPr>
        <p:spPr>
          <a:xfrm>
            <a:off x="7746682" y="32163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cap="none" spc="0" dirty="0">
                <a:ln w="9525">
                  <a:noFill/>
                  <a:prstDash val="solid"/>
                </a:ln>
                <a:solidFill>
                  <a:srgbClr val="F26B3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buhijlah" panose="00000700000000000000" pitchFamily="2" charset="-78"/>
              </a:rPr>
              <a:t>صفحة الدرس صفحة 64</a:t>
            </a:r>
            <a:endParaRPr lang="ar-SA" sz="1800" b="1" cap="none" spc="0" dirty="0">
              <a:ln w="9525">
                <a:noFill/>
                <a:prstDash val="solid"/>
              </a:ln>
              <a:solidFill>
                <a:srgbClr val="F26B3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D446D72-C5A7-4C81-BED7-F0E11729EF50}"/>
              </a:ext>
            </a:extLst>
          </p:cNvPr>
          <p:cNvSpPr txBox="1"/>
          <p:nvPr/>
        </p:nvSpPr>
        <p:spPr>
          <a:xfrm>
            <a:off x="216363" y="1351818"/>
            <a:ext cx="45636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cap="none" spc="0" dirty="0">
                <a:ln w="9525">
                  <a:noFill/>
                  <a:prstDash val="solid"/>
                </a:ln>
                <a:solidFill>
                  <a:srgbClr val="FF0000"/>
                </a:solidFill>
                <a:cs typeface="abuhijlah" panose="00000700000000000000" pitchFamily="2" charset="-78"/>
              </a:rPr>
              <a:t>المطلوب 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ar-SA" sz="2400" b="1" dirty="0">
                <a:ln w="9525">
                  <a:noFill/>
                  <a:prstDash val="solid"/>
                </a:ln>
                <a:solidFill>
                  <a:srgbClr val="FF0000"/>
                </a:solidFill>
                <a:cs typeface="abuhijlah" panose="00000700000000000000" pitchFamily="2" charset="-78"/>
              </a:rPr>
              <a:t>نقرأ هذه الجملة 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ar-SA" sz="2400" b="1" cap="none" spc="0" dirty="0">
                <a:ln w="9525">
                  <a:noFill/>
                  <a:prstDash val="solid"/>
                </a:ln>
                <a:solidFill>
                  <a:srgbClr val="FF0000"/>
                </a:solidFill>
                <a:cs typeface="abuhijlah" panose="00000700000000000000" pitchFamily="2" charset="-78"/>
              </a:rPr>
              <a:t>نكتب الجملة من الأسفل إلى الأعلى </a:t>
            </a:r>
            <a:r>
              <a:rPr lang="ar-SA" sz="2800" b="1" cap="none" spc="0" dirty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buhijlah" panose="00000700000000000000" pitchFamily="2" charset="-78"/>
              </a:rPr>
              <a:t>.</a:t>
            </a:r>
          </a:p>
          <a:p>
            <a:pPr algn="ctr"/>
            <a:endParaRPr lang="ar-SA" sz="3200" b="1" cap="none" spc="0" dirty="0">
              <a:ln w="9525">
                <a:noFill/>
                <a:prstDash val="solid"/>
              </a:ln>
              <a:solidFill>
                <a:srgbClr val="F26B3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49A8448-C2C7-423A-971D-08B00A318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415" y="867743"/>
            <a:ext cx="4323398" cy="5850752"/>
          </a:xfrm>
          <a:prstGeom prst="rect">
            <a:avLst/>
          </a:prstGeom>
        </p:spPr>
      </p:pic>
      <p:sp>
        <p:nvSpPr>
          <p:cNvPr id="6" name="سهم: لليمين 5">
            <a:extLst>
              <a:ext uri="{FF2B5EF4-FFF2-40B4-BE49-F238E27FC236}">
                <a16:creationId xmlns:a16="http://schemas.microsoft.com/office/drawing/2014/main" id="{F7C2CA27-5D74-44B6-8F4D-7F8FAB538DB5}"/>
              </a:ext>
            </a:extLst>
          </p:cNvPr>
          <p:cNvSpPr/>
          <p:nvPr/>
        </p:nvSpPr>
        <p:spPr>
          <a:xfrm rot="16200000">
            <a:off x="3784433" y="4384895"/>
            <a:ext cx="2554546" cy="2174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072C2EF-97A1-4997-9277-0B0028DC038E}"/>
              </a:ext>
            </a:extLst>
          </p:cNvPr>
          <p:cNvSpPr txBox="1"/>
          <p:nvPr/>
        </p:nvSpPr>
        <p:spPr>
          <a:xfrm>
            <a:off x="2141221" y="245311"/>
            <a:ext cx="69248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cap="none" spc="0" dirty="0">
                <a:ln w="9525">
                  <a:noFill/>
                  <a:prstDash val="solid"/>
                </a:ln>
                <a:solidFill>
                  <a:srgbClr val="32AEB8"/>
                </a:solidFill>
                <a:cs typeface="abuhijlah" panose="00000700000000000000" pitchFamily="2" charset="-78"/>
              </a:rPr>
              <a:t>الرسول صلى الله </a:t>
            </a:r>
            <a:r>
              <a:rPr lang="ar-SA" b="1" dirty="0">
                <a:ln w="9525">
                  <a:noFill/>
                  <a:prstDash val="solid"/>
                </a:ln>
                <a:solidFill>
                  <a:srgbClr val="32AEB8"/>
                </a:solidFill>
                <a:cs typeface="abuhijlah" panose="00000700000000000000" pitchFamily="2" charset="-78"/>
              </a:rPr>
              <a:t>عليه وسلم قدوتي في العفو والتسامح : المكون / أرسم بخطي الجميل </a:t>
            </a:r>
            <a:endParaRPr lang="ar-SA" sz="1800" b="1" cap="none" spc="0" dirty="0">
              <a:ln w="9525">
                <a:noFill/>
                <a:prstDash val="solid"/>
              </a:ln>
              <a:solidFill>
                <a:srgbClr val="32AEB8"/>
              </a:solidFill>
            </a:endParaRPr>
          </a:p>
          <a:p>
            <a:pPr algn="ctr"/>
            <a:endParaRPr lang="ar-SA" sz="1800" b="1" cap="none" spc="0" dirty="0">
              <a:ln w="9525">
                <a:noFill/>
                <a:prstDash val="solid"/>
              </a:ln>
              <a:solidFill>
                <a:srgbClr val="40B4B4"/>
              </a:solidFill>
              <a:cs typeface="abuhijlah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633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FDE60BC-3136-4D85-9A98-429C9969A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668" y="1033373"/>
            <a:ext cx="2981325" cy="1162050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2FB575A-5917-4369-B3D5-BFE5726CC797}"/>
              </a:ext>
            </a:extLst>
          </p:cNvPr>
          <p:cNvGrpSpPr/>
          <p:nvPr/>
        </p:nvGrpSpPr>
        <p:grpSpPr>
          <a:xfrm>
            <a:off x="1794803" y="2116768"/>
            <a:ext cx="7883770" cy="3648071"/>
            <a:chOff x="3398520" y="2276118"/>
            <a:chExt cx="7010400" cy="3200400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0555F944-F3E8-4516-86EB-EC60F9A78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98520" y="2276118"/>
              <a:ext cx="7010400" cy="1743075"/>
            </a:xfrm>
            <a:prstGeom prst="rect">
              <a:avLst/>
            </a:prstGeom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EE82FEF6-D4CD-4F4C-ABD7-7955F1D31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98520" y="4019193"/>
              <a:ext cx="6924675" cy="1457325"/>
            </a:xfrm>
            <a:prstGeom prst="rect">
              <a:avLst/>
            </a:prstGeom>
          </p:spPr>
        </p:pic>
      </p:grp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E56A003B-5D33-4E3E-BB38-7033E97A3FCB}"/>
              </a:ext>
            </a:extLst>
          </p:cNvPr>
          <p:cNvCxnSpPr/>
          <p:nvPr/>
        </p:nvCxnSpPr>
        <p:spPr>
          <a:xfrm>
            <a:off x="9582168" y="3429000"/>
            <a:ext cx="6028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FEC3F61-0E45-4104-BC14-7631011715BB}"/>
              </a:ext>
            </a:extLst>
          </p:cNvPr>
          <p:cNvSpPr txBox="1"/>
          <p:nvPr/>
        </p:nvSpPr>
        <p:spPr>
          <a:xfrm>
            <a:off x="9727937" y="3174385"/>
            <a:ext cx="21143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b="1" dirty="0">
                <a:ln w="9525">
                  <a:noFill/>
                  <a:prstDash val="solid"/>
                </a:ln>
                <a:solidFill>
                  <a:srgbClr val="00B050"/>
                </a:solidFill>
                <a:cs typeface="abuhijlah" panose="00000700000000000000" pitchFamily="2" charset="-78"/>
              </a:rPr>
              <a:t>الخط العلوي </a:t>
            </a:r>
            <a:endParaRPr lang="ar-SA" sz="1800" b="1" cap="none" spc="0" dirty="0">
              <a:ln w="9525">
                <a:noFill/>
                <a:prstDash val="solid"/>
              </a:ln>
              <a:solidFill>
                <a:srgbClr val="00B050"/>
              </a:solidFill>
            </a:endParaRPr>
          </a:p>
        </p:txBody>
      </p: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DEEF8CB7-247D-4DBA-B949-9897703F1733}"/>
              </a:ext>
            </a:extLst>
          </p:cNvPr>
          <p:cNvCxnSpPr/>
          <p:nvPr/>
        </p:nvCxnSpPr>
        <p:spPr>
          <a:xfrm>
            <a:off x="9582168" y="3755571"/>
            <a:ext cx="6028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565745F-DC3A-401F-966B-CBB52B8488D5}"/>
              </a:ext>
            </a:extLst>
          </p:cNvPr>
          <p:cNvSpPr txBox="1"/>
          <p:nvPr/>
        </p:nvSpPr>
        <p:spPr>
          <a:xfrm>
            <a:off x="9648098" y="3530795"/>
            <a:ext cx="2301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b="1" dirty="0">
                <a:ln w="9525">
                  <a:noFill/>
                  <a:prstDash val="solid"/>
                </a:ln>
                <a:solidFill>
                  <a:srgbClr val="60CAF1"/>
                </a:solidFill>
                <a:cs typeface="abuhijlah" panose="00000700000000000000" pitchFamily="2" charset="-78"/>
              </a:rPr>
              <a:t>الخط الوهمي </a:t>
            </a:r>
            <a:endParaRPr lang="ar-SA" sz="1800" b="1" cap="none" spc="0" dirty="0">
              <a:ln w="9525">
                <a:noFill/>
                <a:prstDash val="solid"/>
              </a:ln>
              <a:solidFill>
                <a:srgbClr val="60CAF1"/>
              </a:solidFill>
            </a:endParaRPr>
          </a:p>
        </p:txBody>
      </p: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04F18ABF-6A41-46E9-B402-586152AAA6C2}"/>
              </a:ext>
            </a:extLst>
          </p:cNvPr>
          <p:cNvCxnSpPr/>
          <p:nvPr/>
        </p:nvCxnSpPr>
        <p:spPr>
          <a:xfrm>
            <a:off x="9582167" y="4495459"/>
            <a:ext cx="6028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3241C14-747A-437D-AF40-D95DE8D62E1B}"/>
              </a:ext>
            </a:extLst>
          </p:cNvPr>
          <p:cNvSpPr txBox="1"/>
          <p:nvPr/>
        </p:nvSpPr>
        <p:spPr>
          <a:xfrm>
            <a:off x="9853790" y="4246953"/>
            <a:ext cx="2087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b="1" dirty="0">
                <a:ln w="9525">
                  <a:noFill/>
                  <a:prstDash val="solid"/>
                </a:ln>
                <a:solidFill>
                  <a:srgbClr val="F26B31"/>
                </a:solidFill>
                <a:cs typeface="abuhijlah" panose="00000700000000000000" pitchFamily="2" charset="-78"/>
              </a:rPr>
              <a:t>الخط الأساسي</a:t>
            </a:r>
            <a:endParaRPr lang="ar-SA" sz="1800" b="1" cap="none" spc="0" dirty="0">
              <a:ln w="9525">
                <a:noFill/>
                <a:prstDash val="solid"/>
              </a:ln>
              <a:solidFill>
                <a:srgbClr val="F26B31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31547B4-C929-4A50-BD3C-49CEDEFACBD1}"/>
              </a:ext>
            </a:extLst>
          </p:cNvPr>
          <p:cNvSpPr txBox="1"/>
          <p:nvPr/>
        </p:nvSpPr>
        <p:spPr>
          <a:xfrm>
            <a:off x="9903154" y="4552443"/>
            <a:ext cx="198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b="1" dirty="0">
                <a:ln w="9525">
                  <a:noFill/>
                  <a:prstDash val="solid"/>
                </a:ln>
                <a:solidFill>
                  <a:srgbClr val="BA7CB8"/>
                </a:solidFill>
                <a:cs typeface="abuhijlah" panose="00000700000000000000" pitchFamily="2" charset="-78"/>
              </a:rPr>
              <a:t>الخط ا السفلي </a:t>
            </a:r>
            <a:endParaRPr lang="ar-SA" sz="1800" b="1" cap="none" spc="0" dirty="0">
              <a:ln w="9525">
                <a:noFill/>
                <a:prstDash val="solid"/>
              </a:ln>
              <a:solidFill>
                <a:srgbClr val="BA7CB8"/>
              </a:solidFill>
            </a:endParaRPr>
          </a:p>
        </p:txBody>
      </p: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81237B47-A237-427A-ADA0-1537E1D61A86}"/>
              </a:ext>
            </a:extLst>
          </p:cNvPr>
          <p:cNvCxnSpPr/>
          <p:nvPr/>
        </p:nvCxnSpPr>
        <p:spPr>
          <a:xfrm>
            <a:off x="9582166" y="4688779"/>
            <a:ext cx="6028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EE8093A-5A2A-4B17-9BFE-EE7B9295D9E4}"/>
              </a:ext>
            </a:extLst>
          </p:cNvPr>
          <p:cNvSpPr txBox="1"/>
          <p:nvPr/>
        </p:nvSpPr>
        <p:spPr>
          <a:xfrm>
            <a:off x="2141221" y="245311"/>
            <a:ext cx="69248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cap="none" spc="0" dirty="0">
                <a:ln w="9525">
                  <a:noFill/>
                  <a:prstDash val="solid"/>
                </a:ln>
                <a:solidFill>
                  <a:srgbClr val="32AEB8"/>
                </a:solidFill>
                <a:cs typeface="abuhijlah" panose="00000700000000000000" pitchFamily="2" charset="-78"/>
              </a:rPr>
              <a:t>الرسول صلى الله </a:t>
            </a:r>
            <a:r>
              <a:rPr lang="ar-SA" b="1" dirty="0">
                <a:ln w="9525">
                  <a:noFill/>
                  <a:prstDash val="solid"/>
                </a:ln>
                <a:solidFill>
                  <a:srgbClr val="32AEB8"/>
                </a:solidFill>
                <a:cs typeface="abuhijlah" panose="00000700000000000000" pitchFamily="2" charset="-78"/>
              </a:rPr>
              <a:t>عليه وسلم قدوتي في العفو والتسامح : المكون / أرسم بخطي الجميل </a:t>
            </a:r>
            <a:endParaRPr lang="ar-SA" sz="1800" b="1" cap="none" spc="0" dirty="0">
              <a:ln w="9525">
                <a:noFill/>
                <a:prstDash val="solid"/>
              </a:ln>
              <a:solidFill>
                <a:srgbClr val="32AEB8"/>
              </a:solidFill>
            </a:endParaRPr>
          </a:p>
          <a:p>
            <a:pPr algn="ctr"/>
            <a:endParaRPr lang="ar-SA" sz="1800" b="1" cap="none" spc="0" dirty="0">
              <a:ln w="9525">
                <a:noFill/>
                <a:prstDash val="solid"/>
              </a:ln>
              <a:solidFill>
                <a:srgbClr val="40B4B4"/>
              </a:solidFill>
              <a:cs typeface="abuhijlah" panose="00000700000000000000" pitchFamily="2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3A16F0D5-101C-4EB9-AC55-320BF5A13823}"/>
              </a:ext>
            </a:extLst>
          </p:cNvPr>
          <p:cNvSpPr txBox="1"/>
          <p:nvPr/>
        </p:nvSpPr>
        <p:spPr>
          <a:xfrm>
            <a:off x="1102400" y="1429732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cap="none" spc="0" dirty="0">
                <a:ln w="9525">
                  <a:noFill/>
                  <a:prstDash val="solid"/>
                </a:ln>
                <a:solidFill>
                  <a:srgbClr val="F26B3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buhijlah" panose="00000700000000000000" pitchFamily="2" charset="-78"/>
              </a:rPr>
              <a:t>صفحة الدرس صفحة 64</a:t>
            </a:r>
            <a:endParaRPr lang="ar-SA" sz="1800" b="1" cap="none" spc="0" dirty="0">
              <a:ln w="9525">
                <a:noFill/>
                <a:prstDash val="solid"/>
              </a:ln>
              <a:solidFill>
                <a:srgbClr val="F26B3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9" name="مستطيل 28">
            <a:hlinkClick r:id="rId6"/>
            <a:extLst>
              <a:ext uri="{FF2B5EF4-FFF2-40B4-BE49-F238E27FC236}">
                <a16:creationId xmlns:a16="http://schemas.microsoft.com/office/drawing/2014/main" id="{7FD9D70F-3EF1-4BDB-BEFB-50DC27215470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3782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FDE60BC-3136-4D85-9A98-429C9969A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992" y="524482"/>
            <a:ext cx="2981325" cy="1162050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2FB575A-5917-4369-B3D5-BFE5726CC797}"/>
              </a:ext>
            </a:extLst>
          </p:cNvPr>
          <p:cNvGrpSpPr/>
          <p:nvPr/>
        </p:nvGrpSpPr>
        <p:grpSpPr>
          <a:xfrm>
            <a:off x="3497943" y="1686532"/>
            <a:ext cx="6354802" cy="2335142"/>
            <a:chOff x="3398520" y="2276118"/>
            <a:chExt cx="7010400" cy="3117583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0555F944-F3E8-4516-86EB-EC60F9A78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98520" y="2276118"/>
              <a:ext cx="7010400" cy="1743075"/>
            </a:xfrm>
            <a:prstGeom prst="rect">
              <a:avLst/>
            </a:prstGeom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EE82FEF6-D4CD-4F4C-ABD7-7955F1D31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41382" y="3936376"/>
              <a:ext cx="6924675" cy="1457325"/>
            </a:xfrm>
            <a:prstGeom prst="rect">
              <a:avLst/>
            </a:prstGeom>
          </p:spPr>
        </p:pic>
      </p:grp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29D6165-E678-4970-BCE7-0376A93895E0}"/>
              </a:ext>
            </a:extLst>
          </p:cNvPr>
          <p:cNvSpPr txBox="1"/>
          <p:nvPr/>
        </p:nvSpPr>
        <p:spPr>
          <a:xfrm>
            <a:off x="3536797" y="4304977"/>
            <a:ext cx="62770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ln w="9525">
                  <a:noFill/>
                  <a:prstDash val="solid"/>
                </a:ln>
                <a:solidFill>
                  <a:srgbClr val="F26B3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buhijlah" panose="00000700000000000000" pitchFamily="2" charset="-78"/>
              </a:rPr>
              <a:t>من خلال الجملة التي أمامك : </a:t>
            </a:r>
          </a:p>
          <a:p>
            <a:endParaRPr lang="ar-SA" sz="2400" b="1" dirty="0">
              <a:ln w="9525">
                <a:noFill/>
                <a:prstDash val="solid"/>
              </a:ln>
              <a:solidFill>
                <a:srgbClr val="F26B3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abuhijlah" panose="00000700000000000000" pitchFamily="2" charset="-78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ar-SA" sz="2400" b="1" dirty="0">
                <a:ln w="9525">
                  <a:noFill/>
                  <a:prstDash val="solid"/>
                </a:ln>
                <a:solidFill>
                  <a:srgbClr val="F26B3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buhijlah" panose="00000700000000000000" pitchFamily="2" charset="-78"/>
              </a:rPr>
              <a:t>أذكر الحروف التي تلامس الخط العلوي والأساسي  ؟</a:t>
            </a:r>
          </a:p>
          <a:p>
            <a:endParaRPr lang="ar-SA" sz="2400" b="1" dirty="0">
              <a:ln w="9525">
                <a:noFill/>
                <a:prstDash val="solid"/>
              </a:ln>
              <a:solidFill>
                <a:srgbClr val="F26B3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abuhijlah" panose="00000700000000000000" pitchFamily="2" charset="-78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ar-SA" sz="2400" b="1" cap="none" spc="0" dirty="0">
                <a:ln w="9525">
                  <a:noFill/>
                  <a:prstDash val="solid"/>
                </a:ln>
                <a:solidFill>
                  <a:srgbClr val="F26B3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buhijlah" panose="00000700000000000000" pitchFamily="2" charset="-78"/>
              </a:rPr>
              <a:t>اذ</a:t>
            </a:r>
            <a:r>
              <a:rPr lang="ar-SA" sz="2400" b="1" dirty="0">
                <a:ln w="9525">
                  <a:noFill/>
                  <a:prstDash val="solid"/>
                </a:ln>
                <a:solidFill>
                  <a:srgbClr val="F26B3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buhijlah" panose="00000700000000000000" pitchFamily="2" charset="-78"/>
              </a:rPr>
              <a:t>كر الحروف التي تلامس الخط الوهمي والسفلي  ؟</a:t>
            </a:r>
            <a:endParaRPr lang="ar-SA" sz="2400" b="1" cap="none" spc="0" dirty="0">
              <a:ln w="9525">
                <a:noFill/>
                <a:prstDash val="solid"/>
              </a:ln>
              <a:solidFill>
                <a:srgbClr val="F26B3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E813B961-7C1C-426F-8642-4ADBC8F96B32}"/>
              </a:ext>
            </a:extLst>
          </p:cNvPr>
          <p:cNvSpPr txBox="1"/>
          <p:nvPr/>
        </p:nvSpPr>
        <p:spPr>
          <a:xfrm>
            <a:off x="2141221" y="245311"/>
            <a:ext cx="69248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cap="none" spc="0" dirty="0">
                <a:ln w="9525">
                  <a:noFill/>
                  <a:prstDash val="solid"/>
                </a:ln>
                <a:solidFill>
                  <a:srgbClr val="32AEB8"/>
                </a:solidFill>
                <a:cs typeface="abuhijlah" panose="00000700000000000000" pitchFamily="2" charset="-78"/>
              </a:rPr>
              <a:t>الرسول صلى الله </a:t>
            </a:r>
            <a:r>
              <a:rPr lang="ar-SA" b="1" dirty="0">
                <a:ln w="9525">
                  <a:noFill/>
                  <a:prstDash val="solid"/>
                </a:ln>
                <a:solidFill>
                  <a:srgbClr val="32AEB8"/>
                </a:solidFill>
                <a:cs typeface="abuhijlah" panose="00000700000000000000" pitchFamily="2" charset="-78"/>
              </a:rPr>
              <a:t>عليه وسلم قدوتي في العفو والتسامح : المكون / أرسم بخطي الجميل </a:t>
            </a:r>
            <a:endParaRPr lang="ar-SA" sz="1800" b="1" cap="none" spc="0" dirty="0">
              <a:ln w="9525">
                <a:noFill/>
                <a:prstDash val="solid"/>
              </a:ln>
              <a:solidFill>
                <a:srgbClr val="32AEB8"/>
              </a:solidFill>
            </a:endParaRPr>
          </a:p>
          <a:p>
            <a:pPr algn="ctr"/>
            <a:endParaRPr lang="ar-SA" sz="1800" b="1" cap="none" spc="0" dirty="0">
              <a:ln w="9525">
                <a:noFill/>
                <a:prstDash val="solid"/>
              </a:ln>
              <a:solidFill>
                <a:srgbClr val="40B4B4"/>
              </a:solidFill>
              <a:cs typeface="abuhijlah" panose="00000700000000000000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CA35B06-BCF1-41E7-BCD0-194D71F8F99C}"/>
              </a:ext>
            </a:extLst>
          </p:cNvPr>
          <p:cNvSpPr txBox="1"/>
          <p:nvPr/>
        </p:nvSpPr>
        <p:spPr>
          <a:xfrm>
            <a:off x="1707310" y="919755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cap="none" spc="0" dirty="0">
                <a:ln w="9525">
                  <a:noFill/>
                  <a:prstDash val="solid"/>
                </a:ln>
                <a:solidFill>
                  <a:srgbClr val="F26B3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buhijlah" panose="00000700000000000000" pitchFamily="2" charset="-78"/>
              </a:rPr>
              <a:t>صفحة الدرس صفحة 64</a:t>
            </a:r>
            <a:endParaRPr lang="ar-SA" sz="1800" b="1" cap="none" spc="0" dirty="0">
              <a:ln w="9525">
                <a:noFill/>
                <a:prstDash val="solid"/>
              </a:ln>
              <a:solidFill>
                <a:srgbClr val="F26B3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986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20AC3F6A-2F1B-4C68-9C24-5D966EE80832}"/>
              </a:ext>
            </a:extLst>
          </p:cNvPr>
          <p:cNvGrpSpPr/>
          <p:nvPr/>
        </p:nvGrpSpPr>
        <p:grpSpPr>
          <a:xfrm>
            <a:off x="2099602" y="2026266"/>
            <a:ext cx="8771597" cy="4107906"/>
            <a:chOff x="3398520" y="2276118"/>
            <a:chExt cx="7010400" cy="3200400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B806CBCC-CDE2-4F93-8318-8C8C017EE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98520" y="2276118"/>
              <a:ext cx="7010400" cy="1743075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D8181E99-ACAE-42A2-BB39-69055DAA5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98520" y="4019193"/>
              <a:ext cx="6924675" cy="1457325"/>
            </a:xfrm>
            <a:prstGeom prst="rect">
              <a:avLst/>
            </a:prstGeom>
          </p:spPr>
        </p:pic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A6AA999E-FA1B-47E5-9BAF-CA43F2DF8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668" y="1033373"/>
            <a:ext cx="2981325" cy="116205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50DD17A-3005-452E-902E-10109F4BD959}"/>
              </a:ext>
            </a:extLst>
          </p:cNvPr>
          <p:cNvSpPr txBox="1"/>
          <p:nvPr/>
        </p:nvSpPr>
        <p:spPr>
          <a:xfrm>
            <a:off x="9332865" y="4414060"/>
            <a:ext cx="86113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dirty="0">
                <a:solidFill>
                  <a:srgbClr val="FF0000"/>
                </a:solidFill>
                <a:cs typeface="abuhijlah" panose="00000700000000000000" pitchFamily="2" charset="-78"/>
              </a:rPr>
              <a:t>عَلْننَا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B375BFD-9190-4BE9-86BF-78AB125237D0}"/>
              </a:ext>
            </a:extLst>
          </p:cNvPr>
          <p:cNvSpPr txBox="1"/>
          <p:nvPr/>
        </p:nvSpPr>
        <p:spPr>
          <a:xfrm>
            <a:off x="8805325" y="4432765"/>
            <a:ext cx="5613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rgbClr val="FF0000"/>
                </a:solidFill>
                <a:cs typeface="abuhijlah" panose="00000700000000000000" pitchFamily="2" charset="-78"/>
              </a:rPr>
              <a:t>أَنْ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7B2E03E-D295-4D9D-80E8-5AC46B222881}"/>
              </a:ext>
            </a:extLst>
          </p:cNvPr>
          <p:cNvSpPr txBox="1"/>
          <p:nvPr/>
        </p:nvSpPr>
        <p:spPr>
          <a:xfrm>
            <a:off x="7888971" y="4432765"/>
            <a:ext cx="1088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rgbClr val="FF0000"/>
                </a:solidFill>
                <a:cs typeface="abuhijlah" panose="00000700000000000000" pitchFamily="2" charset="-78"/>
              </a:rPr>
              <a:t>نَقْتَدِيَ</a:t>
            </a:r>
            <a:endParaRPr lang="ar-SA" sz="1800" dirty="0">
              <a:solidFill>
                <a:srgbClr val="FF0000"/>
              </a:solidFill>
              <a:cs typeface="abuhijlah" panose="00000700000000000000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A59A828-C130-4E42-8CD6-1948B6BA7102}"/>
              </a:ext>
            </a:extLst>
          </p:cNvPr>
          <p:cNvSpPr txBox="1"/>
          <p:nvPr/>
        </p:nvSpPr>
        <p:spPr>
          <a:xfrm>
            <a:off x="6707504" y="4414060"/>
            <a:ext cx="12704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rgbClr val="FF0000"/>
                </a:solidFill>
                <a:cs typeface="abuhijlah" panose="00000700000000000000" pitchFamily="2" charset="-78"/>
              </a:rPr>
              <a:t>بِرَسًولِنَا 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1B2AB451-2671-4B86-A133-896CA8E58D48}"/>
              </a:ext>
            </a:extLst>
          </p:cNvPr>
          <p:cNvSpPr txBox="1"/>
          <p:nvPr/>
        </p:nvSpPr>
        <p:spPr>
          <a:xfrm>
            <a:off x="5777577" y="4395355"/>
            <a:ext cx="10208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rgbClr val="FF0000"/>
                </a:solidFill>
                <a:cs typeface="abuhijlah" panose="00000700000000000000" pitchFamily="2" charset="-78"/>
              </a:rPr>
              <a:t>الْكَرِيمِ</a:t>
            </a:r>
            <a:endParaRPr lang="ar-SA" sz="1800" dirty="0">
              <a:solidFill>
                <a:srgbClr val="FF0000"/>
              </a:solidFill>
              <a:cs typeface="abuhijlah" panose="00000700000000000000" pitchFamily="2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7DDC518-B596-46CC-8563-0FBC33B920BF}"/>
              </a:ext>
            </a:extLst>
          </p:cNvPr>
          <p:cNvSpPr txBox="1"/>
          <p:nvPr/>
        </p:nvSpPr>
        <p:spPr>
          <a:xfrm>
            <a:off x="4924796" y="4432765"/>
            <a:ext cx="841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rgbClr val="FF0000"/>
                </a:solidFill>
                <a:cs typeface="abuhijlah" panose="00000700000000000000" pitchFamily="2" charset="-78"/>
              </a:rPr>
              <a:t>صَلَّى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A574AAD-324C-4B54-8238-BA60E09A89E4}"/>
              </a:ext>
            </a:extLst>
          </p:cNvPr>
          <p:cNvSpPr txBox="1"/>
          <p:nvPr/>
        </p:nvSpPr>
        <p:spPr>
          <a:xfrm>
            <a:off x="4354856" y="4395355"/>
            <a:ext cx="6541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rgbClr val="FF0000"/>
                </a:solidFill>
                <a:cs typeface="abuhijlah" panose="00000700000000000000" pitchFamily="2" charset="-78"/>
              </a:rPr>
              <a:t>اللَّهُ</a:t>
            </a:r>
            <a:endParaRPr lang="ar-SA" sz="1800" dirty="0">
              <a:solidFill>
                <a:srgbClr val="FF0000"/>
              </a:solidFill>
              <a:cs typeface="abuhijlah" panose="00000700000000000000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19780A8-C5C4-4D8A-9231-2DB1F6F478DA}"/>
              </a:ext>
            </a:extLst>
          </p:cNvPr>
          <p:cNvSpPr txBox="1"/>
          <p:nvPr/>
        </p:nvSpPr>
        <p:spPr>
          <a:xfrm>
            <a:off x="3472992" y="4414060"/>
            <a:ext cx="10218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rgbClr val="FF0000"/>
                </a:solidFill>
                <a:cs typeface="abuhijlah" panose="00000700000000000000" pitchFamily="2" charset="-78"/>
              </a:rPr>
              <a:t>عَلَيْهِ</a:t>
            </a:r>
            <a:endParaRPr lang="ar-SA" sz="1800" dirty="0">
              <a:solidFill>
                <a:srgbClr val="FF0000"/>
              </a:solidFill>
              <a:cs typeface="abuhijlah" panose="00000700000000000000" pitchFamily="2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9827BA4-C33B-45F7-B9F9-E47E7B1C7154}"/>
              </a:ext>
            </a:extLst>
          </p:cNvPr>
          <p:cNvSpPr txBox="1"/>
          <p:nvPr/>
        </p:nvSpPr>
        <p:spPr>
          <a:xfrm>
            <a:off x="-2598922" y="4395355"/>
            <a:ext cx="63937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cs typeface="abuhijlah" panose="00000700000000000000" pitchFamily="2" charset="-78"/>
              </a:rPr>
              <a:t>وَسَلَّمَ</a:t>
            </a:r>
            <a:endParaRPr lang="ar-SA" sz="1800" dirty="0">
              <a:solidFill>
                <a:srgbClr val="FF0000"/>
              </a:solidFill>
              <a:cs typeface="abuhijlah" panose="00000700000000000000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499452C6-4D9B-43D8-8FE0-B5F83CA56484}"/>
              </a:ext>
            </a:extLst>
          </p:cNvPr>
          <p:cNvSpPr txBox="1"/>
          <p:nvPr/>
        </p:nvSpPr>
        <p:spPr>
          <a:xfrm>
            <a:off x="1212290" y="138769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cap="none" spc="0" dirty="0">
                <a:ln w="9525">
                  <a:noFill/>
                  <a:prstDash val="solid"/>
                </a:ln>
                <a:solidFill>
                  <a:srgbClr val="F26B3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buhijlah" panose="00000700000000000000" pitchFamily="2" charset="-78"/>
              </a:rPr>
              <a:t>صفحة الدرس صفحة 64</a:t>
            </a:r>
            <a:endParaRPr lang="ar-SA" sz="1800" b="1" cap="none" spc="0" dirty="0">
              <a:ln w="9525">
                <a:noFill/>
                <a:prstDash val="solid"/>
              </a:ln>
              <a:solidFill>
                <a:srgbClr val="F26B3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9397EA0A-79AD-4DFC-BFF3-975F580B1F95}"/>
              </a:ext>
            </a:extLst>
          </p:cNvPr>
          <p:cNvSpPr txBox="1"/>
          <p:nvPr/>
        </p:nvSpPr>
        <p:spPr>
          <a:xfrm>
            <a:off x="2141221" y="245311"/>
            <a:ext cx="69248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cap="none" spc="0" dirty="0">
                <a:ln w="9525">
                  <a:noFill/>
                  <a:prstDash val="solid"/>
                </a:ln>
                <a:solidFill>
                  <a:srgbClr val="32AEB8"/>
                </a:solidFill>
                <a:cs typeface="abuhijlah" panose="00000700000000000000" pitchFamily="2" charset="-78"/>
              </a:rPr>
              <a:t>الرسول صلى الله </a:t>
            </a:r>
            <a:r>
              <a:rPr lang="ar-SA" b="1" dirty="0">
                <a:ln w="9525">
                  <a:noFill/>
                  <a:prstDash val="solid"/>
                </a:ln>
                <a:solidFill>
                  <a:srgbClr val="32AEB8"/>
                </a:solidFill>
                <a:cs typeface="abuhijlah" panose="00000700000000000000" pitchFamily="2" charset="-78"/>
              </a:rPr>
              <a:t>عليه وسلم قدوتي في العفو والتسامح : المكون / أرسم بخطي الجميل </a:t>
            </a:r>
            <a:endParaRPr lang="ar-SA" sz="1800" b="1" cap="none" spc="0" dirty="0">
              <a:ln w="9525">
                <a:noFill/>
                <a:prstDash val="solid"/>
              </a:ln>
              <a:solidFill>
                <a:srgbClr val="32AEB8"/>
              </a:solidFill>
            </a:endParaRPr>
          </a:p>
          <a:p>
            <a:pPr algn="ctr"/>
            <a:endParaRPr lang="ar-SA" sz="1800" b="1" cap="none" spc="0" dirty="0">
              <a:ln w="9525">
                <a:noFill/>
                <a:prstDash val="solid"/>
              </a:ln>
              <a:solidFill>
                <a:srgbClr val="40B4B4"/>
              </a:solidFill>
              <a:cs typeface="abuhijlah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514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EAA2E8B-15D4-4493-A885-14D9AEB92FA7}"/>
              </a:ext>
            </a:extLst>
          </p:cNvPr>
          <p:cNvSpPr txBox="1"/>
          <p:nvPr/>
        </p:nvSpPr>
        <p:spPr>
          <a:xfrm>
            <a:off x="746953" y="3294731"/>
            <a:ext cx="28729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n w="9525">
                  <a:noFill/>
                  <a:prstDash val="solid"/>
                </a:ln>
                <a:solidFill>
                  <a:srgbClr val="F26B3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buhijlah" panose="00000700000000000000" pitchFamily="2" charset="-78"/>
              </a:rPr>
              <a:t>الكتابة من الأسفل</a:t>
            </a:r>
          </a:p>
          <a:p>
            <a:pPr algn="ctr"/>
            <a:r>
              <a:rPr lang="ar-SA" sz="2400" b="1" dirty="0">
                <a:ln w="9525">
                  <a:noFill/>
                  <a:prstDash val="solid"/>
                </a:ln>
                <a:solidFill>
                  <a:srgbClr val="F26B3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buhijlah" panose="00000700000000000000" pitchFamily="2" charset="-78"/>
              </a:rPr>
              <a:t> إلى الأعلى </a:t>
            </a:r>
            <a:endParaRPr lang="ar-SA" sz="2400" b="1" cap="none" spc="0" dirty="0">
              <a:ln w="9525">
                <a:noFill/>
                <a:prstDash val="solid"/>
              </a:ln>
              <a:solidFill>
                <a:srgbClr val="F26B3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4356E02-8F07-4FFD-BE8E-9437149AD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782" y="1004065"/>
            <a:ext cx="6126771" cy="5666496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593E331F-982C-47FC-A69D-8C9BD13B3431}"/>
              </a:ext>
            </a:extLst>
          </p:cNvPr>
          <p:cNvGrpSpPr/>
          <p:nvPr/>
        </p:nvGrpSpPr>
        <p:grpSpPr>
          <a:xfrm>
            <a:off x="4312394" y="6101535"/>
            <a:ext cx="5400482" cy="523220"/>
            <a:chOff x="4312394" y="6101535"/>
            <a:chExt cx="5400482" cy="523220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EF72F4CC-7AC5-461D-A8B5-0CE2D7EC9389}"/>
                </a:ext>
              </a:extLst>
            </p:cNvPr>
            <p:cNvSpPr txBox="1"/>
            <p:nvPr/>
          </p:nvSpPr>
          <p:spPr>
            <a:xfrm>
              <a:off x="8977621" y="6163090"/>
              <a:ext cx="73525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عَلْننَا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E40E0AA2-6CFE-4F9D-B376-325954704C0E}"/>
                </a:ext>
              </a:extLst>
            </p:cNvPr>
            <p:cNvSpPr txBox="1"/>
            <p:nvPr/>
          </p:nvSpPr>
          <p:spPr>
            <a:xfrm>
              <a:off x="8548101" y="6101535"/>
              <a:ext cx="56139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أَنْ</a:t>
              </a:r>
              <a:r>
                <a:rPr lang="ar-SA" sz="2800" dirty="0">
                  <a:solidFill>
                    <a:srgbClr val="FF0000"/>
                  </a:solidFill>
                  <a:cs typeface="abuhijlah" panose="00000700000000000000" pitchFamily="2" charset="-78"/>
                </a:rPr>
                <a:t> </a:t>
              </a: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CBC627F2-CD60-431A-BFD9-B793BD8C0034}"/>
                </a:ext>
              </a:extLst>
            </p:cNvPr>
            <p:cNvSpPr txBox="1"/>
            <p:nvPr/>
          </p:nvSpPr>
          <p:spPr>
            <a:xfrm>
              <a:off x="7778210" y="6163090"/>
              <a:ext cx="10886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نَقْتَدِيَ</a:t>
              </a:r>
              <a:endParaRPr lang="ar-SA" sz="1800" dirty="0">
                <a:solidFill>
                  <a:srgbClr val="FF0000"/>
                </a:solidFill>
                <a:cs typeface="abuhijlah" panose="00000700000000000000" pitchFamily="2" charset="-78"/>
              </a:endParaRP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2BC25062-11CB-4F2F-9363-DF6855AE7129}"/>
                </a:ext>
              </a:extLst>
            </p:cNvPr>
            <p:cNvSpPr txBox="1"/>
            <p:nvPr/>
          </p:nvSpPr>
          <p:spPr>
            <a:xfrm>
              <a:off x="6873675" y="6163090"/>
              <a:ext cx="127045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بِرَسًولِنَا </a:t>
              </a: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C6C497A4-5B31-4936-A897-94728663B295}"/>
                </a:ext>
              </a:extLst>
            </p:cNvPr>
            <p:cNvSpPr txBox="1"/>
            <p:nvPr/>
          </p:nvSpPr>
          <p:spPr>
            <a:xfrm>
              <a:off x="6282971" y="6135906"/>
              <a:ext cx="102089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الْكَرِيمِ</a:t>
              </a:r>
              <a:endParaRPr lang="ar-SA" sz="1800" dirty="0">
                <a:solidFill>
                  <a:srgbClr val="FF0000"/>
                </a:solidFill>
                <a:cs typeface="abuhijlah" panose="00000700000000000000" pitchFamily="2" charset="-78"/>
              </a:endParaRP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EE3B2E5C-441C-4B25-A2A8-3B73064295B4}"/>
                </a:ext>
              </a:extLst>
            </p:cNvPr>
            <p:cNvSpPr txBox="1"/>
            <p:nvPr/>
          </p:nvSpPr>
          <p:spPr>
            <a:xfrm>
              <a:off x="5722428" y="6149022"/>
              <a:ext cx="84182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صَلَّى</a:t>
              </a:r>
              <a:endParaRPr lang="ar-SA" sz="2800" dirty="0">
                <a:solidFill>
                  <a:srgbClr val="FF0000"/>
                </a:solidFill>
                <a:cs typeface="abuhijlah" panose="00000700000000000000" pitchFamily="2" charset="-78"/>
              </a:endParaRP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F4EC3A07-F143-415E-8F7D-BC649E8A2C91}"/>
                </a:ext>
              </a:extLst>
            </p:cNvPr>
            <p:cNvSpPr txBox="1"/>
            <p:nvPr/>
          </p:nvSpPr>
          <p:spPr>
            <a:xfrm>
              <a:off x="5413008" y="6126475"/>
              <a:ext cx="65413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اللَّهُ</a:t>
              </a:r>
              <a:endParaRPr lang="ar-SA" sz="1800" dirty="0">
                <a:solidFill>
                  <a:srgbClr val="FF0000"/>
                </a:solidFill>
                <a:cs typeface="abuhijlah" panose="00000700000000000000" pitchFamily="2" charset="-78"/>
              </a:endParaRP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F2D0FD9B-FF51-4848-B790-2EC620E10E49}"/>
                </a:ext>
              </a:extLst>
            </p:cNvPr>
            <p:cNvSpPr txBox="1"/>
            <p:nvPr/>
          </p:nvSpPr>
          <p:spPr>
            <a:xfrm>
              <a:off x="4621814" y="6126475"/>
              <a:ext cx="102184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عَلَيْهِ</a:t>
              </a:r>
              <a:endParaRPr lang="ar-SA" sz="1400" dirty="0">
                <a:solidFill>
                  <a:srgbClr val="FF0000"/>
                </a:solidFill>
                <a:cs typeface="abuhijlah" panose="00000700000000000000" pitchFamily="2" charset="-78"/>
              </a:endParaRPr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E313ABDE-DA4B-4637-8C39-9099C6D89673}"/>
                </a:ext>
              </a:extLst>
            </p:cNvPr>
            <p:cNvSpPr txBox="1"/>
            <p:nvPr/>
          </p:nvSpPr>
          <p:spPr>
            <a:xfrm>
              <a:off x="4312394" y="6126475"/>
              <a:ext cx="8341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وَسَلَّمَ</a:t>
              </a:r>
              <a:endParaRPr lang="ar-SA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A32B2804-6A00-4A2E-A84F-B3926AE76089}"/>
              </a:ext>
            </a:extLst>
          </p:cNvPr>
          <p:cNvGrpSpPr/>
          <p:nvPr/>
        </p:nvGrpSpPr>
        <p:grpSpPr>
          <a:xfrm>
            <a:off x="4298326" y="5407644"/>
            <a:ext cx="5400482" cy="523220"/>
            <a:chOff x="4312394" y="6101535"/>
            <a:chExt cx="5400482" cy="523220"/>
          </a:xfrm>
        </p:grpSpPr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C5CFD1F2-1A59-4A82-A0B0-8B5C5E281E56}"/>
                </a:ext>
              </a:extLst>
            </p:cNvPr>
            <p:cNvSpPr txBox="1"/>
            <p:nvPr/>
          </p:nvSpPr>
          <p:spPr>
            <a:xfrm>
              <a:off x="8977621" y="6163090"/>
              <a:ext cx="73525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عَلْننَا</a:t>
              </a: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23A7653A-8922-49B9-8BAC-9142A0C12AD4}"/>
                </a:ext>
              </a:extLst>
            </p:cNvPr>
            <p:cNvSpPr txBox="1"/>
            <p:nvPr/>
          </p:nvSpPr>
          <p:spPr>
            <a:xfrm>
              <a:off x="8548101" y="6101535"/>
              <a:ext cx="56139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أَنْ</a:t>
              </a:r>
              <a:r>
                <a:rPr lang="ar-SA" sz="2800" dirty="0">
                  <a:solidFill>
                    <a:srgbClr val="FF0000"/>
                  </a:solidFill>
                  <a:cs typeface="abuhijlah" panose="00000700000000000000" pitchFamily="2" charset="-78"/>
                </a:rPr>
                <a:t> </a:t>
              </a:r>
            </a:p>
          </p:txBody>
        </p:sp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11C9D204-7B3D-4D28-86FE-43B8BAF1DA95}"/>
                </a:ext>
              </a:extLst>
            </p:cNvPr>
            <p:cNvSpPr txBox="1"/>
            <p:nvPr/>
          </p:nvSpPr>
          <p:spPr>
            <a:xfrm>
              <a:off x="7778210" y="6163090"/>
              <a:ext cx="10886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نَقْتَدِيَ</a:t>
              </a:r>
              <a:endParaRPr lang="ar-SA" sz="1800" dirty="0">
                <a:solidFill>
                  <a:srgbClr val="FF0000"/>
                </a:solidFill>
                <a:cs typeface="abuhijlah" panose="00000700000000000000" pitchFamily="2" charset="-78"/>
              </a:endParaRPr>
            </a:p>
          </p:txBody>
        </p: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6C97537D-85AA-4F6B-B016-134ABD17895D}"/>
                </a:ext>
              </a:extLst>
            </p:cNvPr>
            <p:cNvSpPr txBox="1"/>
            <p:nvPr/>
          </p:nvSpPr>
          <p:spPr>
            <a:xfrm>
              <a:off x="6873675" y="6163090"/>
              <a:ext cx="127045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بِرَسًولِنَا </a:t>
              </a:r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4503C757-0580-465B-9C38-59816BCB04B7}"/>
                </a:ext>
              </a:extLst>
            </p:cNvPr>
            <p:cNvSpPr txBox="1"/>
            <p:nvPr/>
          </p:nvSpPr>
          <p:spPr>
            <a:xfrm>
              <a:off x="6282971" y="6135906"/>
              <a:ext cx="102089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الْكَرِيمِ</a:t>
              </a:r>
              <a:endParaRPr lang="ar-SA" sz="1800" dirty="0">
                <a:solidFill>
                  <a:srgbClr val="FF0000"/>
                </a:solidFill>
                <a:cs typeface="abuhijlah" panose="00000700000000000000" pitchFamily="2" charset="-78"/>
              </a:endParaRPr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08B73F84-C1FA-4875-A3D8-4D17DA46133D}"/>
                </a:ext>
              </a:extLst>
            </p:cNvPr>
            <p:cNvSpPr txBox="1"/>
            <p:nvPr/>
          </p:nvSpPr>
          <p:spPr>
            <a:xfrm>
              <a:off x="5722428" y="6149022"/>
              <a:ext cx="84182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صَلَّى</a:t>
              </a:r>
              <a:endParaRPr lang="ar-SA" sz="2800" dirty="0">
                <a:solidFill>
                  <a:srgbClr val="FF0000"/>
                </a:solidFill>
                <a:cs typeface="abuhijlah" panose="00000700000000000000" pitchFamily="2" charset="-78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7D1E177E-1DC7-48F8-A31F-9B3B449DEB5F}"/>
                </a:ext>
              </a:extLst>
            </p:cNvPr>
            <p:cNvSpPr txBox="1"/>
            <p:nvPr/>
          </p:nvSpPr>
          <p:spPr>
            <a:xfrm>
              <a:off x="5413008" y="6126475"/>
              <a:ext cx="65413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اللَّهُ</a:t>
              </a:r>
              <a:endParaRPr lang="ar-SA" sz="1800" dirty="0">
                <a:solidFill>
                  <a:srgbClr val="FF0000"/>
                </a:solidFill>
                <a:cs typeface="abuhijlah" panose="00000700000000000000" pitchFamily="2" charset="-78"/>
              </a:endParaRPr>
            </a:p>
          </p:txBody>
        </p:sp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3A5435AB-39BE-4EDC-9C57-D9B8C663752F}"/>
                </a:ext>
              </a:extLst>
            </p:cNvPr>
            <p:cNvSpPr txBox="1"/>
            <p:nvPr/>
          </p:nvSpPr>
          <p:spPr>
            <a:xfrm>
              <a:off x="4621814" y="6126475"/>
              <a:ext cx="102184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عَلَيْهِ</a:t>
              </a:r>
              <a:endParaRPr lang="ar-SA" sz="1400" dirty="0">
                <a:solidFill>
                  <a:srgbClr val="FF0000"/>
                </a:solidFill>
                <a:cs typeface="abuhijlah" panose="00000700000000000000" pitchFamily="2" charset="-78"/>
              </a:endParaRPr>
            </a:p>
          </p:txBody>
        </p: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C782779B-8F4E-4B4F-B82D-C54D33916AAF}"/>
                </a:ext>
              </a:extLst>
            </p:cNvPr>
            <p:cNvSpPr txBox="1"/>
            <p:nvPr/>
          </p:nvSpPr>
          <p:spPr>
            <a:xfrm>
              <a:off x="4312394" y="6126475"/>
              <a:ext cx="8341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وَسَلَّمَ</a:t>
              </a:r>
              <a:endParaRPr lang="ar-SA" dirty="0"/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0796820C-9D6F-404C-A668-FD7A8F79B3CA}"/>
              </a:ext>
            </a:extLst>
          </p:cNvPr>
          <p:cNvGrpSpPr/>
          <p:nvPr/>
        </p:nvGrpSpPr>
        <p:grpSpPr>
          <a:xfrm>
            <a:off x="4298326" y="4663069"/>
            <a:ext cx="5400482" cy="523220"/>
            <a:chOff x="4312394" y="6101535"/>
            <a:chExt cx="5400482" cy="523220"/>
          </a:xfrm>
        </p:grpSpPr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00999692-DB6B-421D-BBD4-D2C5A8BDB7E0}"/>
                </a:ext>
              </a:extLst>
            </p:cNvPr>
            <p:cNvSpPr txBox="1"/>
            <p:nvPr/>
          </p:nvSpPr>
          <p:spPr>
            <a:xfrm>
              <a:off x="8977621" y="6163090"/>
              <a:ext cx="73525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عَلْننَا</a:t>
              </a:r>
            </a:p>
          </p:txBody>
        </p:sp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DE499FB8-9417-4C0D-B588-338CD6F3320C}"/>
                </a:ext>
              </a:extLst>
            </p:cNvPr>
            <p:cNvSpPr txBox="1"/>
            <p:nvPr/>
          </p:nvSpPr>
          <p:spPr>
            <a:xfrm>
              <a:off x="8548101" y="6101535"/>
              <a:ext cx="56139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أَنْ</a:t>
              </a:r>
              <a:r>
                <a:rPr lang="ar-SA" sz="2800" dirty="0">
                  <a:solidFill>
                    <a:srgbClr val="FF0000"/>
                  </a:solidFill>
                  <a:cs typeface="abuhijlah" panose="00000700000000000000" pitchFamily="2" charset="-78"/>
                </a:rPr>
                <a:t> </a:t>
              </a:r>
            </a:p>
          </p:txBody>
        </p:sp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4B25396F-6C14-41E7-95C4-99FD00310613}"/>
                </a:ext>
              </a:extLst>
            </p:cNvPr>
            <p:cNvSpPr txBox="1"/>
            <p:nvPr/>
          </p:nvSpPr>
          <p:spPr>
            <a:xfrm>
              <a:off x="7778210" y="6163090"/>
              <a:ext cx="10886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نَقْتَدِيَ</a:t>
              </a:r>
              <a:endParaRPr lang="ar-SA" sz="1800" dirty="0">
                <a:solidFill>
                  <a:srgbClr val="FF0000"/>
                </a:solidFill>
                <a:cs typeface="abuhijlah" panose="00000700000000000000" pitchFamily="2" charset="-78"/>
              </a:endParaRPr>
            </a:p>
          </p:txBody>
        </p:sp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60EAF6F2-DCE7-42E3-86C8-2DC42A80EAB4}"/>
                </a:ext>
              </a:extLst>
            </p:cNvPr>
            <p:cNvSpPr txBox="1"/>
            <p:nvPr/>
          </p:nvSpPr>
          <p:spPr>
            <a:xfrm>
              <a:off x="6873675" y="6163090"/>
              <a:ext cx="127045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بِرَسًولِنَا </a:t>
              </a:r>
            </a:p>
          </p:txBody>
        </p:sp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84A0CFD3-01F0-440E-BE0E-74CAAB379728}"/>
                </a:ext>
              </a:extLst>
            </p:cNvPr>
            <p:cNvSpPr txBox="1"/>
            <p:nvPr/>
          </p:nvSpPr>
          <p:spPr>
            <a:xfrm>
              <a:off x="6282971" y="6135906"/>
              <a:ext cx="102089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الْكَرِيمِ</a:t>
              </a:r>
              <a:endParaRPr lang="ar-SA" sz="1800" dirty="0">
                <a:solidFill>
                  <a:srgbClr val="FF0000"/>
                </a:solidFill>
                <a:cs typeface="abuhijlah" panose="00000700000000000000" pitchFamily="2" charset="-78"/>
              </a:endParaRPr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68115E4A-5554-4993-982D-7B982D130855}"/>
                </a:ext>
              </a:extLst>
            </p:cNvPr>
            <p:cNvSpPr txBox="1"/>
            <p:nvPr/>
          </p:nvSpPr>
          <p:spPr>
            <a:xfrm>
              <a:off x="5722428" y="6149022"/>
              <a:ext cx="84182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صَلَّى</a:t>
              </a:r>
              <a:endParaRPr lang="ar-SA" sz="2800" dirty="0">
                <a:solidFill>
                  <a:srgbClr val="FF0000"/>
                </a:solidFill>
                <a:cs typeface="abuhijlah" panose="00000700000000000000" pitchFamily="2" charset="-78"/>
              </a:endParaRPr>
            </a:p>
          </p:txBody>
        </p:sp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064AC078-E9BE-4DA6-9498-AF8DEE742C0B}"/>
                </a:ext>
              </a:extLst>
            </p:cNvPr>
            <p:cNvSpPr txBox="1"/>
            <p:nvPr/>
          </p:nvSpPr>
          <p:spPr>
            <a:xfrm>
              <a:off x="5413008" y="6126475"/>
              <a:ext cx="65413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اللَّهُ</a:t>
              </a:r>
              <a:endParaRPr lang="ar-SA" sz="1800" dirty="0">
                <a:solidFill>
                  <a:srgbClr val="FF0000"/>
                </a:solidFill>
                <a:cs typeface="abuhijlah" panose="00000700000000000000" pitchFamily="2" charset="-78"/>
              </a:endParaRPr>
            </a:p>
          </p:txBody>
        </p:sp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609F5A97-0708-49B2-888C-894B514DFB75}"/>
                </a:ext>
              </a:extLst>
            </p:cNvPr>
            <p:cNvSpPr txBox="1"/>
            <p:nvPr/>
          </p:nvSpPr>
          <p:spPr>
            <a:xfrm>
              <a:off x="4621814" y="6126475"/>
              <a:ext cx="102184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عَلَيْهِ</a:t>
              </a:r>
              <a:endParaRPr lang="ar-SA" sz="1400" dirty="0">
                <a:solidFill>
                  <a:srgbClr val="FF0000"/>
                </a:solidFill>
                <a:cs typeface="abuhijlah" panose="00000700000000000000" pitchFamily="2" charset="-78"/>
              </a:endParaRPr>
            </a:p>
          </p:txBody>
        </p:sp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81FF28CE-5EDE-41C0-AE12-9C811726002F}"/>
                </a:ext>
              </a:extLst>
            </p:cNvPr>
            <p:cNvSpPr txBox="1"/>
            <p:nvPr/>
          </p:nvSpPr>
          <p:spPr>
            <a:xfrm>
              <a:off x="4312394" y="6126475"/>
              <a:ext cx="8341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وَسَلَّمَ</a:t>
              </a:r>
              <a:endParaRPr lang="ar-SA" dirty="0"/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51E8E566-BA9A-4EB0-A6C8-744A5DAA3FCB}"/>
              </a:ext>
            </a:extLst>
          </p:cNvPr>
          <p:cNvGrpSpPr/>
          <p:nvPr/>
        </p:nvGrpSpPr>
        <p:grpSpPr>
          <a:xfrm>
            <a:off x="4220087" y="3835657"/>
            <a:ext cx="5400482" cy="523220"/>
            <a:chOff x="4312394" y="6101535"/>
            <a:chExt cx="5400482" cy="523220"/>
          </a:xfrm>
        </p:grpSpPr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B02FAB59-C12C-442A-B99C-79835F5F64AF}"/>
                </a:ext>
              </a:extLst>
            </p:cNvPr>
            <p:cNvSpPr txBox="1"/>
            <p:nvPr/>
          </p:nvSpPr>
          <p:spPr>
            <a:xfrm>
              <a:off x="8977621" y="6163090"/>
              <a:ext cx="73525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عَلْننَا</a:t>
              </a:r>
            </a:p>
          </p:txBody>
        </p:sp>
        <p:sp>
          <p:nvSpPr>
            <p:cNvPr id="41" name="مربع نص 40">
              <a:extLst>
                <a:ext uri="{FF2B5EF4-FFF2-40B4-BE49-F238E27FC236}">
                  <a16:creationId xmlns:a16="http://schemas.microsoft.com/office/drawing/2014/main" id="{FA7825FE-7306-4413-85E3-90C56F763965}"/>
                </a:ext>
              </a:extLst>
            </p:cNvPr>
            <p:cNvSpPr txBox="1"/>
            <p:nvPr/>
          </p:nvSpPr>
          <p:spPr>
            <a:xfrm>
              <a:off x="8548101" y="6101535"/>
              <a:ext cx="56139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أَنْ</a:t>
              </a:r>
              <a:r>
                <a:rPr lang="ar-SA" sz="2800" dirty="0">
                  <a:solidFill>
                    <a:srgbClr val="FF0000"/>
                  </a:solidFill>
                  <a:cs typeface="abuhijlah" panose="00000700000000000000" pitchFamily="2" charset="-78"/>
                </a:rPr>
                <a:t> </a:t>
              </a:r>
            </a:p>
          </p:txBody>
        </p:sp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0AAF8479-DD36-457F-8A6D-B3D7BDAD07D5}"/>
                </a:ext>
              </a:extLst>
            </p:cNvPr>
            <p:cNvSpPr txBox="1"/>
            <p:nvPr/>
          </p:nvSpPr>
          <p:spPr>
            <a:xfrm>
              <a:off x="7778210" y="6163090"/>
              <a:ext cx="10886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نَقْتَدِيَ</a:t>
              </a:r>
              <a:endParaRPr lang="ar-SA" sz="1800" dirty="0">
                <a:solidFill>
                  <a:srgbClr val="FF0000"/>
                </a:solidFill>
                <a:cs typeface="abuhijlah" panose="00000700000000000000" pitchFamily="2" charset="-78"/>
              </a:endParaRPr>
            </a:p>
          </p:txBody>
        </p:sp>
        <p:sp>
          <p:nvSpPr>
            <p:cNvPr id="43" name="مربع نص 42">
              <a:extLst>
                <a:ext uri="{FF2B5EF4-FFF2-40B4-BE49-F238E27FC236}">
                  <a16:creationId xmlns:a16="http://schemas.microsoft.com/office/drawing/2014/main" id="{C68F4616-8A5B-427F-B275-BACB8FB88FB4}"/>
                </a:ext>
              </a:extLst>
            </p:cNvPr>
            <p:cNvSpPr txBox="1"/>
            <p:nvPr/>
          </p:nvSpPr>
          <p:spPr>
            <a:xfrm>
              <a:off x="6873675" y="6163090"/>
              <a:ext cx="127045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بِرَسًولِنَا </a:t>
              </a:r>
            </a:p>
          </p:txBody>
        </p:sp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DF039173-FB05-4B11-B84E-5012370A4CF4}"/>
                </a:ext>
              </a:extLst>
            </p:cNvPr>
            <p:cNvSpPr txBox="1"/>
            <p:nvPr/>
          </p:nvSpPr>
          <p:spPr>
            <a:xfrm>
              <a:off x="6282971" y="6135906"/>
              <a:ext cx="102089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الْكَرِيمِ</a:t>
              </a:r>
              <a:endParaRPr lang="ar-SA" sz="1800" dirty="0">
                <a:solidFill>
                  <a:srgbClr val="FF0000"/>
                </a:solidFill>
                <a:cs typeface="abuhijlah" panose="00000700000000000000" pitchFamily="2" charset="-78"/>
              </a:endParaRPr>
            </a:p>
          </p:txBody>
        </p:sp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CF528E79-245C-4662-B982-AE0AAAB667F6}"/>
                </a:ext>
              </a:extLst>
            </p:cNvPr>
            <p:cNvSpPr txBox="1"/>
            <p:nvPr/>
          </p:nvSpPr>
          <p:spPr>
            <a:xfrm>
              <a:off x="5722428" y="6149022"/>
              <a:ext cx="84182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صَلَّى</a:t>
              </a:r>
              <a:endParaRPr lang="ar-SA" sz="2800" dirty="0">
                <a:solidFill>
                  <a:srgbClr val="FF0000"/>
                </a:solidFill>
                <a:cs typeface="abuhijlah" panose="00000700000000000000" pitchFamily="2" charset="-78"/>
              </a:endParaRPr>
            </a:p>
          </p:txBody>
        </p:sp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0643DFF8-D8B9-4555-BF9B-38002FE7C447}"/>
                </a:ext>
              </a:extLst>
            </p:cNvPr>
            <p:cNvSpPr txBox="1"/>
            <p:nvPr/>
          </p:nvSpPr>
          <p:spPr>
            <a:xfrm>
              <a:off x="5413008" y="6126475"/>
              <a:ext cx="65413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اللَّهُ</a:t>
              </a:r>
              <a:endParaRPr lang="ar-SA" sz="1800" dirty="0">
                <a:solidFill>
                  <a:srgbClr val="FF0000"/>
                </a:solidFill>
                <a:cs typeface="abuhijlah" panose="00000700000000000000" pitchFamily="2" charset="-78"/>
              </a:endParaRPr>
            </a:p>
          </p:txBody>
        </p:sp>
        <p:sp>
          <p:nvSpPr>
            <p:cNvPr id="47" name="مربع نص 46">
              <a:extLst>
                <a:ext uri="{FF2B5EF4-FFF2-40B4-BE49-F238E27FC236}">
                  <a16:creationId xmlns:a16="http://schemas.microsoft.com/office/drawing/2014/main" id="{66D5D2AB-F879-48B8-BFCE-C61F6AF71C1C}"/>
                </a:ext>
              </a:extLst>
            </p:cNvPr>
            <p:cNvSpPr txBox="1"/>
            <p:nvPr/>
          </p:nvSpPr>
          <p:spPr>
            <a:xfrm>
              <a:off x="4621814" y="6126475"/>
              <a:ext cx="102184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عَلَيْهِ</a:t>
              </a:r>
              <a:endParaRPr lang="ar-SA" sz="1400" dirty="0">
                <a:solidFill>
                  <a:srgbClr val="FF0000"/>
                </a:solidFill>
                <a:cs typeface="abuhijlah" panose="00000700000000000000" pitchFamily="2" charset="-78"/>
              </a:endParaRPr>
            </a:p>
          </p:txBody>
        </p:sp>
        <p:sp>
          <p:nvSpPr>
            <p:cNvPr id="48" name="مربع نص 47">
              <a:extLst>
                <a:ext uri="{FF2B5EF4-FFF2-40B4-BE49-F238E27FC236}">
                  <a16:creationId xmlns:a16="http://schemas.microsoft.com/office/drawing/2014/main" id="{AD885361-24F8-4A38-A00F-2D6869DDEEE7}"/>
                </a:ext>
              </a:extLst>
            </p:cNvPr>
            <p:cNvSpPr txBox="1"/>
            <p:nvPr/>
          </p:nvSpPr>
          <p:spPr>
            <a:xfrm>
              <a:off x="4312394" y="6126475"/>
              <a:ext cx="8341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وَسَلَّمَ</a:t>
              </a:r>
              <a:endParaRPr lang="ar-SA" dirty="0"/>
            </a:p>
          </p:txBody>
        </p:sp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091B3C34-F3E7-42B3-8578-193BBF8438CC}"/>
              </a:ext>
            </a:extLst>
          </p:cNvPr>
          <p:cNvGrpSpPr/>
          <p:nvPr/>
        </p:nvGrpSpPr>
        <p:grpSpPr>
          <a:xfrm>
            <a:off x="4173434" y="3187010"/>
            <a:ext cx="5400482" cy="523220"/>
            <a:chOff x="4312394" y="6101535"/>
            <a:chExt cx="5400482" cy="523220"/>
          </a:xfrm>
        </p:grpSpPr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BA3D3AF7-4356-4153-86ED-ECEE19DE6E9E}"/>
                </a:ext>
              </a:extLst>
            </p:cNvPr>
            <p:cNvSpPr txBox="1"/>
            <p:nvPr/>
          </p:nvSpPr>
          <p:spPr>
            <a:xfrm>
              <a:off x="8977621" y="6163090"/>
              <a:ext cx="73525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عَلْننَا</a:t>
              </a:r>
            </a:p>
          </p:txBody>
        </p:sp>
        <p:sp>
          <p:nvSpPr>
            <p:cNvPr id="51" name="مربع نص 50">
              <a:extLst>
                <a:ext uri="{FF2B5EF4-FFF2-40B4-BE49-F238E27FC236}">
                  <a16:creationId xmlns:a16="http://schemas.microsoft.com/office/drawing/2014/main" id="{A28A1DCC-B378-4193-B4DC-951FCF11309F}"/>
                </a:ext>
              </a:extLst>
            </p:cNvPr>
            <p:cNvSpPr txBox="1"/>
            <p:nvPr/>
          </p:nvSpPr>
          <p:spPr>
            <a:xfrm>
              <a:off x="8548101" y="6101535"/>
              <a:ext cx="56139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أَنْ</a:t>
              </a:r>
              <a:r>
                <a:rPr lang="ar-SA" sz="2800" dirty="0">
                  <a:solidFill>
                    <a:srgbClr val="FF0000"/>
                  </a:solidFill>
                  <a:cs typeface="abuhijlah" panose="00000700000000000000" pitchFamily="2" charset="-78"/>
                </a:rPr>
                <a:t> </a:t>
              </a:r>
            </a:p>
          </p:txBody>
        </p:sp>
        <p:sp>
          <p:nvSpPr>
            <p:cNvPr id="52" name="مربع نص 51">
              <a:extLst>
                <a:ext uri="{FF2B5EF4-FFF2-40B4-BE49-F238E27FC236}">
                  <a16:creationId xmlns:a16="http://schemas.microsoft.com/office/drawing/2014/main" id="{30A5F0D7-99D0-4AD8-BA8C-EB9BA0BA9B82}"/>
                </a:ext>
              </a:extLst>
            </p:cNvPr>
            <p:cNvSpPr txBox="1"/>
            <p:nvPr/>
          </p:nvSpPr>
          <p:spPr>
            <a:xfrm>
              <a:off x="7778210" y="6163090"/>
              <a:ext cx="10886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نَقْتَدِيَ</a:t>
              </a:r>
              <a:endParaRPr lang="ar-SA" sz="1800" dirty="0">
                <a:solidFill>
                  <a:srgbClr val="FF0000"/>
                </a:solidFill>
                <a:cs typeface="abuhijlah" panose="00000700000000000000" pitchFamily="2" charset="-78"/>
              </a:endParaRPr>
            </a:p>
          </p:txBody>
        </p:sp>
        <p:sp>
          <p:nvSpPr>
            <p:cNvPr id="53" name="مربع نص 52">
              <a:extLst>
                <a:ext uri="{FF2B5EF4-FFF2-40B4-BE49-F238E27FC236}">
                  <a16:creationId xmlns:a16="http://schemas.microsoft.com/office/drawing/2014/main" id="{9DE075D8-5E45-4CC0-86E7-B0E7B6DC09DC}"/>
                </a:ext>
              </a:extLst>
            </p:cNvPr>
            <p:cNvSpPr txBox="1"/>
            <p:nvPr/>
          </p:nvSpPr>
          <p:spPr>
            <a:xfrm>
              <a:off x="6873675" y="6163090"/>
              <a:ext cx="127045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بِرَسًولِنَا </a:t>
              </a:r>
            </a:p>
          </p:txBody>
        </p:sp>
        <p:sp>
          <p:nvSpPr>
            <p:cNvPr id="54" name="مربع نص 53">
              <a:extLst>
                <a:ext uri="{FF2B5EF4-FFF2-40B4-BE49-F238E27FC236}">
                  <a16:creationId xmlns:a16="http://schemas.microsoft.com/office/drawing/2014/main" id="{5AEF4D1C-4997-4D3A-96D2-7F8B3A546CEE}"/>
                </a:ext>
              </a:extLst>
            </p:cNvPr>
            <p:cNvSpPr txBox="1"/>
            <p:nvPr/>
          </p:nvSpPr>
          <p:spPr>
            <a:xfrm>
              <a:off x="6282971" y="6135906"/>
              <a:ext cx="102089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الْكَرِيمِ</a:t>
              </a:r>
              <a:endParaRPr lang="ar-SA" sz="1800" dirty="0">
                <a:solidFill>
                  <a:srgbClr val="FF0000"/>
                </a:solidFill>
                <a:cs typeface="abuhijlah" panose="00000700000000000000" pitchFamily="2" charset="-78"/>
              </a:endParaRPr>
            </a:p>
          </p:txBody>
        </p:sp>
        <p:sp>
          <p:nvSpPr>
            <p:cNvPr id="55" name="مربع نص 54">
              <a:extLst>
                <a:ext uri="{FF2B5EF4-FFF2-40B4-BE49-F238E27FC236}">
                  <a16:creationId xmlns:a16="http://schemas.microsoft.com/office/drawing/2014/main" id="{FD2ED4D3-583B-49B3-84CA-0FA936AE0AF4}"/>
                </a:ext>
              </a:extLst>
            </p:cNvPr>
            <p:cNvSpPr txBox="1"/>
            <p:nvPr/>
          </p:nvSpPr>
          <p:spPr>
            <a:xfrm>
              <a:off x="5722428" y="6149022"/>
              <a:ext cx="84182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صَلَّى</a:t>
              </a:r>
              <a:endParaRPr lang="ar-SA" sz="2800" dirty="0">
                <a:solidFill>
                  <a:srgbClr val="FF0000"/>
                </a:solidFill>
                <a:cs typeface="abuhijlah" panose="00000700000000000000" pitchFamily="2" charset="-78"/>
              </a:endParaRPr>
            </a:p>
          </p:txBody>
        </p:sp>
        <p:sp>
          <p:nvSpPr>
            <p:cNvPr id="56" name="مربع نص 55">
              <a:extLst>
                <a:ext uri="{FF2B5EF4-FFF2-40B4-BE49-F238E27FC236}">
                  <a16:creationId xmlns:a16="http://schemas.microsoft.com/office/drawing/2014/main" id="{8ACBF88F-8CD1-4EBE-BF3C-7A8AE1AAF6E2}"/>
                </a:ext>
              </a:extLst>
            </p:cNvPr>
            <p:cNvSpPr txBox="1"/>
            <p:nvPr/>
          </p:nvSpPr>
          <p:spPr>
            <a:xfrm>
              <a:off x="5413008" y="6126475"/>
              <a:ext cx="65413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اللَّهُ</a:t>
              </a:r>
              <a:endParaRPr lang="ar-SA" sz="1800" dirty="0">
                <a:solidFill>
                  <a:srgbClr val="FF0000"/>
                </a:solidFill>
                <a:cs typeface="abuhijlah" panose="00000700000000000000" pitchFamily="2" charset="-78"/>
              </a:endParaRPr>
            </a:p>
          </p:txBody>
        </p:sp>
        <p:sp>
          <p:nvSpPr>
            <p:cNvPr id="57" name="مربع نص 56">
              <a:extLst>
                <a:ext uri="{FF2B5EF4-FFF2-40B4-BE49-F238E27FC236}">
                  <a16:creationId xmlns:a16="http://schemas.microsoft.com/office/drawing/2014/main" id="{79BF2E83-79DC-46EB-A1A3-2EABEDC3DCB2}"/>
                </a:ext>
              </a:extLst>
            </p:cNvPr>
            <p:cNvSpPr txBox="1"/>
            <p:nvPr/>
          </p:nvSpPr>
          <p:spPr>
            <a:xfrm>
              <a:off x="4621814" y="6126475"/>
              <a:ext cx="102184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عَلَيْهِ</a:t>
              </a:r>
              <a:endParaRPr lang="ar-SA" sz="1400" dirty="0">
                <a:solidFill>
                  <a:srgbClr val="FF0000"/>
                </a:solidFill>
                <a:cs typeface="abuhijlah" panose="00000700000000000000" pitchFamily="2" charset="-78"/>
              </a:endParaRPr>
            </a:p>
          </p:txBody>
        </p:sp>
        <p:sp>
          <p:nvSpPr>
            <p:cNvPr id="58" name="مربع نص 57">
              <a:extLst>
                <a:ext uri="{FF2B5EF4-FFF2-40B4-BE49-F238E27FC236}">
                  <a16:creationId xmlns:a16="http://schemas.microsoft.com/office/drawing/2014/main" id="{7F81FD5B-44D4-42A6-9C6E-2A3003E3E1C7}"/>
                </a:ext>
              </a:extLst>
            </p:cNvPr>
            <p:cNvSpPr txBox="1"/>
            <p:nvPr/>
          </p:nvSpPr>
          <p:spPr>
            <a:xfrm>
              <a:off x="4312394" y="6126475"/>
              <a:ext cx="8341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وَسَلَّمَ</a:t>
              </a:r>
              <a:endParaRPr lang="ar-SA" dirty="0"/>
            </a:p>
          </p:txBody>
        </p:sp>
      </p:grp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416D4A44-2824-44FD-96C8-38A680B21A98}"/>
              </a:ext>
            </a:extLst>
          </p:cNvPr>
          <p:cNvGrpSpPr/>
          <p:nvPr/>
        </p:nvGrpSpPr>
        <p:grpSpPr>
          <a:xfrm>
            <a:off x="4184052" y="2497267"/>
            <a:ext cx="5400482" cy="523220"/>
            <a:chOff x="4312394" y="6101535"/>
            <a:chExt cx="5400482" cy="523220"/>
          </a:xfrm>
        </p:grpSpPr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BEE6A5C-9C02-4E54-9DB9-DABEC9B99156}"/>
                </a:ext>
              </a:extLst>
            </p:cNvPr>
            <p:cNvSpPr txBox="1"/>
            <p:nvPr/>
          </p:nvSpPr>
          <p:spPr>
            <a:xfrm>
              <a:off x="8977621" y="6163090"/>
              <a:ext cx="73525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عَلْننَا</a:t>
              </a:r>
            </a:p>
          </p:txBody>
        </p: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B1B57CC7-C68F-45BD-95D7-8F13A364E0A6}"/>
                </a:ext>
              </a:extLst>
            </p:cNvPr>
            <p:cNvSpPr txBox="1"/>
            <p:nvPr/>
          </p:nvSpPr>
          <p:spPr>
            <a:xfrm>
              <a:off x="8548101" y="6101535"/>
              <a:ext cx="56139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أَنْ</a:t>
              </a:r>
              <a:r>
                <a:rPr lang="ar-SA" sz="2800" dirty="0">
                  <a:solidFill>
                    <a:srgbClr val="FF0000"/>
                  </a:solidFill>
                  <a:cs typeface="abuhijlah" panose="00000700000000000000" pitchFamily="2" charset="-78"/>
                </a:rPr>
                <a:t> </a:t>
              </a:r>
            </a:p>
          </p:txBody>
        </p: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D08D0523-E3ED-4AE2-A8AA-C69256B54948}"/>
                </a:ext>
              </a:extLst>
            </p:cNvPr>
            <p:cNvSpPr txBox="1"/>
            <p:nvPr/>
          </p:nvSpPr>
          <p:spPr>
            <a:xfrm>
              <a:off x="7778210" y="6163090"/>
              <a:ext cx="10886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نَقْتَدِيَ</a:t>
              </a:r>
              <a:endParaRPr lang="ar-SA" sz="1800" dirty="0">
                <a:solidFill>
                  <a:srgbClr val="FF0000"/>
                </a:solidFill>
                <a:cs typeface="abuhijlah" panose="00000700000000000000" pitchFamily="2" charset="-78"/>
              </a:endParaRPr>
            </a:p>
          </p:txBody>
        </p: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5325F6D0-F75D-43EC-8412-2E1C1AC0E57A}"/>
                </a:ext>
              </a:extLst>
            </p:cNvPr>
            <p:cNvSpPr txBox="1"/>
            <p:nvPr/>
          </p:nvSpPr>
          <p:spPr>
            <a:xfrm>
              <a:off x="6873675" y="6163090"/>
              <a:ext cx="127045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بِرَسًولِنَا </a:t>
              </a:r>
            </a:p>
          </p:txBody>
        </p:sp>
        <p:sp>
          <p:nvSpPr>
            <p:cNvPr id="64" name="مربع نص 63">
              <a:extLst>
                <a:ext uri="{FF2B5EF4-FFF2-40B4-BE49-F238E27FC236}">
                  <a16:creationId xmlns:a16="http://schemas.microsoft.com/office/drawing/2014/main" id="{150436C1-3546-4A23-8F7E-80DFCC891DD5}"/>
                </a:ext>
              </a:extLst>
            </p:cNvPr>
            <p:cNvSpPr txBox="1"/>
            <p:nvPr/>
          </p:nvSpPr>
          <p:spPr>
            <a:xfrm>
              <a:off x="6282971" y="6135906"/>
              <a:ext cx="102089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الْكَرِيمِ</a:t>
              </a:r>
              <a:endParaRPr lang="ar-SA" sz="1800" dirty="0">
                <a:solidFill>
                  <a:srgbClr val="FF0000"/>
                </a:solidFill>
                <a:cs typeface="abuhijlah" panose="00000700000000000000" pitchFamily="2" charset="-78"/>
              </a:endParaRPr>
            </a:p>
          </p:txBody>
        </p:sp>
        <p:sp>
          <p:nvSpPr>
            <p:cNvPr id="65" name="مربع نص 64">
              <a:extLst>
                <a:ext uri="{FF2B5EF4-FFF2-40B4-BE49-F238E27FC236}">
                  <a16:creationId xmlns:a16="http://schemas.microsoft.com/office/drawing/2014/main" id="{5B894789-5686-4BF6-A1C3-55FDDA30FFD0}"/>
                </a:ext>
              </a:extLst>
            </p:cNvPr>
            <p:cNvSpPr txBox="1"/>
            <p:nvPr/>
          </p:nvSpPr>
          <p:spPr>
            <a:xfrm>
              <a:off x="5722428" y="6149022"/>
              <a:ext cx="84182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صَلَّى</a:t>
              </a:r>
              <a:endParaRPr lang="ar-SA" sz="2800" dirty="0">
                <a:solidFill>
                  <a:srgbClr val="FF0000"/>
                </a:solidFill>
                <a:cs typeface="abuhijlah" panose="00000700000000000000" pitchFamily="2" charset="-78"/>
              </a:endParaRPr>
            </a:p>
          </p:txBody>
        </p:sp>
        <p:sp>
          <p:nvSpPr>
            <p:cNvPr id="66" name="مربع نص 65">
              <a:extLst>
                <a:ext uri="{FF2B5EF4-FFF2-40B4-BE49-F238E27FC236}">
                  <a16:creationId xmlns:a16="http://schemas.microsoft.com/office/drawing/2014/main" id="{96F7070B-BF3C-4F62-B13B-369C11726A7C}"/>
                </a:ext>
              </a:extLst>
            </p:cNvPr>
            <p:cNvSpPr txBox="1"/>
            <p:nvPr/>
          </p:nvSpPr>
          <p:spPr>
            <a:xfrm>
              <a:off x="5413008" y="6126475"/>
              <a:ext cx="65413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اللَّهُ</a:t>
              </a:r>
              <a:endParaRPr lang="ar-SA" sz="1800" dirty="0">
                <a:solidFill>
                  <a:srgbClr val="FF0000"/>
                </a:solidFill>
                <a:cs typeface="abuhijlah" panose="00000700000000000000" pitchFamily="2" charset="-78"/>
              </a:endParaRPr>
            </a:p>
          </p:txBody>
        </p:sp>
        <p:sp>
          <p:nvSpPr>
            <p:cNvPr id="67" name="مربع نص 66">
              <a:extLst>
                <a:ext uri="{FF2B5EF4-FFF2-40B4-BE49-F238E27FC236}">
                  <a16:creationId xmlns:a16="http://schemas.microsoft.com/office/drawing/2014/main" id="{D0AD4052-94EC-4744-ACAE-FCC2770DA4A5}"/>
                </a:ext>
              </a:extLst>
            </p:cNvPr>
            <p:cNvSpPr txBox="1"/>
            <p:nvPr/>
          </p:nvSpPr>
          <p:spPr>
            <a:xfrm>
              <a:off x="4621814" y="6126475"/>
              <a:ext cx="102184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عَلَيْهِ</a:t>
              </a:r>
              <a:endParaRPr lang="ar-SA" sz="1400" dirty="0">
                <a:solidFill>
                  <a:srgbClr val="FF0000"/>
                </a:solidFill>
                <a:cs typeface="abuhijlah" panose="00000700000000000000" pitchFamily="2" charset="-78"/>
              </a:endParaRPr>
            </a:p>
          </p:txBody>
        </p: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F2A662F4-A5A8-423C-BF5B-B9E5C652C393}"/>
                </a:ext>
              </a:extLst>
            </p:cNvPr>
            <p:cNvSpPr txBox="1"/>
            <p:nvPr/>
          </p:nvSpPr>
          <p:spPr>
            <a:xfrm>
              <a:off x="4312394" y="6126475"/>
              <a:ext cx="8341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000" dirty="0">
                  <a:solidFill>
                    <a:srgbClr val="FF0000"/>
                  </a:solidFill>
                  <a:cs typeface="abuhijlah" panose="00000700000000000000" pitchFamily="2" charset="-78"/>
                </a:rPr>
                <a:t>وَسَلَّمَ</a:t>
              </a:r>
              <a:endParaRPr lang="ar-SA" dirty="0"/>
            </a:p>
          </p:txBody>
        </p:sp>
      </p:grpSp>
      <p:sp>
        <p:nvSpPr>
          <p:cNvPr id="69" name="سهم: لليمين 68">
            <a:extLst>
              <a:ext uri="{FF2B5EF4-FFF2-40B4-BE49-F238E27FC236}">
                <a16:creationId xmlns:a16="http://schemas.microsoft.com/office/drawing/2014/main" id="{95BC31DE-D46F-467F-A819-7DA01B419E3E}"/>
              </a:ext>
            </a:extLst>
          </p:cNvPr>
          <p:cNvSpPr/>
          <p:nvPr/>
        </p:nvSpPr>
        <p:spPr>
          <a:xfrm rot="16200000">
            <a:off x="9230659" y="3794760"/>
            <a:ext cx="2707723" cy="257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1" name="صورة 70">
            <a:extLst>
              <a:ext uri="{FF2B5EF4-FFF2-40B4-BE49-F238E27FC236}">
                <a16:creationId xmlns:a16="http://schemas.microsoft.com/office/drawing/2014/main" id="{786E5354-62C8-41B8-BC3A-A0DE09059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579" y="1526569"/>
            <a:ext cx="1565559" cy="1660441"/>
          </a:xfrm>
          <a:prstGeom prst="rect">
            <a:avLst/>
          </a:prstGeom>
        </p:spPr>
      </p:pic>
      <p:sp>
        <p:nvSpPr>
          <p:cNvPr id="72" name="مربع نص 71">
            <a:extLst>
              <a:ext uri="{FF2B5EF4-FFF2-40B4-BE49-F238E27FC236}">
                <a16:creationId xmlns:a16="http://schemas.microsoft.com/office/drawing/2014/main" id="{0CBBE601-4A19-4ACD-BF8E-AD071CF7B68E}"/>
              </a:ext>
            </a:extLst>
          </p:cNvPr>
          <p:cNvSpPr txBox="1"/>
          <p:nvPr/>
        </p:nvSpPr>
        <p:spPr>
          <a:xfrm>
            <a:off x="2141221" y="245311"/>
            <a:ext cx="69248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cap="none" spc="0" dirty="0">
                <a:ln w="9525">
                  <a:noFill/>
                  <a:prstDash val="solid"/>
                </a:ln>
                <a:solidFill>
                  <a:srgbClr val="32AEB8"/>
                </a:solidFill>
                <a:cs typeface="abuhijlah" panose="00000700000000000000" pitchFamily="2" charset="-78"/>
              </a:rPr>
              <a:t>الرسول صلى الله </a:t>
            </a:r>
            <a:r>
              <a:rPr lang="ar-SA" b="1" dirty="0">
                <a:ln w="9525">
                  <a:noFill/>
                  <a:prstDash val="solid"/>
                </a:ln>
                <a:solidFill>
                  <a:srgbClr val="32AEB8"/>
                </a:solidFill>
                <a:cs typeface="abuhijlah" panose="00000700000000000000" pitchFamily="2" charset="-78"/>
              </a:rPr>
              <a:t>عليه وسلم قدوتي في العفو والتسامح : المكون / أرسم بخطي الجميل </a:t>
            </a:r>
            <a:endParaRPr lang="ar-SA" sz="1800" b="1" cap="none" spc="0" dirty="0">
              <a:ln w="9525">
                <a:noFill/>
                <a:prstDash val="solid"/>
              </a:ln>
              <a:solidFill>
                <a:srgbClr val="32AEB8"/>
              </a:solidFill>
            </a:endParaRPr>
          </a:p>
          <a:p>
            <a:pPr algn="ctr"/>
            <a:endParaRPr lang="ar-SA" sz="1800" b="1" cap="none" spc="0" dirty="0">
              <a:ln w="9525">
                <a:noFill/>
                <a:prstDash val="solid"/>
              </a:ln>
              <a:solidFill>
                <a:srgbClr val="40B4B4"/>
              </a:solidFill>
              <a:cs typeface="abuhijlah" panose="00000700000000000000" pitchFamily="2" charset="-78"/>
            </a:endParaRP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6BE2BCB3-C443-41D0-A505-10CED2894A94}"/>
              </a:ext>
            </a:extLst>
          </p:cNvPr>
          <p:cNvSpPr txBox="1"/>
          <p:nvPr/>
        </p:nvSpPr>
        <p:spPr>
          <a:xfrm>
            <a:off x="-885993" y="1072721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cap="none" spc="0" dirty="0">
                <a:ln w="9525">
                  <a:noFill/>
                  <a:prstDash val="solid"/>
                </a:ln>
                <a:solidFill>
                  <a:srgbClr val="F26B3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buhijlah" panose="00000700000000000000" pitchFamily="2" charset="-78"/>
              </a:rPr>
              <a:t>صفحة الدرس صفحة 64</a:t>
            </a:r>
            <a:endParaRPr lang="ar-SA" sz="1800" b="1" cap="none" spc="0" dirty="0">
              <a:ln w="9525">
                <a:noFill/>
                <a:prstDash val="solid"/>
              </a:ln>
              <a:solidFill>
                <a:srgbClr val="F26B3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130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17BC2F13-96FE-4AED-96F3-DCE5AD017FA2}"/>
              </a:ext>
            </a:extLst>
          </p:cNvPr>
          <p:cNvSpPr txBox="1"/>
          <p:nvPr/>
        </p:nvSpPr>
        <p:spPr>
          <a:xfrm>
            <a:off x="2878484" y="3769038"/>
            <a:ext cx="60983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ar-SA" sz="3600" b="1" dirty="0">
                <a:ln w="9525">
                  <a:noFill/>
                  <a:prstDash val="solid"/>
                </a:ln>
                <a:solidFill>
                  <a:srgbClr val="F26B3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buhijlah" panose="00000700000000000000" pitchFamily="2" charset="-78"/>
              </a:rPr>
              <a:t>الكتابة بطريقة صحيحة 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ar-SA" sz="3600" b="1" cap="none" spc="0" dirty="0">
                <a:ln w="9525">
                  <a:noFill/>
                  <a:prstDash val="solid"/>
                </a:ln>
                <a:solidFill>
                  <a:srgbClr val="F26B3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buhijlah" panose="00000700000000000000" pitchFamily="2" charset="-78"/>
              </a:rPr>
              <a:t>رسم الحرف في مكانه الصحيح .</a:t>
            </a:r>
            <a:endParaRPr lang="ar-SA" sz="3600" b="1" cap="none" spc="0" dirty="0">
              <a:ln w="9525">
                <a:noFill/>
                <a:prstDash val="solid"/>
              </a:ln>
              <a:solidFill>
                <a:srgbClr val="F26B3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9C82DD1-89A1-4850-A438-C7C6A727A901}"/>
              </a:ext>
            </a:extLst>
          </p:cNvPr>
          <p:cNvSpPr/>
          <p:nvPr/>
        </p:nvSpPr>
        <p:spPr>
          <a:xfrm>
            <a:off x="5349240" y="2990722"/>
            <a:ext cx="2513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32AEB8"/>
                </a:solidFill>
                <a:cs typeface="abuhijlah" panose="00000700000000000000" pitchFamily="2" charset="-78"/>
              </a:rPr>
              <a:t> تعلمنا اليوم </a:t>
            </a:r>
            <a:endParaRPr lang="ar-SA" sz="3200" dirty="0">
              <a:solidFill>
                <a:srgbClr val="32AEB8"/>
              </a:solidFill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A845458-8639-4A03-9B91-7A98820ED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240" y="682205"/>
            <a:ext cx="2059277" cy="201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4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9F21EC4B-3B89-4032-8601-9CA94286CB5A}"/>
              </a:ext>
            </a:extLst>
          </p:cNvPr>
          <p:cNvSpPr txBox="1"/>
          <p:nvPr/>
        </p:nvSpPr>
        <p:spPr>
          <a:xfrm>
            <a:off x="2705434" y="2028616"/>
            <a:ext cx="6098344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ar-S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E843C"/>
                </a:solidFill>
                <a:latin typeface="Adobe Arabic_F1" panose="02040503050201020203" pitchFamily="18" charset="-78"/>
                <a:cs typeface="abuhijlah" panose="00000700000000000000" pitchFamily="2" charset="-78"/>
              </a:rPr>
              <a:t>إلى اللقاء مع درس قادم            ان شاء الله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8D4775D-E11D-48D0-8830-2AD185BB6B08}"/>
              </a:ext>
            </a:extLst>
          </p:cNvPr>
          <p:cNvSpPr txBox="1"/>
          <p:nvPr/>
        </p:nvSpPr>
        <p:spPr>
          <a:xfrm>
            <a:off x="2931865" y="3782942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rgbClr val="40B4B4"/>
                </a:solidFill>
                <a:latin typeface="Adobe Arabic_F1" panose="02040503050201020203" pitchFamily="18" charset="-78"/>
                <a:cs typeface="abuhijlah" panose="00000700000000000000" pitchFamily="2" charset="-78"/>
              </a:rPr>
              <a:t>أ. عبدالله الحجي </a:t>
            </a:r>
          </a:p>
        </p:txBody>
      </p:sp>
      <p:sp>
        <p:nvSpPr>
          <p:cNvPr id="8" name="مستطيل 7">
            <a:hlinkClick r:id="rId3"/>
            <a:extLst>
              <a:ext uri="{FF2B5EF4-FFF2-40B4-BE49-F238E27FC236}">
                <a16:creationId xmlns:a16="http://schemas.microsoft.com/office/drawing/2014/main" id="{1D5F429F-B9EE-486C-A590-877CE6FBF087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6553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80D1A8F-B89C-48FC-BD78-6DBF81A52C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33" y="516708"/>
            <a:ext cx="3731987" cy="616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6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8A70905-5795-4AB0-8320-A3A283726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865" y="2158817"/>
            <a:ext cx="9362269" cy="3637644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B95C0652-385F-4AB8-A0FB-52D6ABA36B62}"/>
              </a:ext>
            </a:extLst>
          </p:cNvPr>
          <p:cNvSpPr txBox="1"/>
          <p:nvPr/>
        </p:nvSpPr>
        <p:spPr>
          <a:xfrm>
            <a:off x="3958521" y="1268823"/>
            <a:ext cx="3530134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dirty="0">
                <a:solidFill>
                  <a:srgbClr val="48B4B4"/>
                </a:solidFill>
                <a:cs typeface="abuhijlah" panose="00000700000000000000" pitchFamily="2" charset="-78"/>
              </a:rPr>
              <a:t>صفحة الدرس ( 55 )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A59EC119-CC70-40A8-B2C9-B5796C2C6F24}"/>
              </a:ext>
            </a:extLst>
          </p:cNvPr>
          <p:cNvSpPr/>
          <p:nvPr/>
        </p:nvSpPr>
        <p:spPr>
          <a:xfrm>
            <a:off x="9257825" y="2221511"/>
            <a:ext cx="1519309" cy="35122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58EBC18-5537-4F78-BC06-9D7958109F01}"/>
              </a:ext>
            </a:extLst>
          </p:cNvPr>
          <p:cNvSpPr/>
          <p:nvPr/>
        </p:nvSpPr>
        <p:spPr>
          <a:xfrm>
            <a:off x="7907327" y="4222902"/>
            <a:ext cx="1209821" cy="10362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DDC9EAB0-A99E-4976-BA25-7C3B76CA1E69}"/>
              </a:ext>
            </a:extLst>
          </p:cNvPr>
          <p:cNvSpPr/>
          <p:nvPr/>
        </p:nvSpPr>
        <p:spPr>
          <a:xfrm>
            <a:off x="1414865" y="4333081"/>
            <a:ext cx="6351785" cy="4079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954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432F102-3C18-49B1-82BB-F41FB042E53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7650" y="-36475"/>
            <a:ext cx="6096000" cy="366459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9FEFC04-F3AB-4306-8ECF-7ECFBF4FB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998" y="3628122"/>
            <a:ext cx="5738642" cy="282695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7639DBC-3986-4294-8395-C97B3BB1C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4850" y="3047700"/>
            <a:ext cx="2876876" cy="580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97992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9AB117B-E0BD-44D9-A9A1-F0EDAEC55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49" y="2484120"/>
            <a:ext cx="9299209" cy="257841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348834B-5426-4EA2-974B-FA0D8B647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145" y="1088707"/>
            <a:ext cx="3257550" cy="657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C112D397-21BB-49A7-BEAD-E3D792D5BF8A}"/>
              </a:ext>
            </a:extLst>
          </p:cNvPr>
          <p:cNvSpPr/>
          <p:nvPr/>
        </p:nvSpPr>
        <p:spPr>
          <a:xfrm>
            <a:off x="4145280" y="2484120"/>
            <a:ext cx="5440680" cy="94488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218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6D446D72-C5A7-4C81-BED7-F0E11729EF50}"/>
              </a:ext>
            </a:extLst>
          </p:cNvPr>
          <p:cNvSpPr txBox="1"/>
          <p:nvPr/>
        </p:nvSpPr>
        <p:spPr>
          <a:xfrm>
            <a:off x="3672513" y="761702"/>
            <a:ext cx="61405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400" b="1" cap="none" spc="0" dirty="0">
                <a:ln w="9525">
                  <a:noFill/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buhijlah" panose="00000700000000000000" pitchFamily="2" charset="-78"/>
              </a:rPr>
              <a:t>القوانين الصفية </a:t>
            </a:r>
            <a:endParaRPr lang="ar-SA" sz="4400" b="1" cap="none" spc="0" dirty="0">
              <a:ln w="9525">
                <a:noFill/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7FCE78C9-FD6B-4F90-AAFE-16568F074872}"/>
              </a:ext>
            </a:extLst>
          </p:cNvPr>
          <p:cNvGrpSpPr/>
          <p:nvPr/>
        </p:nvGrpSpPr>
        <p:grpSpPr>
          <a:xfrm>
            <a:off x="2771335" y="2208628"/>
            <a:ext cx="6654019" cy="3684605"/>
            <a:chOff x="3205418" y="2382273"/>
            <a:chExt cx="5938696" cy="3133850"/>
          </a:xfrm>
        </p:grpSpPr>
        <p:sp>
          <p:nvSpPr>
            <p:cNvPr id="5" name="Trapezoid 18">
              <a:extLst>
                <a:ext uri="{FF2B5EF4-FFF2-40B4-BE49-F238E27FC236}">
                  <a16:creationId xmlns:a16="http://schemas.microsoft.com/office/drawing/2014/main" id="{FD9F1347-3EC8-4C85-BFEE-CB0D03D78734}"/>
                </a:ext>
              </a:extLst>
            </p:cNvPr>
            <p:cNvSpPr/>
            <p:nvPr/>
          </p:nvSpPr>
          <p:spPr>
            <a:xfrm rot="5400000" flipV="1">
              <a:off x="3456699" y="3293227"/>
              <a:ext cx="2736052" cy="1456868"/>
            </a:xfrm>
            <a:prstGeom prst="trapezoid">
              <a:avLst>
                <a:gd name="adj" fmla="val 72234"/>
              </a:avLst>
            </a:pr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50000">
                  <a:schemeClr val="accent1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90A571C1-8A31-43C5-A9C3-579E03E539CC}"/>
                </a:ext>
              </a:extLst>
            </p:cNvPr>
            <p:cNvSpPr/>
            <p:nvPr/>
          </p:nvSpPr>
          <p:spPr>
            <a:xfrm>
              <a:off x="3205418" y="3375844"/>
              <a:ext cx="1224136" cy="12241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Group 39">
              <a:extLst>
                <a:ext uri="{FF2B5EF4-FFF2-40B4-BE49-F238E27FC236}">
                  <a16:creationId xmlns:a16="http://schemas.microsoft.com/office/drawing/2014/main" id="{E82FE027-3897-4774-8710-F1A1BC074F60}"/>
                </a:ext>
              </a:extLst>
            </p:cNvPr>
            <p:cNvGrpSpPr/>
            <p:nvPr/>
          </p:nvGrpSpPr>
          <p:grpSpPr>
            <a:xfrm>
              <a:off x="7814913" y="2384621"/>
              <a:ext cx="540000" cy="3060017"/>
              <a:chOff x="1403648" y="1399883"/>
              <a:chExt cx="540000" cy="3060017"/>
            </a:xfrm>
          </p:grpSpPr>
          <p:sp>
            <p:nvSpPr>
              <p:cNvPr id="13" name="Rounded Rectangle 5">
                <a:extLst>
                  <a:ext uri="{FF2B5EF4-FFF2-40B4-BE49-F238E27FC236}">
                    <a16:creationId xmlns:a16="http://schemas.microsoft.com/office/drawing/2014/main" id="{85523277-946F-4778-9842-CC063BE6C79F}"/>
                  </a:ext>
                </a:extLst>
              </p:cNvPr>
              <p:cNvSpPr/>
              <p:nvPr/>
            </p:nvSpPr>
            <p:spPr>
              <a:xfrm>
                <a:off x="1403648" y="1399883"/>
                <a:ext cx="540000" cy="3060017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Oval 19">
                <a:extLst>
                  <a:ext uri="{FF2B5EF4-FFF2-40B4-BE49-F238E27FC236}">
                    <a16:creationId xmlns:a16="http://schemas.microsoft.com/office/drawing/2014/main" id="{9BDEFA46-DA98-489C-B4B1-1DFA5B0402B7}"/>
                  </a:ext>
                </a:extLst>
              </p:cNvPr>
              <p:cNvSpPr/>
              <p:nvPr/>
            </p:nvSpPr>
            <p:spPr>
              <a:xfrm>
                <a:off x="1442600" y="1445644"/>
                <a:ext cx="462096" cy="4620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TextBox 29">
                <a:extLst>
                  <a:ext uri="{FF2B5EF4-FFF2-40B4-BE49-F238E27FC236}">
                    <a16:creationId xmlns:a16="http://schemas.microsoft.com/office/drawing/2014/main" id="{E061C698-310E-4154-912E-9A0A6398A124}"/>
                  </a:ext>
                </a:extLst>
              </p:cNvPr>
              <p:cNvSpPr txBox="1"/>
              <p:nvPr/>
            </p:nvSpPr>
            <p:spPr>
              <a:xfrm rot="16200000">
                <a:off x="642535" y="2891508"/>
                <a:ext cx="2116815" cy="400110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ar-SA" sz="2000" b="1" cap="none" spc="0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cs typeface="abuhijlah" panose="00000700000000000000" pitchFamily="2" charset="-78"/>
                  </a:rPr>
                  <a:t>فتح كتاب لغتي </a:t>
                </a:r>
                <a:endParaRPr lang="ar-SA" sz="2000" b="1" cap="none" spc="0" dirty="0">
                  <a:ln w="9525">
                    <a:noFill/>
                    <a:prstDash val="solid"/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41">
              <a:extLst>
                <a:ext uri="{FF2B5EF4-FFF2-40B4-BE49-F238E27FC236}">
                  <a16:creationId xmlns:a16="http://schemas.microsoft.com/office/drawing/2014/main" id="{C7202A22-E5B7-4383-A63B-8FCA701380CF}"/>
                </a:ext>
              </a:extLst>
            </p:cNvPr>
            <p:cNvGrpSpPr/>
            <p:nvPr/>
          </p:nvGrpSpPr>
          <p:grpSpPr>
            <a:xfrm>
              <a:off x="6238119" y="2384621"/>
              <a:ext cx="540000" cy="3060017"/>
              <a:chOff x="2907582" y="1399883"/>
              <a:chExt cx="540000" cy="3060017"/>
            </a:xfrm>
          </p:grpSpPr>
          <p:sp>
            <p:nvSpPr>
              <p:cNvPr id="22" name="Rounded Rectangle 7">
                <a:extLst>
                  <a:ext uri="{FF2B5EF4-FFF2-40B4-BE49-F238E27FC236}">
                    <a16:creationId xmlns:a16="http://schemas.microsoft.com/office/drawing/2014/main" id="{1217ABE1-3B98-45E3-BE78-8B4FDCA05BDA}"/>
                  </a:ext>
                </a:extLst>
              </p:cNvPr>
              <p:cNvSpPr/>
              <p:nvPr/>
            </p:nvSpPr>
            <p:spPr>
              <a:xfrm>
                <a:off x="2907582" y="1399883"/>
                <a:ext cx="540000" cy="3060017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Oval 21">
                <a:extLst>
                  <a:ext uri="{FF2B5EF4-FFF2-40B4-BE49-F238E27FC236}">
                    <a16:creationId xmlns:a16="http://schemas.microsoft.com/office/drawing/2014/main" id="{E9C312AA-E789-40F3-A186-A8F7C7B8F0F2}"/>
                  </a:ext>
                </a:extLst>
              </p:cNvPr>
              <p:cNvSpPr/>
              <p:nvPr/>
            </p:nvSpPr>
            <p:spPr>
              <a:xfrm>
                <a:off x="2946534" y="1445644"/>
                <a:ext cx="462096" cy="4620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TextBox 26">
                <a:extLst>
                  <a:ext uri="{FF2B5EF4-FFF2-40B4-BE49-F238E27FC236}">
                    <a16:creationId xmlns:a16="http://schemas.microsoft.com/office/drawing/2014/main" id="{EFDCE0CD-322F-4EDC-9DA7-43E5A9398FE4}"/>
                  </a:ext>
                </a:extLst>
              </p:cNvPr>
              <p:cNvSpPr txBox="1"/>
              <p:nvPr/>
            </p:nvSpPr>
            <p:spPr>
              <a:xfrm>
                <a:off x="2912454" y="1491630"/>
                <a:ext cx="5335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accent1"/>
                    </a:solidFill>
                    <a:cs typeface="Arial" pitchFamily="34" charset="0"/>
                  </a:rPr>
                  <a:t>04</a:t>
                </a:r>
                <a:endParaRPr lang="ko-KR" altLang="en-US" sz="20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31">
                <a:extLst>
                  <a:ext uri="{FF2B5EF4-FFF2-40B4-BE49-F238E27FC236}">
                    <a16:creationId xmlns:a16="http://schemas.microsoft.com/office/drawing/2014/main" id="{39357521-4885-480F-9A65-D5EA4164FC30}"/>
                  </a:ext>
                </a:extLst>
              </p:cNvPr>
              <p:cNvSpPr txBox="1"/>
              <p:nvPr/>
            </p:nvSpPr>
            <p:spPr>
              <a:xfrm rot="16200000">
                <a:off x="1991685" y="2995922"/>
                <a:ext cx="23717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EG" sz="1600" dirty="0">
                    <a:solidFill>
                      <a:schemeClr val="bg1"/>
                    </a:solidFill>
                    <a:latin typeface="A Jannat LT" panose="01000000000000000000" pitchFamily="2" charset="-78"/>
                    <a:cs typeface="A Jannat LT" panose="01000000000000000000" pitchFamily="2" charset="-78"/>
                  </a:rPr>
                  <a:t>إضافة نص هنا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1" name="Group 37">
              <a:extLst>
                <a:ext uri="{FF2B5EF4-FFF2-40B4-BE49-F238E27FC236}">
                  <a16:creationId xmlns:a16="http://schemas.microsoft.com/office/drawing/2014/main" id="{E1FCA921-ACBC-4515-B7C2-7476F43627AE}"/>
                </a:ext>
              </a:extLst>
            </p:cNvPr>
            <p:cNvGrpSpPr/>
            <p:nvPr/>
          </p:nvGrpSpPr>
          <p:grpSpPr>
            <a:xfrm>
              <a:off x="8603311" y="2384621"/>
              <a:ext cx="540803" cy="3060017"/>
              <a:chOff x="646821" y="1399883"/>
              <a:chExt cx="540803" cy="3060017"/>
            </a:xfrm>
          </p:grpSpPr>
          <p:grpSp>
            <p:nvGrpSpPr>
              <p:cNvPr id="32" name="Group 36">
                <a:extLst>
                  <a:ext uri="{FF2B5EF4-FFF2-40B4-BE49-F238E27FC236}">
                    <a16:creationId xmlns:a16="http://schemas.microsoft.com/office/drawing/2014/main" id="{320C23B2-8D28-412E-9AEA-A84A3906EB00}"/>
                  </a:ext>
                </a:extLst>
              </p:cNvPr>
              <p:cNvGrpSpPr/>
              <p:nvPr/>
            </p:nvGrpSpPr>
            <p:grpSpPr>
              <a:xfrm>
                <a:off x="646821" y="1399883"/>
                <a:ext cx="540000" cy="3060017"/>
                <a:chOff x="646821" y="1399883"/>
                <a:chExt cx="540000" cy="3060017"/>
              </a:xfrm>
            </p:grpSpPr>
            <p:sp>
              <p:nvSpPr>
                <p:cNvPr id="34" name="Rounded Rectangle 3">
                  <a:extLst>
                    <a:ext uri="{FF2B5EF4-FFF2-40B4-BE49-F238E27FC236}">
                      <a16:creationId xmlns:a16="http://schemas.microsoft.com/office/drawing/2014/main" id="{79E00A4A-B04C-43B2-84D1-BC0FCDE6CBBB}"/>
                    </a:ext>
                  </a:extLst>
                </p:cNvPr>
                <p:cNvSpPr/>
                <p:nvPr/>
              </p:nvSpPr>
              <p:spPr>
                <a:xfrm>
                  <a:off x="646821" y="1399883"/>
                  <a:ext cx="540000" cy="30600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Oval 9">
                  <a:extLst>
                    <a:ext uri="{FF2B5EF4-FFF2-40B4-BE49-F238E27FC236}">
                      <a16:creationId xmlns:a16="http://schemas.microsoft.com/office/drawing/2014/main" id="{6B529FFB-A22B-4761-A1DC-94482D098053}"/>
                    </a:ext>
                  </a:extLst>
                </p:cNvPr>
                <p:cNvSpPr/>
                <p:nvPr/>
              </p:nvSpPr>
              <p:spPr>
                <a:xfrm>
                  <a:off x="690633" y="1445644"/>
                  <a:ext cx="462096" cy="4620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TextBox 28">
                  <a:extLst>
                    <a:ext uri="{FF2B5EF4-FFF2-40B4-BE49-F238E27FC236}">
                      <a16:creationId xmlns:a16="http://schemas.microsoft.com/office/drawing/2014/main" id="{0033712C-F59B-4F76-A6FF-3B26F3CF7922}"/>
                    </a:ext>
                  </a:extLst>
                </p:cNvPr>
                <p:cNvSpPr txBox="1"/>
                <p:nvPr/>
              </p:nvSpPr>
              <p:spPr>
                <a:xfrm rot="16200000">
                  <a:off x="-269076" y="2965141"/>
                  <a:ext cx="237179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ar-SA" sz="2000" b="1" cap="none" spc="0" dirty="0">
                      <a:ln w="9525">
                        <a:noFill/>
                        <a:prstDash val="solid"/>
                      </a:ln>
                      <a:solidFill>
                        <a:schemeClr val="bg1"/>
                      </a:solidFill>
                      <a:cs typeface="abuhijlah" panose="00000700000000000000" pitchFamily="2" charset="-78"/>
                    </a:rPr>
                    <a:t>الجلوس الصحيح </a:t>
                  </a:r>
                  <a:endParaRPr lang="ar-SA" sz="2000" b="1" cap="none" spc="0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3" name="TextBox 23">
                <a:extLst>
                  <a:ext uri="{FF2B5EF4-FFF2-40B4-BE49-F238E27FC236}">
                    <a16:creationId xmlns:a16="http://schemas.microsoft.com/office/drawing/2014/main" id="{10262E7F-162B-4E20-A890-82D1E967F145}"/>
                  </a:ext>
                </a:extLst>
              </p:cNvPr>
              <p:cNvSpPr txBox="1"/>
              <p:nvPr/>
            </p:nvSpPr>
            <p:spPr>
              <a:xfrm>
                <a:off x="654102" y="1468842"/>
                <a:ext cx="5335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altLang="ko-KR" sz="2400" b="1" dirty="0">
                    <a:solidFill>
                      <a:srgbClr val="EE843C"/>
                    </a:solidFill>
                    <a:cs typeface="Arial" pitchFamily="34" charset="0"/>
                  </a:rPr>
                  <a:t>1</a:t>
                </a:r>
                <a:endParaRPr lang="ko-KR" altLang="en-US" sz="2400" b="1" dirty="0">
                  <a:solidFill>
                    <a:srgbClr val="EE843C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7" name="TextBox 24">
              <a:extLst>
                <a:ext uri="{FF2B5EF4-FFF2-40B4-BE49-F238E27FC236}">
                  <a16:creationId xmlns:a16="http://schemas.microsoft.com/office/drawing/2014/main" id="{B2498E0D-1306-4E82-B7D4-C2C1F94D62F7}"/>
                </a:ext>
              </a:extLst>
            </p:cNvPr>
            <p:cNvSpPr txBox="1"/>
            <p:nvPr/>
          </p:nvSpPr>
          <p:spPr>
            <a:xfrm>
              <a:off x="7794346" y="2455129"/>
              <a:ext cx="533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2400" b="1" dirty="0">
                  <a:solidFill>
                    <a:schemeClr val="accent2"/>
                  </a:solidFill>
                  <a:cs typeface="Arial" pitchFamily="34" charset="0"/>
                </a:rPr>
                <a:t>2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38" name="Group 39">
              <a:extLst>
                <a:ext uri="{FF2B5EF4-FFF2-40B4-BE49-F238E27FC236}">
                  <a16:creationId xmlns:a16="http://schemas.microsoft.com/office/drawing/2014/main" id="{62F56A9B-2261-45B5-A829-541B77B3E5CB}"/>
                </a:ext>
              </a:extLst>
            </p:cNvPr>
            <p:cNvGrpSpPr/>
            <p:nvPr/>
          </p:nvGrpSpPr>
          <p:grpSpPr>
            <a:xfrm>
              <a:off x="6236974" y="2382273"/>
              <a:ext cx="540000" cy="3060017"/>
              <a:chOff x="1403648" y="1399883"/>
              <a:chExt cx="540000" cy="3060017"/>
            </a:xfrm>
          </p:grpSpPr>
          <p:sp>
            <p:nvSpPr>
              <p:cNvPr id="39" name="Rounded Rectangle 5">
                <a:extLst>
                  <a:ext uri="{FF2B5EF4-FFF2-40B4-BE49-F238E27FC236}">
                    <a16:creationId xmlns:a16="http://schemas.microsoft.com/office/drawing/2014/main" id="{3A47C332-5C28-4963-B438-F1B9DB302420}"/>
                  </a:ext>
                </a:extLst>
              </p:cNvPr>
              <p:cNvSpPr/>
              <p:nvPr/>
            </p:nvSpPr>
            <p:spPr>
              <a:xfrm>
                <a:off x="1403648" y="1399883"/>
                <a:ext cx="540000" cy="3060017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Oval 19">
                <a:extLst>
                  <a:ext uri="{FF2B5EF4-FFF2-40B4-BE49-F238E27FC236}">
                    <a16:creationId xmlns:a16="http://schemas.microsoft.com/office/drawing/2014/main" id="{6E14BB8D-79FF-4FE7-A224-EBDAD7FD004F}"/>
                  </a:ext>
                </a:extLst>
              </p:cNvPr>
              <p:cNvSpPr/>
              <p:nvPr/>
            </p:nvSpPr>
            <p:spPr>
              <a:xfrm>
                <a:off x="1442600" y="1445644"/>
                <a:ext cx="462096" cy="4620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TextBox 29">
                <a:extLst>
                  <a:ext uri="{FF2B5EF4-FFF2-40B4-BE49-F238E27FC236}">
                    <a16:creationId xmlns:a16="http://schemas.microsoft.com/office/drawing/2014/main" id="{0F54F249-CD3D-4543-A8BE-D0DAC4FFC382}"/>
                  </a:ext>
                </a:extLst>
              </p:cNvPr>
              <p:cNvSpPr txBox="1"/>
              <p:nvPr/>
            </p:nvSpPr>
            <p:spPr>
              <a:xfrm rot="16200000">
                <a:off x="487751" y="2965142"/>
                <a:ext cx="2371794" cy="400110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ar-SA" sz="2000" cap="none" spc="0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  <a:cs typeface="abuhijlah" panose="00000700000000000000" pitchFamily="2" charset="-78"/>
                  </a:rPr>
                  <a:t>الاستئذان قبل الحديث</a:t>
                </a:r>
                <a:endParaRPr lang="ar-SA" sz="2000" cap="none" spc="0" dirty="0">
                  <a:ln w="9525">
                    <a:noFill/>
                    <a:prstDash val="solid"/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" name="Group 37">
              <a:extLst>
                <a:ext uri="{FF2B5EF4-FFF2-40B4-BE49-F238E27FC236}">
                  <a16:creationId xmlns:a16="http://schemas.microsoft.com/office/drawing/2014/main" id="{2099D1FF-AF8C-436F-AA30-EDE496A634A1}"/>
                </a:ext>
              </a:extLst>
            </p:cNvPr>
            <p:cNvGrpSpPr/>
            <p:nvPr/>
          </p:nvGrpSpPr>
          <p:grpSpPr>
            <a:xfrm>
              <a:off x="7025372" y="2382273"/>
              <a:ext cx="540803" cy="3133850"/>
              <a:chOff x="646821" y="1399883"/>
              <a:chExt cx="540803" cy="3133850"/>
            </a:xfrm>
          </p:grpSpPr>
          <p:grpSp>
            <p:nvGrpSpPr>
              <p:cNvPr id="43" name="Group 36">
                <a:extLst>
                  <a:ext uri="{FF2B5EF4-FFF2-40B4-BE49-F238E27FC236}">
                    <a16:creationId xmlns:a16="http://schemas.microsoft.com/office/drawing/2014/main" id="{FAC6026C-9C5C-4F0F-90FC-449E5FFD1AE8}"/>
                  </a:ext>
                </a:extLst>
              </p:cNvPr>
              <p:cNvGrpSpPr/>
              <p:nvPr/>
            </p:nvGrpSpPr>
            <p:grpSpPr>
              <a:xfrm>
                <a:off x="646821" y="1399883"/>
                <a:ext cx="540000" cy="3133850"/>
                <a:chOff x="646821" y="1399883"/>
                <a:chExt cx="540000" cy="3133850"/>
              </a:xfrm>
            </p:grpSpPr>
            <p:sp>
              <p:nvSpPr>
                <p:cNvPr id="45" name="Rounded Rectangle 3">
                  <a:extLst>
                    <a:ext uri="{FF2B5EF4-FFF2-40B4-BE49-F238E27FC236}">
                      <a16:creationId xmlns:a16="http://schemas.microsoft.com/office/drawing/2014/main" id="{4F6650CA-55B0-4F63-A9C7-1DA4BC5A9078}"/>
                    </a:ext>
                  </a:extLst>
                </p:cNvPr>
                <p:cNvSpPr/>
                <p:nvPr/>
              </p:nvSpPr>
              <p:spPr>
                <a:xfrm>
                  <a:off x="646821" y="1399883"/>
                  <a:ext cx="540000" cy="30600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Oval 9">
                  <a:extLst>
                    <a:ext uri="{FF2B5EF4-FFF2-40B4-BE49-F238E27FC236}">
                      <a16:creationId xmlns:a16="http://schemas.microsoft.com/office/drawing/2014/main" id="{EF9A94AC-9714-46A6-A642-BF7FF39A4ED5}"/>
                    </a:ext>
                  </a:extLst>
                </p:cNvPr>
                <p:cNvSpPr/>
                <p:nvPr/>
              </p:nvSpPr>
              <p:spPr>
                <a:xfrm>
                  <a:off x="690633" y="1445644"/>
                  <a:ext cx="462096" cy="4620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" name="TextBox 28">
                  <a:extLst>
                    <a:ext uri="{FF2B5EF4-FFF2-40B4-BE49-F238E27FC236}">
                      <a16:creationId xmlns:a16="http://schemas.microsoft.com/office/drawing/2014/main" id="{DA90F9AC-3364-441E-B1F6-0CA51AD5FC97}"/>
                    </a:ext>
                  </a:extLst>
                </p:cNvPr>
                <p:cNvSpPr txBox="1"/>
                <p:nvPr/>
              </p:nvSpPr>
              <p:spPr>
                <a:xfrm rot="16200000">
                  <a:off x="-254326" y="3147781"/>
                  <a:ext cx="237179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ar-SA" sz="2000" b="1" cap="none" spc="0" dirty="0">
                      <a:ln w="9525">
                        <a:noFill/>
                        <a:prstDash val="solid"/>
                      </a:ln>
                      <a:solidFill>
                        <a:schemeClr val="bg1"/>
                      </a:solidFill>
                      <a:cs typeface="abuhijlah" panose="00000700000000000000" pitchFamily="2" charset="-78"/>
                    </a:rPr>
                    <a:t>القلم الرصاص</a:t>
                  </a:r>
                  <a:endParaRPr lang="ar-SA" sz="2000" b="1" cap="none" spc="0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4" name="TextBox 23">
                <a:extLst>
                  <a:ext uri="{FF2B5EF4-FFF2-40B4-BE49-F238E27FC236}">
                    <a16:creationId xmlns:a16="http://schemas.microsoft.com/office/drawing/2014/main" id="{90156BC1-965B-4EF9-82F6-DD7ECF7CF3D6}"/>
                  </a:ext>
                </a:extLst>
              </p:cNvPr>
              <p:cNvSpPr txBox="1"/>
              <p:nvPr/>
            </p:nvSpPr>
            <p:spPr>
              <a:xfrm>
                <a:off x="654102" y="1468842"/>
                <a:ext cx="5335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altLang="ko-KR" sz="2400" b="1" dirty="0">
                    <a:solidFill>
                      <a:srgbClr val="EE843C"/>
                    </a:solidFill>
                    <a:cs typeface="Arial" pitchFamily="34" charset="0"/>
                  </a:rPr>
                  <a:t>3</a:t>
                </a:r>
                <a:endParaRPr lang="ko-KR" altLang="en-US" sz="2400" b="1" dirty="0">
                  <a:solidFill>
                    <a:srgbClr val="EE843C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8" name="TextBox 24">
              <a:extLst>
                <a:ext uri="{FF2B5EF4-FFF2-40B4-BE49-F238E27FC236}">
                  <a16:creationId xmlns:a16="http://schemas.microsoft.com/office/drawing/2014/main" id="{DF11B55A-293A-45FD-8BC2-8764C4DE9962}"/>
                </a:ext>
              </a:extLst>
            </p:cNvPr>
            <p:cNvSpPr txBox="1"/>
            <p:nvPr/>
          </p:nvSpPr>
          <p:spPr>
            <a:xfrm>
              <a:off x="6216407" y="2452781"/>
              <a:ext cx="533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2400" b="1" dirty="0">
                  <a:solidFill>
                    <a:schemeClr val="accent2"/>
                  </a:solidFill>
                  <a:cs typeface="Arial" pitchFamily="34" charset="0"/>
                </a:rPr>
                <a:t>4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49" name="Group 37">
              <a:extLst>
                <a:ext uri="{FF2B5EF4-FFF2-40B4-BE49-F238E27FC236}">
                  <a16:creationId xmlns:a16="http://schemas.microsoft.com/office/drawing/2014/main" id="{4C81928F-4E5B-4EC5-B658-5C49CE71D7BF}"/>
                </a:ext>
              </a:extLst>
            </p:cNvPr>
            <p:cNvGrpSpPr/>
            <p:nvPr/>
          </p:nvGrpSpPr>
          <p:grpSpPr>
            <a:xfrm>
              <a:off x="5407592" y="2410410"/>
              <a:ext cx="540803" cy="3060017"/>
              <a:chOff x="646821" y="1399883"/>
              <a:chExt cx="540803" cy="3060017"/>
            </a:xfrm>
          </p:grpSpPr>
          <p:grpSp>
            <p:nvGrpSpPr>
              <p:cNvPr id="50" name="Group 36">
                <a:extLst>
                  <a:ext uri="{FF2B5EF4-FFF2-40B4-BE49-F238E27FC236}">
                    <a16:creationId xmlns:a16="http://schemas.microsoft.com/office/drawing/2014/main" id="{FB33619C-A75D-467D-9F03-7A8D2E431A8C}"/>
                  </a:ext>
                </a:extLst>
              </p:cNvPr>
              <p:cNvGrpSpPr/>
              <p:nvPr/>
            </p:nvGrpSpPr>
            <p:grpSpPr>
              <a:xfrm>
                <a:off x="646821" y="1399883"/>
                <a:ext cx="540000" cy="3060017"/>
                <a:chOff x="646821" y="1399883"/>
                <a:chExt cx="540000" cy="3060017"/>
              </a:xfrm>
            </p:grpSpPr>
            <p:sp>
              <p:nvSpPr>
                <p:cNvPr id="52" name="Rounded Rectangle 3">
                  <a:extLst>
                    <a:ext uri="{FF2B5EF4-FFF2-40B4-BE49-F238E27FC236}">
                      <a16:creationId xmlns:a16="http://schemas.microsoft.com/office/drawing/2014/main" id="{19253C80-A3EE-4BB7-8740-B254ABE1AEF6}"/>
                    </a:ext>
                  </a:extLst>
                </p:cNvPr>
                <p:cNvSpPr/>
                <p:nvPr/>
              </p:nvSpPr>
              <p:spPr>
                <a:xfrm>
                  <a:off x="646821" y="1399883"/>
                  <a:ext cx="540000" cy="30600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Oval 9">
                  <a:extLst>
                    <a:ext uri="{FF2B5EF4-FFF2-40B4-BE49-F238E27FC236}">
                      <a16:creationId xmlns:a16="http://schemas.microsoft.com/office/drawing/2014/main" id="{547505B0-5BB5-40C3-BF41-DD0175291FC1}"/>
                    </a:ext>
                  </a:extLst>
                </p:cNvPr>
                <p:cNvSpPr/>
                <p:nvPr/>
              </p:nvSpPr>
              <p:spPr>
                <a:xfrm>
                  <a:off x="690633" y="1445644"/>
                  <a:ext cx="462096" cy="4620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4" name="TextBox 28">
                  <a:extLst>
                    <a:ext uri="{FF2B5EF4-FFF2-40B4-BE49-F238E27FC236}">
                      <a16:creationId xmlns:a16="http://schemas.microsoft.com/office/drawing/2014/main" id="{8588E8F6-C6AC-4076-9519-009E95486BC8}"/>
                    </a:ext>
                  </a:extLst>
                </p:cNvPr>
                <p:cNvSpPr txBox="1"/>
                <p:nvPr/>
              </p:nvSpPr>
              <p:spPr>
                <a:xfrm rot="16200000">
                  <a:off x="-269076" y="2986647"/>
                  <a:ext cx="2371794" cy="3570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ar-SA" sz="2000" cap="none" spc="0" dirty="0">
                      <a:ln w="9525">
                        <a:noFill/>
                        <a:prstDash val="solid"/>
                      </a:ln>
                      <a:solidFill>
                        <a:schemeClr val="bg1"/>
                      </a:solidFill>
                      <a:cs typeface="abuhijlah" panose="00000700000000000000" pitchFamily="2" charset="-78"/>
                    </a:rPr>
                    <a:t>حسن الانصات والاستماع </a:t>
                  </a:r>
                  <a:endParaRPr lang="ar-SA" sz="2000" cap="none" spc="0" dirty="0">
                    <a:ln w="9525">
                      <a:noFill/>
                      <a:prstDash val="solid"/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id="{6947AEC0-CBD8-42ED-93A3-4EE1D5F6962E}"/>
                  </a:ext>
                </a:extLst>
              </p:cNvPr>
              <p:cNvSpPr txBox="1"/>
              <p:nvPr/>
            </p:nvSpPr>
            <p:spPr>
              <a:xfrm>
                <a:off x="654102" y="1468842"/>
                <a:ext cx="5335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altLang="ko-KR" sz="2400" b="1" dirty="0">
                    <a:solidFill>
                      <a:srgbClr val="EE843C"/>
                    </a:solidFill>
                    <a:cs typeface="Arial" pitchFamily="34" charset="0"/>
                  </a:rPr>
                  <a:t>5</a:t>
                </a:r>
                <a:endParaRPr lang="ko-KR" altLang="en-US" sz="2400" b="1" dirty="0">
                  <a:solidFill>
                    <a:srgbClr val="EE843C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5" name="Chord 15">
              <a:extLst>
                <a:ext uri="{FF2B5EF4-FFF2-40B4-BE49-F238E27FC236}">
                  <a16:creationId xmlns:a16="http://schemas.microsoft.com/office/drawing/2014/main" id="{61919B1C-91E8-46AD-84B8-59A0FF2443A2}"/>
                </a:ext>
              </a:extLst>
            </p:cNvPr>
            <p:cNvSpPr/>
            <p:nvPr/>
          </p:nvSpPr>
          <p:spPr>
            <a:xfrm>
              <a:off x="3617165" y="3614660"/>
              <a:ext cx="392553" cy="666069"/>
            </a:xfrm>
            <a:custGeom>
              <a:avLst/>
              <a:gdLst/>
              <a:ahLst/>
              <a:cxnLst/>
              <a:rect l="l" t="t" r="r" b="b"/>
              <a:pathLst>
                <a:path w="1492970" h="3255081">
                  <a:moveTo>
                    <a:pt x="1492970" y="1569688"/>
                  </a:moveTo>
                  <a:cubicBezTo>
                    <a:pt x="1492970" y="1957118"/>
                    <a:pt x="1197680" y="2277765"/>
                    <a:pt x="816277" y="2310957"/>
                  </a:cubicBezTo>
                  <a:lnTo>
                    <a:pt x="816277" y="2787043"/>
                  </a:lnTo>
                  <a:cubicBezTo>
                    <a:pt x="873982" y="2789209"/>
                    <a:pt x="931009" y="2798017"/>
                    <a:pt x="986081" y="2811674"/>
                  </a:cubicBezTo>
                  <a:cubicBezTo>
                    <a:pt x="1252919" y="2877847"/>
                    <a:pt x="1430830" y="3046369"/>
                    <a:pt x="1433593" y="3235566"/>
                  </a:cubicBezTo>
                  <a:lnTo>
                    <a:pt x="57488" y="3255081"/>
                  </a:lnTo>
                  <a:cubicBezTo>
                    <a:pt x="47920" y="3062506"/>
                    <a:pt x="221127" y="2886615"/>
                    <a:pt x="490574" y="2815284"/>
                  </a:cubicBezTo>
                  <a:cubicBezTo>
                    <a:pt x="549928" y="2799571"/>
                    <a:pt x="611777" y="2789553"/>
                    <a:pt x="674460" y="2787163"/>
                  </a:cubicBezTo>
                  <a:lnTo>
                    <a:pt x="674460" y="2310809"/>
                  </a:lnTo>
                  <a:cubicBezTo>
                    <a:pt x="317470" y="2280245"/>
                    <a:pt x="28405" y="1994114"/>
                    <a:pt x="0" y="1627428"/>
                  </a:cubicBezTo>
                  <a:lnTo>
                    <a:pt x="142201" y="1616413"/>
                  </a:lnTo>
                  <a:cubicBezTo>
                    <a:pt x="167304" y="1940464"/>
                    <a:pt x="443969" y="2186771"/>
                    <a:pt x="768748" y="2174211"/>
                  </a:cubicBezTo>
                  <a:cubicBezTo>
                    <a:pt x="1093527" y="2161650"/>
                    <a:pt x="1350342" y="1894710"/>
                    <a:pt x="1350342" y="1569689"/>
                  </a:cubicBezTo>
                  <a:close/>
                  <a:moveTo>
                    <a:pt x="745368" y="0"/>
                  </a:moveTo>
                  <a:cubicBezTo>
                    <a:pt x="989132" y="0"/>
                    <a:pt x="1186742" y="197610"/>
                    <a:pt x="1186742" y="441374"/>
                  </a:cubicBezTo>
                  <a:lnTo>
                    <a:pt x="1186742" y="1575353"/>
                  </a:lnTo>
                  <a:cubicBezTo>
                    <a:pt x="1186742" y="1819117"/>
                    <a:pt x="989132" y="2016727"/>
                    <a:pt x="745368" y="2016727"/>
                  </a:cubicBezTo>
                  <a:cubicBezTo>
                    <a:pt x="501604" y="2016727"/>
                    <a:pt x="303994" y="1819117"/>
                    <a:pt x="303994" y="1575353"/>
                  </a:cubicBezTo>
                  <a:lnTo>
                    <a:pt x="303994" y="441374"/>
                  </a:lnTo>
                  <a:cubicBezTo>
                    <a:pt x="303994" y="197610"/>
                    <a:pt x="501604" y="0"/>
                    <a:pt x="7453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4851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A82C3B90-18F9-4693-A8E9-BC6ADEC9DC96}"/>
              </a:ext>
            </a:extLst>
          </p:cNvPr>
          <p:cNvSpPr/>
          <p:nvPr/>
        </p:nvSpPr>
        <p:spPr>
          <a:xfrm>
            <a:off x="1503431" y="2908456"/>
            <a:ext cx="96322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9525">
                  <a:noFill/>
                  <a:prstDash val="solid"/>
                </a:ln>
                <a:solidFill>
                  <a:srgbClr val="FF0000"/>
                </a:solidFill>
                <a:cs typeface="abuhijlah" panose="00000700000000000000" pitchFamily="2" charset="-78"/>
              </a:rPr>
              <a:t>لنتذكر معنا ما الذي تعلمناه في الدرس السابق ؟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BEAC49E-091B-4FBB-A14A-DAF9A709BD63}"/>
              </a:ext>
            </a:extLst>
          </p:cNvPr>
          <p:cNvSpPr txBox="1"/>
          <p:nvPr/>
        </p:nvSpPr>
        <p:spPr>
          <a:xfrm>
            <a:off x="2539988" y="3759398"/>
            <a:ext cx="755918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ar-SA" sz="2800" dirty="0">
                <a:ln w="9525">
                  <a:noFill/>
                  <a:prstDash val="solid"/>
                </a:ln>
                <a:solidFill>
                  <a:srgbClr val="4472C4"/>
                </a:solidFill>
                <a:cs typeface="abuhijlah" panose="00000700000000000000" pitchFamily="2" charset="-78"/>
              </a:rPr>
              <a:t>استخدام إلا عند الاستثناء 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ar-SA" sz="2800" cap="none" spc="0" dirty="0">
                <a:ln w="9525">
                  <a:noFill/>
                  <a:prstDash val="solid"/>
                </a:ln>
                <a:solidFill>
                  <a:srgbClr val="4472C4"/>
                </a:solidFill>
                <a:cs typeface="abuhijlah" panose="00000700000000000000" pitchFamily="2" charset="-78"/>
              </a:rPr>
              <a:t>نلاحظ حركة الحرف الأخير في الكلمة  التي تلي إلا 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ar-SA" sz="2800" dirty="0">
                <a:ln w="9525">
                  <a:noFill/>
                  <a:prstDash val="solid"/>
                </a:ln>
                <a:solidFill>
                  <a:srgbClr val="4472C4"/>
                </a:solidFill>
                <a:cs typeface="abuhijlah" panose="00000700000000000000" pitchFamily="2" charset="-78"/>
              </a:rPr>
              <a:t>وضعنا ( قبل – بعد ) في مكانها المناسب من الجملة .  </a:t>
            </a:r>
            <a:r>
              <a:rPr lang="ar-SA" sz="2800" cap="none" spc="0" dirty="0">
                <a:ln w="9525">
                  <a:noFill/>
                  <a:prstDash val="solid"/>
                </a:ln>
                <a:solidFill>
                  <a:srgbClr val="4472C4"/>
                </a:solidFill>
                <a:cs typeface="abuhijlah" panose="00000700000000000000" pitchFamily="2" charset="-78"/>
              </a:rPr>
              <a:t> </a:t>
            </a:r>
            <a:endParaRPr lang="ar-SA" sz="2800" cap="none" spc="0" dirty="0">
              <a:ln w="9525">
                <a:noFill/>
                <a:prstDash val="solid"/>
              </a:ln>
              <a:solidFill>
                <a:srgbClr val="4472C4"/>
              </a:solidFill>
            </a:endParaRPr>
          </a:p>
        </p:txBody>
      </p:sp>
      <p:grpSp>
        <p:nvGrpSpPr>
          <p:cNvPr id="5" name="Group 254">
            <a:extLst>
              <a:ext uri="{FF2B5EF4-FFF2-40B4-BE49-F238E27FC236}">
                <a16:creationId xmlns:a16="http://schemas.microsoft.com/office/drawing/2014/main" id="{A65FD455-5A0E-414F-9650-E80D1E60FDEF}"/>
              </a:ext>
            </a:extLst>
          </p:cNvPr>
          <p:cNvGrpSpPr/>
          <p:nvPr/>
        </p:nvGrpSpPr>
        <p:grpSpPr>
          <a:xfrm>
            <a:off x="5024498" y="515938"/>
            <a:ext cx="2143004" cy="2086130"/>
            <a:chOff x="1105470" y="385244"/>
            <a:chExt cx="1869742" cy="1869742"/>
          </a:xfrm>
        </p:grpSpPr>
        <p:sp>
          <p:nvSpPr>
            <p:cNvPr id="6" name="Oval 255">
              <a:extLst>
                <a:ext uri="{FF2B5EF4-FFF2-40B4-BE49-F238E27FC236}">
                  <a16:creationId xmlns:a16="http://schemas.microsoft.com/office/drawing/2014/main" id="{302E26BF-A36E-4527-91F3-605BFFB2ED55}"/>
                </a:ext>
              </a:extLst>
            </p:cNvPr>
            <p:cNvSpPr/>
            <p:nvPr/>
          </p:nvSpPr>
          <p:spPr>
            <a:xfrm>
              <a:off x="1168093" y="447867"/>
              <a:ext cx="1744496" cy="1744496"/>
            </a:xfrm>
            <a:prstGeom prst="ellipse">
              <a:avLst/>
            </a:prstGeom>
            <a:solidFill>
              <a:srgbClr val="FFC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256">
              <a:extLst>
                <a:ext uri="{FF2B5EF4-FFF2-40B4-BE49-F238E27FC236}">
                  <a16:creationId xmlns:a16="http://schemas.microsoft.com/office/drawing/2014/main" id="{41D31A9F-98E8-4CBC-90A2-6A6E5D41FF87}"/>
                </a:ext>
              </a:extLst>
            </p:cNvPr>
            <p:cNvSpPr/>
            <p:nvPr/>
          </p:nvSpPr>
          <p:spPr>
            <a:xfrm>
              <a:off x="1105470" y="385244"/>
              <a:ext cx="1869742" cy="1869742"/>
            </a:xfrm>
            <a:prstGeom prst="ellipse">
              <a:avLst/>
            </a:prstGeom>
            <a:noFill/>
            <a:ln w="19050">
              <a:solidFill>
                <a:srgbClr val="FFC5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ardrop 265">
              <a:extLst>
                <a:ext uri="{FF2B5EF4-FFF2-40B4-BE49-F238E27FC236}">
                  <a16:creationId xmlns:a16="http://schemas.microsoft.com/office/drawing/2014/main" id="{6F254922-46E7-43D9-BF6D-1EA8AEBC5670}"/>
                </a:ext>
              </a:extLst>
            </p:cNvPr>
            <p:cNvSpPr/>
            <p:nvPr/>
          </p:nvSpPr>
          <p:spPr>
            <a:xfrm rot="21336072">
              <a:off x="1322943" y="1026832"/>
              <a:ext cx="1119357" cy="1132274"/>
            </a:xfrm>
            <a:prstGeom prst="teardrop">
              <a:avLst>
                <a:gd name="adj" fmla="val 88717"/>
              </a:avLst>
            </a:prstGeom>
            <a:solidFill>
              <a:srgbClr val="000000">
                <a:alpha val="10980"/>
              </a:srgbClr>
            </a:solidFill>
            <a:ln>
              <a:noFill/>
            </a:ln>
            <a:effectLst>
              <a:glow rad="101600">
                <a:schemeClr val="tx1">
                  <a:alpha val="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267">
              <a:extLst>
                <a:ext uri="{FF2B5EF4-FFF2-40B4-BE49-F238E27FC236}">
                  <a16:creationId xmlns:a16="http://schemas.microsoft.com/office/drawing/2014/main" id="{8DC1C7D4-02EE-4DBE-A788-E43B50F52863}"/>
                </a:ext>
              </a:extLst>
            </p:cNvPr>
            <p:cNvGrpSpPr/>
            <p:nvPr/>
          </p:nvGrpSpPr>
          <p:grpSpPr>
            <a:xfrm>
              <a:off x="1392869" y="677439"/>
              <a:ext cx="1285351" cy="1285351"/>
              <a:chOff x="1672238" y="2600066"/>
              <a:chExt cx="1285351" cy="1285351"/>
            </a:xfrm>
          </p:grpSpPr>
          <p:grpSp>
            <p:nvGrpSpPr>
              <p:cNvPr id="10" name="Group 268">
                <a:extLst>
                  <a:ext uri="{FF2B5EF4-FFF2-40B4-BE49-F238E27FC236}">
                    <a16:creationId xmlns:a16="http://schemas.microsoft.com/office/drawing/2014/main" id="{AB7512A2-2D84-47FB-ABD8-EF378732B8A5}"/>
                  </a:ext>
                </a:extLst>
              </p:cNvPr>
              <p:cNvGrpSpPr/>
              <p:nvPr/>
            </p:nvGrpSpPr>
            <p:grpSpPr>
              <a:xfrm>
                <a:off x="1672238" y="2600066"/>
                <a:ext cx="1285351" cy="1285351"/>
                <a:chOff x="1397665" y="665785"/>
                <a:chExt cx="1285351" cy="1285351"/>
              </a:xfrm>
            </p:grpSpPr>
            <p:grpSp>
              <p:nvGrpSpPr>
                <p:cNvPr id="23" name="Group 289">
                  <a:extLst>
                    <a:ext uri="{FF2B5EF4-FFF2-40B4-BE49-F238E27FC236}">
                      <a16:creationId xmlns:a16="http://schemas.microsoft.com/office/drawing/2014/main" id="{6D07AB5A-D84A-43E7-B280-6C6832E74705}"/>
                    </a:ext>
                  </a:extLst>
                </p:cNvPr>
                <p:cNvGrpSpPr/>
                <p:nvPr/>
              </p:nvGrpSpPr>
              <p:grpSpPr>
                <a:xfrm>
                  <a:off x="1397665" y="665785"/>
                  <a:ext cx="1285351" cy="1285351"/>
                  <a:chOff x="1282890" y="562664"/>
                  <a:chExt cx="1514902" cy="1514902"/>
                </a:xfrm>
              </p:grpSpPr>
              <p:sp>
                <p:nvSpPr>
                  <p:cNvPr id="25" name="Oval 291">
                    <a:extLst>
                      <a:ext uri="{FF2B5EF4-FFF2-40B4-BE49-F238E27FC236}">
                        <a16:creationId xmlns:a16="http://schemas.microsoft.com/office/drawing/2014/main" id="{957AE58B-1D97-40AD-9FC5-9D92D5CCCED7}"/>
                      </a:ext>
                    </a:extLst>
                  </p:cNvPr>
                  <p:cNvSpPr/>
                  <p:nvPr/>
                </p:nvSpPr>
                <p:spPr>
                  <a:xfrm>
                    <a:off x="1282890" y="562664"/>
                    <a:ext cx="1514902" cy="1514902"/>
                  </a:xfrm>
                  <a:prstGeom prst="ellipse">
                    <a:avLst/>
                  </a:prstGeom>
                  <a:noFill/>
                  <a:ln w="57150">
                    <a:solidFill>
                      <a:srgbClr val="FFE978"/>
                    </a:solidFill>
                  </a:ln>
                  <a:effectLst>
                    <a:outerShdw blurRad="127000" dist="25400" dir="8100000" sx="104000" sy="104000" algn="tr" rotWithShape="0">
                      <a:prstClr val="black">
                        <a:alpha val="27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Oval 292">
                    <a:extLst>
                      <a:ext uri="{FF2B5EF4-FFF2-40B4-BE49-F238E27FC236}">
                        <a16:creationId xmlns:a16="http://schemas.microsoft.com/office/drawing/2014/main" id="{A4FE760C-6EE4-4146-8874-76BDED324935}"/>
                      </a:ext>
                    </a:extLst>
                  </p:cNvPr>
                  <p:cNvSpPr/>
                  <p:nvPr/>
                </p:nvSpPr>
                <p:spPr>
                  <a:xfrm>
                    <a:off x="1310269" y="585168"/>
                    <a:ext cx="1469894" cy="146989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9050">
                    <a:solidFill>
                      <a:srgbClr val="F1CE4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24" name="Picture 290">
                  <a:extLst>
                    <a:ext uri="{FF2B5EF4-FFF2-40B4-BE49-F238E27FC236}">
                      <a16:creationId xmlns:a16="http://schemas.microsoft.com/office/drawing/2014/main" id="{049C05FE-A6CB-4B1D-94B5-EC414104C0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6109" y="876299"/>
                  <a:ext cx="848461" cy="848462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269">
                <a:extLst>
                  <a:ext uri="{FF2B5EF4-FFF2-40B4-BE49-F238E27FC236}">
                    <a16:creationId xmlns:a16="http://schemas.microsoft.com/office/drawing/2014/main" id="{69A7A155-69A9-4B4B-81A6-FDE6CE85A476}"/>
                  </a:ext>
                </a:extLst>
              </p:cNvPr>
              <p:cNvGrpSpPr/>
              <p:nvPr/>
            </p:nvGrpSpPr>
            <p:grpSpPr>
              <a:xfrm>
                <a:off x="1841955" y="2844032"/>
                <a:ext cx="923360" cy="612434"/>
                <a:chOff x="1567382" y="927100"/>
                <a:chExt cx="923360" cy="612434"/>
              </a:xfrm>
            </p:grpSpPr>
            <p:sp>
              <p:nvSpPr>
                <p:cNvPr id="12" name="Oval 270">
                  <a:extLst>
                    <a:ext uri="{FF2B5EF4-FFF2-40B4-BE49-F238E27FC236}">
                      <a16:creationId xmlns:a16="http://schemas.microsoft.com/office/drawing/2014/main" id="{BCD55ABA-9A32-4ADD-82A5-6E654D5AE236}"/>
                    </a:ext>
                  </a:extLst>
                </p:cNvPr>
                <p:cNvSpPr/>
                <p:nvPr/>
              </p:nvSpPr>
              <p:spPr>
                <a:xfrm>
                  <a:off x="1935565" y="1161365"/>
                  <a:ext cx="209550" cy="222250"/>
                </a:xfrm>
                <a:prstGeom prst="ellipse">
                  <a:avLst/>
                </a:prstGeom>
                <a:solidFill>
                  <a:srgbClr val="FFE97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Straight Connector 271">
                  <a:extLst>
                    <a:ext uri="{FF2B5EF4-FFF2-40B4-BE49-F238E27FC236}">
                      <a16:creationId xmlns:a16="http://schemas.microsoft.com/office/drawing/2014/main" id="{9F48FA3F-CECD-42D3-82BC-D65F9F74BAC6}"/>
                    </a:ext>
                  </a:extLst>
                </p:cNvPr>
                <p:cNvCxnSpPr/>
                <p:nvPr/>
              </p:nvCxnSpPr>
              <p:spPr>
                <a:xfrm flipH="1">
                  <a:off x="2288743" y="993434"/>
                  <a:ext cx="8791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272">
                  <a:extLst>
                    <a:ext uri="{FF2B5EF4-FFF2-40B4-BE49-F238E27FC236}">
                      <a16:creationId xmlns:a16="http://schemas.microsoft.com/office/drawing/2014/main" id="{03D14276-FF15-4E88-93EA-358C99BE0180}"/>
                    </a:ext>
                  </a:extLst>
                </p:cNvPr>
                <p:cNvCxnSpPr/>
                <p:nvPr/>
              </p:nvCxnSpPr>
              <p:spPr>
                <a:xfrm flipH="1">
                  <a:off x="2376657" y="1145834"/>
                  <a:ext cx="8791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273">
                  <a:extLst>
                    <a:ext uri="{FF2B5EF4-FFF2-40B4-BE49-F238E27FC236}">
                      <a16:creationId xmlns:a16="http://schemas.microsoft.com/office/drawing/2014/main" id="{A558F8A3-F323-4727-B06E-ECA8105E7D76}"/>
                    </a:ext>
                  </a:extLst>
                </p:cNvPr>
                <p:cNvCxnSpPr/>
                <p:nvPr/>
              </p:nvCxnSpPr>
              <p:spPr>
                <a:xfrm flipH="1">
                  <a:off x="2352229" y="1310934"/>
                  <a:ext cx="13851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274">
                  <a:extLst>
                    <a:ext uri="{FF2B5EF4-FFF2-40B4-BE49-F238E27FC236}">
                      <a16:creationId xmlns:a16="http://schemas.microsoft.com/office/drawing/2014/main" id="{9E493F38-D046-422F-A399-C5F9BA92B43C}"/>
                    </a:ext>
                  </a:extLst>
                </p:cNvPr>
                <p:cNvCxnSpPr/>
                <p:nvPr/>
              </p:nvCxnSpPr>
              <p:spPr>
                <a:xfrm flipH="1">
                  <a:off x="2308272" y="1484435"/>
                  <a:ext cx="8791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275">
                  <a:extLst>
                    <a:ext uri="{FF2B5EF4-FFF2-40B4-BE49-F238E27FC236}">
                      <a16:creationId xmlns:a16="http://schemas.microsoft.com/office/drawing/2014/main" id="{D060458C-DDE4-4B72-B967-DDC7076CD067}"/>
                    </a:ext>
                  </a:extLst>
                </p:cNvPr>
                <p:cNvCxnSpPr/>
                <p:nvPr/>
              </p:nvCxnSpPr>
              <p:spPr>
                <a:xfrm flipH="1">
                  <a:off x="1616109" y="1313768"/>
                  <a:ext cx="8791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276">
                  <a:extLst>
                    <a:ext uri="{FF2B5EF4-FFF2-40B4-BE49-F238E27FC236}">
                      <a16:creationId xmlns:a16="http://schemas.microsoft.com/office/drawing/2014/main" id="{2654905C-DBFA-4BEE-B18E-D1658C8DA7D4}"/>
                    </a:ext>
                  </a:extLst>
                </p:cNvPr>
                <p:cNvCxnSpPr/>
                <p:nvPr/>
              </p:nvCxnSpPr>
              <p:spPr>
                <a:xfrm flipH="1">
                  <a:off x="1567382" y="1145152"/>
                  <a:ext cx="13664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285">
                  <a:extLst>
                    <a:ext uri="{FF2B5EF4-FFF2-40B4-BE49-F238E27FC236}">
                      <a16:creationId xmlns:a16="http://schemas.microsoft.com/office/drawing/2014/main" id="{68609A13-4831-4103-8773-F298BDFF01C8}"/>
                    </a:ext>
                  </a:extLst>
                </p:cNvPr>
                <p:cNvCxnSpPr/>
                <p:nvPr/>
              </p:nvCxnSpPr>
              <p:spPr>
                <a:xfrm flipH="1">
                  <a:off x="1704023" y="927100"/>
                  <a:ext cx="10382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286">
                  <a:extLst>
                    <a:ext uri="{FF2B5EF4-FFF2-40B4-BE49-F238E27FC236}">
                      <a16:creationId xmlns:a16="http://schemas.microsoft.com/office/drawing/2014/main" id="{E739120F-39C0-4D1A-BE90-2680E107E79D}"/>
                    </a:ext>
                  </a:extLst>
                </p:cNvPr>
                <p:cNvCxnSpPr/>
                <p:nvPr/>
              </p:nvCxnSpPr>
              <p:spPr>
                <a:xfrm flipH="1">
                  <a:off x="1671205" y="1481480"/>
                  <a:ext cx="9314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87">
                  <a:extLst>
                    <a:ext uri="{FF2B5EF4-FFF2-40B4-BE49-F238E27FC236}">
                      <a16:creationId xmlns:a16="http://schemas.microsoft.com/office/drawing/2014/main" id="{6362D378-9AE2-4275-95B3-36C946E74242}"/>
                    </a:ext>
                  </a:extLst>
                </p:cNvPr>
                <p:cNvCxnSpPr/>
                <p:nvPr/>
              </p:nvCxnSpPr>
              <p:spPr>
                <a:xfrm flipH="1">
                  <a:off x="1764348" y="1539534"/>
                  <a:ext cx="869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88">
                  <a:extLst>
                    <a:ext uri="{FF2B5EF4-FFF2-40B4-BE49-F238E27FC236}">
                      <a16:creationId xmlns:a16="http://schemas.microsoft.com/office/drawing/2014/main" id="{BCF1F9E0-59C8-4D03-9816-36E803B8B8E3}"/>
                    </a:ext>
                  </a:extLst>
                </p:cNvPr>
                <p:cNvCxnSpPr/>
                <p:nvPr/>
              </p:nvCxnSpPr>
              <p:spPr>
                <a:xfrm flipH="1">
                  <a:off x="2246516" y="1482384"/>
                  <a:ext cx="4222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3676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CB88A5B6-ABC1-4BF6-8265-6E25D3D71128}"/>
              </a:ext>
            </a:extLst>
          </p:cNvPr>
          <p:cNvSpPr/>
          <p:nvPr/>
        </p:nvSpPr>
        <p:spPr>
          <a:xfrm>
            <a:off x="5254825" y="2820993"/>
            <a:ext cx="28680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3200" b="1" dirty="0">
                <a:solidFill>
                  <a:srgbClr val="FF0000"/>
                </a:solidFill>
                <a:cs typeface="abuhijlah" panose="00000700000000000000" pitchFamily="2" charset="-78"/>
              </a:rPr>
              <a:t>سنتعلم اليوم  : 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A56AAB9-788A-4527-AD57-9735B7D687A9}"/>
              </a:ext>
            </a:extLst>
          </p:cNvPr>
          <p:cNvSpPr txBox="1"/>
          <p:nvPr/>
        </p:nvSpPr>
        <p:spPr>
          <a:xfrm>
            <a:off x="534571" y="3429000"/>
            <a:ext cx="9495747" cy="19774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rgbClr val="4472C4"/>
                </a:solidFill>
                <a:latin typeface="Adobe Arabic_F1" panose="02040503050201020203" pitchFamily="18" charset="-78"/>
                <a:cs typeface="abuhijlah" panose="00000700000000000000" pitchFamily="2" charset="-78"/>
              </a:rPr>
              <a:t>الكتابة بخط النسخ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rgbClr val="4472C4"/>
                </a:solidFill>
                <a:latin typeface="Adobe Arabic_F1" panose="02040503050201020203" pitchFamily="18" charset="-78"/>
                <a:cs typeface="abuhijlah" panose="00000700000000000000" pitchFamily="2" charset="-78"/>
              </a:rPr>
              <a:t>التمكن من رسم أشكال الحرف رسماً صحيحاً 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ar-SA" sz="2800" b="1" dirty="0">
              <a:solidFill>
                <a:srgbClr val="F38231"/>
              </a:solidFill>
              <a:latin typeface="Adobe Arabic_F1" panose="02040503050201020203" pitchFamily="18" charset="-78"/>
              <a:cs typeface="abuhijlah" panose="00000700000000000000" pitchFamily="2" charset="-78"/>
            </a:endParaRPr>
          </a:p>
        </p:txBody>
      </p:sp>
      <p:grpSp>
        <p:nvGrpSpPr>
          <p:cNvPr id="4" name="Group 384">
            <a:extLst>
              <a:ext uri="{FF2B5EF4-FFF2-40B4-BE49-F238E27FC236}">
                <a16:creationId xmlns:a16="http://schemas.microsoft.com/office/drawing/2014/main" id="{F9039F81-04ED-4D2F-A3A7-FFD646E0A334}"/>
              </a:ext>
            </a:extLst>
          </p:cNvPr>
          <p:cNvGrpSpPr/>
          <p:nvPr/>
        </p:nvGrpSpPr>
        <p:grpSpPr>
          <a:xfrm>
            <a:off x="4967376" y="462804"/>
            <a:ext cx="2032756" cy="1977464"/>
            <a:chOff x="5990028" y="4807254"/>
            <a:chExt cx="1539705" cy="1539705"/>
          </a:xfrm>
        </p:grpSpPr>
        <p:grpSp>
          <p:nvGrpSpPr>
            <p:cNvPr id="5" name="Group 245">
              <a:extLst>
                <a:ext uri="{FF2B5EF4-FFF2-40B4-BE49-F238E27FC236}">
                  <a16:creationId xmlns:a16="http://schemas.microsoft.com/office/drawing/2014/main" id="{3681BE62-39B6-4E3E-A334-C237CE0FCDFF}"/>
                </a:ext>
              </a:extLst>
            </p:cNvPr>
            <p:cNvGrpSpPr/>
            <p:nvPr/>
          </p:nvGrpSpPr>
          <p:grpSpPr>
            <a:xfrm>
              <a:off x="5990028" y="4807254"/>
              <a:ext cx="1539705" cy="1539705"/>
              <a:chOff x="2490070" y="4234808"/>
              <a:chExt cx="1869742" cy="1869742"/>
            </a:xfrm>
          </p:grpSpPr>
          <p:grpSp>
            <p:nvGrpSpPr>
              <p:cNvPr id="13" name="Group 246">
                <a:extLst>
                  <a:ext uri="{FF2B5EF4-FFF2-40B4-BE49-F238E27FC236}">
                    <a16:creationId xmlns:a16="http://schemas.microsoft.com/office/drawing/2014/main" id="{CE1802D7-8DD0-4412-B0B7-81C09540FB55}"/>
                  </a:ext>
                </a:extLst>
              </p:cNvPr>
              <p:cNvGrpSpPr/>
              <p:nvPr/>
            </p:nvGrpSpPr>
            <p:grpSpPr>
              <a:xfrm>
                <a:off x="2490070" y="4234808"/>
                <a:ext cx="1869742" cy="1869742"/>
                <a:chOff x="1385272" y="2618182"/>
                <a:chExt cx="1869742" cy="1869742"/>
              </a:xfrm>
            </p:grpSpPr>
            <p:grpSp>
              <p:nvGrpSpPr>
                <p:cNvPr id="16" name="Group 257">
                  <a:extLst>
                    <a:ext uri="{FF2B5EF4-FFF2-40B4-BE49-F238E27FC236}">
                      <a16:creationId xmlns:a16="http://schemas.microsoft.com/office/drawing/2014/main" id="{32EF6DBC-4185-4348-9CD0-B17340267920}"/>
                    </a:ext>
                  </a:extLst>
                </p:cNvPr>
                <p:cNvGrpSpPr/>
                <p:nvPr/>
              </p:nvGrpSpPr>
              <p:grpSpPr>
                <a:xfrm>
                  <a:off x="1385272" y="2618182"/>
                  <a:ext cx="1869742" cy="1869742"/>
                  <a:chOff x="1105470" y="385244"/>
                  <a:chExt cx="1869742" cy="1869742"/>
                </a:xfrm>
              </p:grpSpPr>
              <p:sp>
                <p:nvSpPr>
                  <p:cNvPr id="18" name="Oval 259">
                    <a:extLst>
                      <a:ext uri="{FF2B5EF4-FFF2-40B4-BE49-F238E27FC236}">
                        <a16:creationId xmlns:a16="http://schemas.microsoft.com/office/drawing/2014/main" id="{88A92299-C450-464E-A5D2-8436E786B4EA}"/>
                      </a:ext>
                    </a:extLst>
                  </p:cNvPr>
                  <p:cNvSpPr/>
                  <p:nvPr/>
                </p:nvSpPr>
                <p:spPr>
                  <a:xfrm>
                    <a:off x="1168093" y="447867"/>
                    <a:ext cx="1744496" cy="1744496"/>
                  </a:xfrm>
                  <a:prstGeom prst="ellipse">
                    <a:avLst/>
                  </a:prstGeom>
                  <a:solidFill>
                    <a:srgbClr val="40B4B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Oval 260">
                    <a:extLst>
                      <a:ext uri="{FF2B5EF4-FFF2-40B4-BE49-F238E27FC236}">
                        <a16:creationId xmlns:a16="http://schemas.microsoft.com/office/drawing/2014/main" id="{09164C1F-6C67-4C89-89DF-DE77782A1360}"/>
                      </a:ext>
                    </a:extLst>
                  </p:cNvPr>
                  <p:cNvSpPr/>
                  <p:nvPr/>
                </p:nvSpPr>
                <p:spPr>
                  <a:xfrm>
                    <a:off x="1105470" y="385244"/>
                    <a:ext cx="1869742" cy="1869742"/>
                  </a:xfrm>
                  <a:prstGeom prst="ellipse">
                    <a:avLst/>
                  </a:prstGeom>
                  <a:noFill/>
                  <a:ln w="19050">
                    <a:solidFill>
                      <a:srgbClr val="3ECEFE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Teardrop 261">
                    <a:extLst>
                      <a:ext uri="{FF2B5EF4-FFF2-40B4-BE49-F238E27FC236}">
                        <a16:creationId xmlns:a16="http://schemas.microsoft.com/office/drawing/2014/main" id="{04C3A262-5832-4BDB-825D-D5C76C774780}"/>
                      </a:ext>
                    </a:extLst>
                  </p:cNvPr>
                  <p:cNvSpPr/>
                  <p:nvPr/>
                </p:nvSpPr>
                <p:spPr>
                  <a:xfrm rot="21336072">
                    <a:off x="1322943" y="1026832"/>
                    <a:ext cx="1119357" cy="1132274"/>
                  </a:xfrm>
                  <a:prstGeom prst="teardrop">
                    <a:avLst>
                      <a:gd name="adj" fmla="val 88717"/>
                    </a:avLst>
                  </a:prstGeom>
                  <a:solidFill>
                    <a:srgbClr val="000000">
                      <a:alpha val="10980"/>
                    </a:srgbClr>
                  </a:solidFill>
                  <a:ln>
                    <a:noFill/>
                  </a:ln>
                  <a:effectLst>
                    <a:glow rad="101600">
                      <a:schemeClr val="tx1">
                        <a:alpha val="8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1" name="Group 262">
                    <a:extLst>
                      <a:ext uri="{FF2B5EF4-FFF2-40B4-BE49-F238E27FC236}">
                        <a16:creationId xmlns:a16="http://schemas.microsoft.com/office/drawing/2014/main" id="{66A8E179-C6F4-43EA-BF67-25257453497F}"/>
                      </a:ext>
                    </a:extLst>
                  </p:cNvPr>
                  <p:cNvGrpSpPr/>
                  <p:nvPr/>
                </p:nvGrpSpPr>
                <p:grpSpPr>
                  <a:xfrm>
                    <a:off x="1392869" y="677439"/>
                    <a:ext cx="1285351" cy="1285351"/>
                    <a:chOff x="1282890" y="562664"/>
                    <a:chExt cx="1514902" cy="1514902"/>
                  </a:xfrm>
                </p:grpSpPr>
                <p:sp>
                  <p:nvSpPr>
                    <p:cNvPr id="22" name="Oval 263">
                      <a:extLst>
                        <a:ext uri="{FF2B5EF4-FFF2-40B4-BE49-F238E27FC236}">
                          <a16:creationId xmlns:a16="http://schemas.microsoft.com/office/drawing/2014/main" id="{BE93AA2E-BD29-42D9-801F-70FD560F5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82890" y="562664"/>
                      <a:ext cx="1514902" cy="1514902"/>
                    </a:xfrm>
                    <a:prstGeom prst="ellipse">
                      <a:avLst/>
                    </a:prstGeom>
                    <a:solidFill>
                      <a:srgbClr val="40B4B4"/>
                    </a:solidFill>
                    <a:ln w="57150">
                      <a:solidFill>
                        <a:srgbClr val="83E2FA"/>
                      </a:solidFill>
                    </a:ln>
                    <a:effectLst>
                      <a:outerShdw blurRad="127000" dist="25400" dir="8100000" sx="104000" sy="104000" algn="tr" rotWithShape="0">
                        <a:prstClr val="black">
                          <a:alpha val="27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Oval 264">
                      <a:extLst>
                        <a:ext uri="{FF2B5EF4-FFF2-40B4-BE49-F238E27FC236}">
                          <a16:creationId xmlns:a16="http://schemas.microsoft.com/office/drawing/2014/main" id="{9D57486A-B28B-4616-83DF-9BC15691AC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269" y="585169"/>
                      <a:ext cx="1469894" cy="1469894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19050">
                      <a:solidFill>
                        <a:srgbClr val="42BDE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cxnSp>
              <p:nvCxnSpPr>
                <p:cNvPr id="17" name="Straight Connector 258">
                  <a:extLst>
                    <a:ext uri="{FF2B5EF4-FFF2-40B4-BE49-F238E27FC236}">
                      <a16:creationId xmlns:a16="http://schemas.microsoft.com/office/drawing/2014/main" id="{6DAAC8A3-2320-429E-B249-9B5E89D468A9}"/>
                    </a:ext>
                  </a:extLst>
                </p:cNvPr>
                <p:cNvCxnSpPr/>
                <p:nvPr/>
              </p:nvCxnSpPr>
              <p:spPr>
                <a:xfrm flipH="1">
                  <a:off x="2001061" y="3790036"/>
                  <a:ext cx="8815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Connector 250">
                <a:extLst>
                  <a:ext uri="{FF2B5EF4-FFF2-40B4-BE49-F238E27FC236}">
                    <a16:creationId xmlns:a16="http://schemas.microsoft.com/office/drawing/2014/main" id="{048F0CFA-ED24-4091-8A68-6877B76919A5}"/>
                  </a:ext>
                </a:extLst>
              </p:cNvPr>
              <p:cNvCxnSpPr/>
              <p:nvPr/>
            </p:nvCxnSpPr>
            <p:spPr>
              <a:xfrm flipH="1">
                <a:off x="2991546" y="5236241"/>
                <a:ext cx="8815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252">
                <a:extLst>
                  <a:ext uri="{FF2B5EF4-FFF2-40B4-BE49-F238E27FC236}">
                    <a16:creationId xmlns:a16="http://schemas.microsoft.com/office/drawing/2014/main" id="{CFE1B9B8-913F-4C0C-A5BB-0F369CA1AFE8}"/>
                  </a:ext>
                </a:extLst>
              </p:cNvPr>
              <p:cNvCxnSpPr/>
              <p:nvPr/>
            </p:nvCxnSpPr>
            <p:spPr>
              <a:xfrm flipH="1">
                <a:off x="3040895" y="4934077"/>
                <a:ext cx="1531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Picture 358">
              <a:extLst>
                <a:ext uri="{FF2B5EF4-FFF2-40B4-BE49-F238E27FC236}">
                  <a16:creationId xmlns:a16="http://schemas.microsoft.com/office/drawing/2014/main" id="{FE5150CB-9CE1-4465-BEC0-8B993548E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746" y="5317997"/>
              <a:ext cx="537490" cy="537490"/>
            </a:xfrm>
            <a:prstGeom prst="rect">
              <a:avLst/>
            </a:prstGeom>
          </p:spPr>
        </p:pic>
        <p:sp>
          <p:nvSpPr>
            <p:cNvPr id="7" name="Rectangle 359">
              <a:extLst>
                <a:ext uri="{FF2B5EF4-FFF2-40B4-BE49-F238E27FC236}">
                  <a16:creationId xmlns:a16="http://schemas.microsoft.com/office/drawing/2014/main" id="{A1974D4E-0C29-43E1-8009-45CC254307C0}"/>
                </a:ext>
              </a:extLst>
            </p:cNvPr>
            <p:cNvSpPr/>
            <p:nvPr/>
          </p:nvSpPr>
          <p:spPr>
            <a:xfrm>
              <a:off x="6719764" y="5370289"/>
              <a:ext cx="302648" cy="206817"/>
            </a:xfrm>
            <a:prstGeom prst="rect">
              <a:avLst/>
            </a:prstGeom>
            <a:noFill/>
            <a:ln w="19050">
              <a:solidFill>
                <a:srgbClr val="83E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360">
              <a:extLst>
                <a:ext uri="{FF2B5EF4-FFF2-40B4-BE49-F238E27FC236}">
                  <a16:creationId xmlns:a16="http://schemas.microsoft.com/office/drawing/2014/main" id="{985BA3E3-4CA3-46E6-89A1-DF138BC4D145}"/>
                </a:ext>
              </a:extLst>
            </p:cNvPr>
            <p:cNvSpPr/>
            <p:nvPr/>
          </p:nvSpPr>
          <p:spPr>
            <a:xfrm>
              <a:off x="6603192" y="5524137"/>
              <a:ext cx="64310" cy="146413"/>
            </a:xfrm>
            <a:prstGeom prst="rect">
              <a:avLst/>
            </a:prstGeom>
            <a:solidFill>
              <a:srgbClr val="83E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366">
              <a:extLst>
                <a:ext uri="{FF2B5EF4-FFF2-40B4-BE49-F238E27FC236}">
                  <a16:creationId xmlns:a16="http://schemas.microsoft.com/office/drawing/2014/main" id="{7B569B7C-6268-4983-A78B-D8B9E129362E}"/>
                </a:ext>
              </a:extLst>
            </p:cNvPr>
            <p:cNvCxnSpPr/>
            <p:nvPr/>
          </p:nvCxnSpPr>
          <p:spPr>
            <a:xfrm flipH="1">
              <a:off x="6762761" y="5258103"/>
              <a:ext cx="725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67">
              <a:extLst>
                <a:ext uri="{FF2B5EF4-FFF2-40B4-BE49-F238E27FC236}">
                  <a16:creationId xmlns:a16="http://schemas.microsoft.com/office/drawing/2014/main" id="{F013FEFF-3B66-4848-97F9-24B79B24A95D}"/>
                </a:ext>
              </a:extLst>
            </p:cNvPr>
            <p:cNvCxnSpPr/>
            <p:nvPr/>
          </p:nvCxnSpPr>
          <p:spPr>
            <a:xfrm flipH="1">
              <a:off x="7039147" y="5707695"/>
              <a:ext cx="725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68">
              <a:extLst>
                <a:ext uri="{FF2B5EF4-FFF2-40B4-BE49-F238E27FC236}">
                  <a16:creationId xmlns:a16="http://schemas.microsoft.com/office/drawing/2014/main" id="{A75C85F0-CBAA-4846-870B-9319EFD90D03}"/>
                </a:ext>
              </a:extLst>
            </p:cNvPr>
            <p:cNvCxnSpPr/>
            <p:nvPr/>
          </p:nvCxnSpPr>
          <p:spPr>
            <a:xfrm flipH="1">
              <a:off x="6762761" y="5798297"/>
              <a:ext cx="725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369">
              <a:extLst>
                <a:ext uri="{FF2B5EF4-FFF2-40B4-BE49-F238E27FC236}">
                  <a16:creationId xmlns:a16="http://schemas.microsoft.com/office/drawing/2014/main" id="{CF69BD2E-1D51-48DF-96C4-68059CDC3C6A}"/>
                </a:ext>
              </a:extLst>
            </p:cNvPr>
            <p:cNvCxnSpPr/>
            <p:nvPr/>
          </p:nvCxnSpPr>
          <p:spPr>
            <a:xfrm flipH="1">
              <a:off x="7090374" y="5452009"/>
              <a:ext cx="3491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3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5">
            <a:extLst>
              <a:ext uri="{FF2B5EF4-FFF2-40B4-BE49-F238E27FC236}">
                <a16:creationId xmlns:a16="http://schemas.microsoft.com/office/drawing/2014/main" id="{E31EBC53-AF30-49A3-A214-1DA793F6D41C}"/>
              </a:ext>
            </a:extLst>
          </p:cNvPr>
          <p:cNvGrpSpPr/>
          <p:nvPr/>
        </p:nvGrpSpPr>
        <p:grpSpPr>
          <a:xfrm flipH="1">
            <a:off x="8231560" y="1947516"/>
            <a:ext cx="3960440" cy="3558872"/>
            <a:chOff x="-15861" y="1353546"/>
            <a:chExt cx="3151118" cy="3558872"/>
          </a:xfrm>
        </p:grpSpPr>
        <p:grpSp>
          <p:nvGrpSpPr>
            <p:cNvPr id="25" name="Group 13318">
              <a:extLst>
                <a:ext uri="{FF2B5EF4-FFF2-40B4-BE49-F238E27FC236}">
                  <a16:creationId xmlns:a16="http://schemas.microsoft.com/office/drawing/2014/main" id="{2D1CB53E-0C9D-4345-BCE6-298127B88A68}"/>
                </a:ext>
              </a:extLst>
            </p:cNvPr>
            <p:cNvGrpSpPr/>
            <p:nvPr/>
          </p:nvGrpSpPr>
          <p:grpSpPr>
            <a:xfrm rot="19917947">
              <a:off x="1469388" y="1353546"/>
              <a:ext cx="1665869" cy="3558872"/>
              <a:chOff x="1359132" y="345882"/>
              <a:chExt cx="1966239" cy="4200564"/>
            </a:xfrm>
          </p:grpSpPr>
          <p:grpSp>
            <p:nvGrpSpPr>
              <p:cNvPr id="27" name="Group 23">
                <a:extLst>
                  <a:ext uri="{FF2B5EF4-FFF2-40B4-BE49-F238E27FC236}">
                    <a16:creationId xmlns:a16="http://schemas.microsoft.com/office/drawing/2014/main" id="{13C034AB-2520-4640-8C35-3D77EF3DF03C}"/>
                  </a:ext>
                </a:extLst>
              </p:cNvPr>
              <p:cNvGrpSpPr/>
              <p:nvPr/>
            </p:nvGrpSpPr>
            <p:grpSpPr>
              <a:xfrm>
                <a:off x="2073901" y="2186669"/>
                <a:ext cx="501313" cy="2359777"/>
                <a:chOff x="2810055" y="1677194"/>
                <a:chExt cx="535258" cy="2519562"/>
              </a:xfrm>
            </p:grpSpPr>
            <p:sp>
              <p:nvSpPr>
                <p:cNvPr id="40" name="Rectangle 8">
                  <a:extLst>
                    <a:ext uri="{FF2B5EF4-FFF2-40B4-BE49-F238E27FC236}">
                      <a16:creationId xmlns:a16="http://schemas.microsoft.com/office/drawing/2014/main" id="{2E3E5BF5-A78A-4C2F-BA9E-ECEC525B930D}"/>
                    </a:ext>
                  </a:extLst>
                </p:cNvPr>
                <p:cNvSpPr/>
                <p:nvPr/>
              </p:nvSpPr>
              <p:spPr>
                <a:xfrm>
                  <a:off x="2810675" y="3399597"/>
                  <a:ext cx="534638" cy="779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378" h="1800199">
                      <a:moveTo>
                        <a:pt x="0" y="0"/>
                      </a:moveTo>
                      <a:lnTo>
                        <a:pt x="1802378" y="0"/>
                      </a:lnTo>
                      <a:lnTo>
                        <a:pt x="1802378" y="289727"/>
                      </a:lnTo>
                      <a:lnTo>
                        <a:pt x="1801366" y="289727"/>
                      </a:lnTo>
                      <a:lnTo>
                        <a:pt x="901188" y="1800199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lumMod val="70000"/>
                        <a:lumOff val="30000"/>
                      </a:schemeClr>
                    </a:gs>
                    <a:gs pos="100000">
                      <a:schemeClr val="accent2">
                        <a:lumMod val="70000"/>
                        <a:lumOff val="3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Rectangle 8">
                  <a:extLst>
                    <a:ext uri="{FF2B5EF4-FFF2-40B4-BE49-F238E27FC236}">
                      <a16:creationId xmlns:a16="http://schemas.microsoft.com/office/drawing/2014/main" id="{D45BE272-8284-4F9C-97C1-B33EC2ADE92D}"/>
                    </a:ext>
                  </a:extLst>
                </p:cNvPr>
                <p:cNvSpPr/>
                <p:nvPr/>
              </p:nvSpPr>
              <p:spPr>
                <a:xfrm>
                  <a:off x="2984722" y="3392706"/>
                  <a:ext cx="180870" cy="787996"/>
                </a:xfrm>
                <a:custGeom>
                  <a:avLst/>
                  <a:gdLst>
                    <a:gd name="connsiteX0" fmla="*/ 0 w 1359043"/>
                    <a:gd name="connsiteY0" fmla="*/ 0 h 1813992"/>
                    <a:gd name="connsiteX1" fmla="*/ 1359043 w 1359043"/>
                    <a:gd name="connsiteY1" fmla="*/ 0 h 1813992"/>
                    <a:gd name="connsiteX2" fmla="*/ 1359043 w 1359043"/>
                    <a:gd name="connsiteY2" fmla="*/ 212596 h 1813992"/>
                    <a:gd name="connsiteX3" fmla="*/ 806822 w 1359043"/>
                    <a:gd name="connsiteY3" fmla="*/ 1813992 h 1813992"/>
                    <a:gd name="connsiteX4" fmla="*/ 1012 w 1359043"/>
                    <a:gd name="connsiteY4" fmla="*/ 289727 h 1813992"/>
                    <a:gd name="connsiteX5" fmla="*/ 0 w 1359043"/>
                    <a:gd name="connsiteY5" fmla="*/ 289727 h 1813992"/>
                    <a:gd name="connsiteX6" fmla="*/ 0 w 1359043"/>
                    <a:gd name="connsiteY6" fmla="*/ 288030 h 1813992"/>
                    <a:gd name="connsiteX7" fmla="*/ 0 w 1359043"/>
                    <a:gd name="connsiteY7" fmla="*/ 0 h 1813992"/>
                    <a:gd name="connsiteX0" fmla="*/ 0 w 1359043"/>
                    <a:gd name="connsiteY0" fmla="*/ 0 h 1820658"/>
                    <a:gd name="connsiteX1" fmla="*/ 1359043 w 1359043"/>
                    <a:gd name="connsiteY1" fmla="*/ 0 h 1820658"/>
                    <a:gd name="connsiteX2" fmla="*/ 1359043 w 1359043"/>
                    <a:gd name="connsiteY2" fmla="*/ 212596 h 1820658"/>
                    <a:gd name="connsiteX3" fmla="*/ 720119 w 1359043"/>
                    <a:gd name="connsiteY3" fmla="*/ 1820658 h 1820658"/>
                    <a:gd name="connsiteX4" fmla="*/ 1012 w 1359043"/>
                    <a:gd name="connsiteY4" fmla="*/ 289727 h 1820658"/>
                    <a:gd name="connsiteX5" fmla="*/ 0 w 1359043"/>
                    <a:gd name="connsiteY5" fmla="*/ 289727 h 1820658"/>
                    <a:gd name="connsiteX6" fmla="*/ 0 w 1359043"/>
                    <a:gd name="connsiteY6" fmla="*/ 288030 h 1820658"/>
                    <a:gd name="connsiteX7" fmla="*/ 0 w 1359043"/>
                    <a:gd name="connsiteY7" fmla="*/ 0 h 1820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59043" h="1820658">
                      <a:moveTo>
                        <a:pt x="0" y="0"/>
                      </a:moveTo>
                      <a:lnTo>
                        <a:pt x="1359043" y="0"/>
                      </a:lnTo>
                      <a:lnTo>
                        <a:pt x="1359043" y="212596"/>
                      </a:lnTo>
                      <a:lnTo>
                        <a:pt x="720119" y="1820658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lumMod val="50000"/>
                        <a:lumOff val="50000"/>
                      </a:schemeClr>
                    </a:gs>
                    <a:gs pos="100000">
                      <a:schemeClr val="accent2">
                        <a:lumMod val="50000"/>
                        <a:lumOff val="5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Rectangle 8">
                  <a:extLst>
                    <a:ext uri="{FF2B5EF4-FFF2-40B4-BE49-F238E27FC236}">
                      <a16:creationId xmlns:a16="http://schemas.microsoft.com/office/drawing/2014/main" id="{011D9B0D-AAE9-4572-9B20-B00DE0DC3BBA}"/>
                    </a:ext>
                  </a:extLst>
                </p:cNvPr>
                <p:cNvSpPr/>
                <p:nvPr/>
              </p:nvSpPr>
              <p:spPr>
                <a:xfrm>
                  <a:off x="2810055" y="3399597"/>
                  <a:ext cx="264192" cy="763141"/>
                </a:xfrm>
                <a:custGeom>
                  <a:avLst/>
                  <a:gdLst>
                    <a:gd name="connsiteX0" fmla="*/ 0 w 1345558"/>
                    <a:gd name="connsiteY0" fmla="*/ 0 h 1783227"/>
                    <a:gd name="connsiteX1" fmla="*/ 897414 w 1345558"/>
                    <a:gd name="connsiteY1" fmla="*/ 0 h 1783227"/>
                    <a:gd name="connsiteX2" fmla="*/ 901843 w 1345558"/>
                    <a:gd name="connsiteY2" fmla="*/ 212596 h 1783227"/>
                    <a:gd name="connsiteX3" fmla="*/ 1345558 w 1345558"/>
                    <a:gd name="connsiteY3" fmla="*/ 1783227 h 1783227"/>
                    <a:gd name="connsiteX4" fmla="*/ 1012 w 1345558"/>
                    <a:gd name="connsiteY4" fmla="*/ 289727 h 1783227"/>
                    <a:gd name="connsiteX5" fmla="*/ 0 w 1345558"/>
                    <a:gd name="connsiteY5" fmla="*/ 289727 h 1783227"/>
                    <a:gd name="connsiteX6" fmla="*/ 0 w 1345558"/>
                    <a:gd name="connsiteY6" fmla="*/ 288030 h 1783227"/>
                    <a:gd name="connsiteX7" fmla="*/ 0 w 1345558"/>
                    <a:gd name="connsiteY7" fmla="*/ 0 h 1783227"/>
                    <a:gd name="connsiteX0" fmla="*/ 0 w 1331023"/>
                    <a:gd name="connsiteY0" fmla="*/ 0 h 1763232"/>
                    <a:gd name="connsiteX1" fmla="*/ 897414 w 1331023"/>
                    <a:gd name="connsiteY1" fmla="*/ 0 h 1763232"/>
                    <a:gd name="connsiteX2" fmla="*/ 901843 w 1331023"/>
                    <a:gd name="connsiteY2" fmla="*/ 212596 h 1763232"/>
                    <a:gd name="connsiteX3" fmla="*/ 1331023 w 1331023"/>
                    <a:gd name="connsiteY3" fmla="*/ 1763232 h 1763232"/>
                    <a:gd name="connsiteX4" fmla="*/ 1012 w 1331023"/>
                    <a:gd name="connsiteY4" fmla="*/ 289727 h 1763232"/>
                    <a:gd name="connsiteX5" fmla="*/ 0 w 1331023"/>
                    <a:gd name="connsiteY5" fmla="*/ 289727 h 1763232"/>
                    <a:gd name="connsiteX6" fmla="*/ 0 w 1331023"/>
                    <a:gd name="connsiteY6" fmla="*/ 288030 h 1763232"/>
                    <a:gd name="connsiteX7" fmla="*/ 0 w 1331023"/>
                    <a:gd name="connsiteY7" fmla="*/ 0 h 176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31023" h="1763232">
                      <a:moveTo>
                        <a:pt x="0" y="0"/>
                      </a:moveTo>
                      <a:lnTo>
                        <a:pt x="897414" y="0"/>
                      </a:lnTo>
                      <a:cubicBezTo>
                        <a:pt x="898890" y="70865"/>
                        <a:pt x="900367" y="141731"/>
                        <a:pt x="901843" y="212596"/>
                      </a:cubicBezTo>
                      <a:lnTo>
                        <a:pt x="1331023" y="1763232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lumMod val="30000"/>
                        <a:lumOff val="70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Rectangle 2">
                  <a:extLst>
                    <a:ext uri="{FF2B5EF4-FFF2-40B4-BE49-F238E27FC236}">
                      <a16:creationId xmlns:a16="http://schemas.microsoft.com/office/drawing/2014/main" id="{6D257BC5-1F19-4D80-88C3-06A927C962FE}"/>
                    </a:ext>
                  </a:extLst>
                </p:cNvPr>
                <p:cNvSpPr/>
                <p:nvPr/>
              </p:nvSpPr>
              <p:spPr>
                <a:xfrm>
                  <a:off x="2811292" y="1677194"/>
                  <a:ext cx="177768" cy="18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30000"/>
                        <a:lumOff val="7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Rectangle 2">
                  <a:extLst>
                    <a:ext uri="{FF2B5EF4-FFF2-40B4-BE49-F238E27FC236}">
                      <a16:creationId xmlns:a16="http://schemas.microsoft.com/office/drawing/2014/main" id="{EC125F5A-2A14-43D6-A367-B3F515B4347D}"/>
                    </a:ext>
                  </a:extLst>
                </p:cNvPr>
                <p:cNvSpPr/>
                <p:nvPr/>
              </p:nvSpPr>
              <p:spPr>
                <a:xfrm>
                  <a:off x="2987824" y="1677195"/>
                  <a:ext cx="177768" cy="18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50000"/>
                        <a:lumOff val="50000"/>
                      </a:schemeClr>
                    </a:gs>
                    <a:gs pos="100000">
                      <a:schemeClr val="accent1">
                        <a:lumMod val="50000"/>
                        <a:lumOff val="5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Rectangle 2">
                  <a:extLst>
                    <a:ext uri="{FF2B5EF4-FFF2-40B4-BE49-F238E27FC236}">
                      <a16:creationId xmlns:a16="http://schemas.microsoft.com/office/drawing/2014/main" id="{465A3E2B-D7CD-4A26-9B4F-430DC7A2552F}"/>
                    </a:ext>
                  </a:extLst>
                </p:cNvPr>
                <p:cNvSpPr/>
                <p:nvPr/>
              </p:nvSpPr>
              <p:spPr>
                <a:xfrm>
                  <a:off x="3165590" y="1677196"/>
                  <a:ext cx="177768" cy="1815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Isosceles Triangle 4">
                  <a:extLst>
                    <a:ext uri="{FF2B5EF4-FFF2-40B4-BE49-F238E27FC236}">
                      <a16:creationId xmlns:a16="http://schemas.microsoft.com/office/drawing/2014/main" id="{AF8B81E6-DB37-4F9B-86D6-5CF2F1FA0558}"/>
                    </a:ext>
                  </a:extLst>
                </p:cNvPr>
                <p:cNvSpPr/>
                <p:nvPr/>
              </p:nvSpPr>
              <p:spPr>
                <a:xfrm rot="10800000">
                  <a:off x="2987823" y="3961239"/>
                  <a:ext cx="177768" cy="235517"/>
                </a:xfrm>
                <a:prstGeom prst="triangl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8" name="Group 26">
                <a:extLst>
                  <a:ext uri="{FF2B5EF4-FFF2-40B4-BE49-F238E27FC236}">
                    <a16:creationId xmlns:a16="http://schemas.microsoft.com/office/drawing/2014/main" id="{67C447A0-EEF6-4447-8D10-92956F4BF489}"/>
                  </a:ext>
                </a:extLst>
              </p:cNvPr>
              <p:cNvGrpSpPr/>
              <p:nvPr/>
            </p:nvGrpSpPr>
            <p:grpSpPr>
              <a:xfrm>
                <a:off x="1359132" y="345882"/>
                <a:ext cx="1966239" cy="1811155"/>
                <a:chOff x="1888981" y="1110787"/>
                <a:chExt cx="2254374" cy="2076562"/>
              </a:xfrm>
            </p:grpSpPr>
            <p:sp>
              <p:nvSpPr>
                <p:cNvPr id="29" name="Teardrop 30">
                  <a:extLst>
                    <a:ext uri="{FF2B5EF4-FFF2-40B4-BE49-F238E27FC236}">
                      <a16:creationId xmlns:a16="http://schemas.microsoft.com/office/drawing/2014/main" id="{5850F2CD-D672-4DF6-B201-79A93908DAF9}"/>
                    </a:ext>
                  </a:extLst>
                </p:cNvPr>
                <p:cNvSpPr/>
                <p:nvPr/>
              </p:nvSpPr>
              <p:spPr>
                <a:xfrm rot="8100000">
                  <a:off x="2322441" y="1563466"/>
                  <a:ext cx="1333455" cy="1333457"/>
                </a:xfrm>
                <a:custGeom>
                  <a:avLst/>
                  <a:gdLst>
                    <a:gd name="connsiteX0" fmla="*/ 293361 w 2192670"/>
                    <a:gd name="connsiteY0" fmla="*/ 1899310 h 2192671"/>
                    <a:gd name="connsiteX1" fmla="*/ 0 w 2192670"/>
                    <a:gd name="connsiteY1" fmla="*/ 1191074 h 2192671"/>
                    <a:gd name="connsiteX2" fmla="*/ 1001597 w 2192670"/>
                    <a:gd name="connsiteY2" fmla="*/ 189477 h 2192671"/>
                    <a:gd name="connsiteX3" fmla="*/ 1341342 w 2192670"/>
                    <a:gd name="connsiteY3" fmla="*/ 189477 h 2192671"/>
                    <a:gd name="connsiteX4" fmla="*/ 1530818 w 2192670"/>
                    <a:gd name="connsiteY4" fmla="*/ 0 h 2192671"/>
                    <a:gd name="connsiteX5" fmla="*/ 1806586 w 2192670"/>
                    <a:gd name="connsiteY5" fmla="*/ 0 h 2192671"/>
                    <a:gd name="connsiteX6" fmla="*/ 1996062 w 2192670"/>
                    <a:gd name="connsiteY6" fmla="*/ 189477 h 2192671"/>
                    <a:gd name="connsiteX7" fmla="*/ 2003194 w 2192670"/>
                    <a:gd name="connsiteY7" fmla="*/ 189477 h 2192671"/>
                    <a:gd name="connsiteX8" fmla="*/ 2003194 w 2192670"/>
                    <a:gd name="connsiteY8" fmla="*/ 196609 h 2192671"/>
                    <a:gd name="connsiteX9" fmla="*/ 2192670 w 2192670"/>
                    <a:gd name="connsiteY9" fmla="*/ 386085 h 2192671"/>
                    <a:gd name="connsiteX10" fmla="*/ 2192670 w 2192670"/>
                    <a:gd name="connsiteY10" fmla="*/ 661852 h 2192671"/>
                    <a:gd name="connsiteX11" fmla="*/ 2003193 w 2192670"/>
                    <a:gd name="connsiteY11" fmla="*/ 851329 h 2192671"/>
                    <a:gd name="connsiteX12" fmla="*/ 2003194 w 2192670"/>
                    <a:gd name="connsiteY12" fmla="*/ 1191074 h 2192671"/>
                    <a:gd name="connsiteX13" fmla="*/ 1001597 w 2192670"/>
                    <a:gd name="connsiteY13" fmla="*/ 2192671 h 2192671"/>
                    <a:gd name="connsiteX14" fmla="*/ 293361 w 2192670"/>
                    <a:gd name="connsiteY14" fmla="*/ 1899310 h 2192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92670" h="2192671">
                      <a:moveTo>
                        <a:pt x="293361" y="1899310"/>
                      </a:moveTo>
                      <a:cubicBezTo>
                        <a:pt x="112107" y="1718057"/>
                        <a:pt x="0" y="1467657"/>
                        <a:pt x="0" y="1191074"/>
                      </a:cubicBezTo>
                      <a:cubicBezTo>
                        <a:pt x="0" y="637907"/>
                        <a:pt x="448430" y="189477"/>
                        <a:pt x="1001597" y="189477"/>
                      </a:cubicBezTo>
                      <a:lnTo>
                        <a:pt x="1341342" y="189477"/>
                      </a:lnTo>
                      <a:lnTo>
                        <a:pt x="1530818" y="0"/>
                      </a:lnTo>
                      <a:cubicBezTo>
                        <a:pt x="1606970" y="-76151"/>
                        <a:pt x="1730435" y="-76151"/>
                        <a:pt x="1806586" y="0"/>
                      </a:cubicBezTo>
                      <a:lnTo>
                        <a:pt x="1996062" y="189477"/>
                      </a:lnTo>
                      <a:lnTo>
                        <a:pt x="2003194" y="189477"/>
                      </a:lnTo>
                      <a:lnTo>
                        <a:pt x="2003194" y="196609"/>
                      </a:lnTo>
                      <a:lnTo>
                        <a:pt x="2192670" y="386085"/>
                      </a:lnTo>
                      <a:cubicBezTo>
                        <a:pt x="2268822" y="462236"/>
                        <a:pt x="2268822" y="585701"/>
                        <a:pt x="2192670" y="661852"/>
                      </a:cubicBezTo>
                      <a:lnTo>
                        <a:pt x="2003193" y="851329"/>
                      </a:lnTo>
                      <a:cubicBezTo>
                        <a:pt x="2003193" y="964577"/>
                        <a:pt x="2003194" y="1077826"/>
                        <a:pt x="2003194" y="1191074"/>
                      </a:cubicBezTo>
                      <a:cubicBezTo>
                        <a:pt x="2003194" y="1744241"/>
                        <a:pt x="1554764" y="2192671"/>
                        <a:pt x="1001597" y="2192671"/>
                      </a:cubicBezTo>
                      <a:cubicBezTo>
                        <a:pt x="725014" y="2192671"/>
                        <a:pt x="474614" y="2080563"/>
                        <a:pt x="293361" y="189931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Trapezoid 24">
                  <a:extLst>
                    <a:ext uri="{FF2B5EF4-FFF2-40B4-BE49-F238E27FC236}">
                      <a16:creationId xmlns:a16="http://schemas.microsoft.com/office/drawing/2014/main" id="{B917906F-D601-4C4D-804A-DA100DA1228D}"/>
                    </a:ext>
                  </a:extLst>
                </p:cNvPr>
                <p:cNvSpPr/>
                <p:nvPr/>
              </p:nvSpPr>
              <p:spPr>
                <a:xfrm rot="10800000">
                  <a:off x="2751763" y="2230194"/>
                  <a:ext cx="457200" cy="783671"/>
                </a:xfrm>
                <a:prstGeom prst="trapezoid">
                  <a:avLst/>
                </a:prstGeom>
                <a:solidFill>
                  <a:schemeClr val="bg1"/>
                </a:solidFill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Rounded Rectangle 18">
                  <a:extLst>
                    <a:ext uri="{FF2B5EF4-FFF2-40B4-BE49-F238E27FC236}">
                      <a16:creationId xmlns:a16="http://schemas.microsoft.com/office/drawing/2014/main" id="{DA4764AE-A307-4F9D-8F9C-5753582CAE1D}"/>
                    </a:ext>
                  </a:extLst>
                </p:cNvPr>
                <p:cNvSpPr/>
                <p:nvPr/>
              </p:nvSpPr>
              <p:spPr>
                <a:xfrm rot="2700000">
                  <a:off x="3710962" y="1407964"/>
                  <a:ext cx="119821" cy="29955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Rounded Rectangle 19">
                  <a:extLst>
                    <a:ext uri="{FF2B5EF4-FFF2-40B4-BE49-F238E27FC236}">
                      <a16:creationId xmlns:a16="http://schemas.microsoft.com/office/drawing/2014/main" id="{1FF637EF-77C9-4DC9-9AD6-F3D4F58CB17D}"/>
                    </a:ext>
                  </a:extLst>
                </p:cNvPr>
                <p:cNvSpPr/>
                <p:nvPr/>
              </p:nvSpPr>
              <p:spPr>
                <a:xfrm rot="18900000" flipH="1">
                  <a:off x="2156327" y="1407964"/>
                  <a:ext cx="119821" cy="29955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Rounded Rectangle 20">
                  <a:extLst>
                    <a:ext uri="{FF2B5EF4-FFF2-40B4-BE49-F238E27FC236}">
                      <a16:creationId xmlns:a16="http://schemas.microsoft.com/office/drawing/2014/main" id="{1FC85A1D-3B94-43FE-972C-B8E6032D2C5B}"/>
                    </a:ext>
                  </a:extLst>
                </p:cNvPr>
                <p:cNvSpPr/>
                <p:nvPr/>
              </p:nvSpPr>
              <p:spPr>
                <a:xfrm>
                  <a:off x="2935970" y="1110787"/>
                  <a:ext cx="119821" cy="29955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Rounded Rectangle 21">
                  <a:extLst>
                    <a:ext uri="{FF2B5EF4-FFF2-40B4-BE49-F238E27FC236}">
                      <a16:creationId xmlns:a16="http://schemas.microsoft.com/office/drawing/2014/main" id="{5060FCFF-2F9B-496D-A3B8-E9BBFFD892B6}"/>
                    </a:ext>
                  </a:extLst>
                </p:cNvPr>
                <p:cNvSpPr/>
                <p:nvPr/>
              </p:nvSpPr>
              <p:spPr>
                <a:xfrm rot="5400000">
                  <a:off x="3933668" y="1996109"/>
                  <a:ext cx="119821" cy="29955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ounded Rectangle 22">
                  <a:extLst>
                    <a:ext uri="{FF2B5EF4-FFF2-40B4-BE49-F238E27FC236}">
                      <a16:creationId xmlns:a16="http://schemas.microsoft.com/office/drawing/2014/main" id="{2587A570-7F7D-4A4C-91C0-E3EAF89EB9FA}"/>
                    </a:ext>
                  </a:extLst>
                </p:cNvPr>
                <p:cNvSpPr/>
                <p:nvPr/>
              </p:nvSpPr>
              <p:spPr>
                <a:xfrm rot="16200000" flipH="1">
                  <a:off x="1978847" y="1919902"/>
                  <a:ext cx="119821" cy="29955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ounded Rectangle 25">
                  <a:extLst>
                    <a:ext uri="{FF2B5EF4-FFF2-40B4-BE49-F238E27FC236}">
                      <a16:creationId xmlns:a16="http://schemas.microsoft.com/office/drawing/2014/main" id="{DC7DB178-7CA2-4FDE-834D-398B1464FA28}"/>
                    </a:ext>
                  </a:extLst>
                </p:cNvPr>
                <p:cNvSpPr/>
                <p:nvPr/>
              </p:nvSpPr>
              <p:spPr>
                <a:xfrm>
                  <a:off x="2692290" y="3074683"/>
                  <a:ext cx="612000" cy="11266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7" name="Rounded Rectangle 27">
                  <a:extLst>
                    <a:ext uri="{FF2B5EF4-FFF2-40B4-BE49-F238E27FC236}">
                      <a16:creationId xmlns:a16="http://schemas.microsoft.com/office/drawing/2014/main" id="{F7455487-198C-4DFB-9B96-32982ED577FB}"/>
                    </a:ext>
                  </a:extLst>
                </p:cNvPr>
                <p:cNvSpPr/>
                <p:nvPr/>
              </p:nvSpPr>
              <p:spPr>
                <a:xfrm>
                  <a:off x="2833284" y="2139702"/>
                  <a:ext cx="71867" cy="17966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Rounded Rectangle 28">
                  <a:extLst>
                    <a:ext uri="{FF2B5EF4-FFF2-40B4-BE49-F238E27FC236}">
                      <a16:creationId xmlns:a16="http://schemas.microsoft.com/office/drawing/2014/main" id="{7AC8749F-E128-4F2E-ABCE-D6081D52838A}"/>
                    </a:ext>
                  </a:extLst>
                </p:cNvPr>
                <p:cNvSpPr/>
                <p:nvPr/>
              </p:nvSpPr>
              <p:spPr>
                <a:xfrm>
                  <a:off x="2957504" y="2139702"/>
                  <a:ext cx="71867" cy="17966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Rounded Rectangle 29">
                  <a:extLst>
                    <a:ext uri="{FF2B5EF4-FFF2-40B4-BE49-F238E27FC236}">
                      <a16:creationId xmlns:a16="http://schemas.microsoft.com/office/drawing/2014/main" id="{9591CF3E-EEA8-4821-8DF5-838E6ACED791}"/>
                    </a:ext>
                  </a:extLst>
                </p:cNvPr>
                <p:cNvSpPr/>
                <p:nvPr/>
              </p:nvSpPr>
              <p:spPr>
                <a:xfrm>
                  <a:off x="3081724" y="2139702"/>
                  <a:ext cx="71867" cy="17966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6" name="Freeform 13312">
              <a:extLst>
                <a:ext uri="{FF2B5EF4-FFF2-40B4-BE49-F238E27FC236}">
                  <a16:creationId xmlns:a16="http://schemas.microsoft.com/office/drawing/2014/main" id="{35F35F46-7EFD-45BF-B018-81138EA76484}"/>
                </a:ext>
              </a:extLst>
            </p:cNvPr>
            <p:cNvSpPr/>
            <p:nvPr/>
          </p:nvSpPr>
          <p:spPr>
            <a:xfrm>
              <a:off x="-15861" y="2530131"/>
              <a:ext cx="3091680" cy="1938501"/>
            </a:xfrm>
            <a:custGeom>
              <a:avLst/>
              <a:gdLst>
                <a:gd name="connsiteX0" fmla="*/ 2514265 w 2896332"/>
                <a:gd name="connsiteY0" fmla="*/ 466772 h 1875813"/>
                <a:gd name="connsiteX1" fmla="*/ 2655476 w 2896332"/>
                <a:gd name="connsiteY1" fmla="*/ 584615 h 1875813"/>
                <a:gd name="connsiteX2" fmla="*/ 2828170 w 2896332"/>
                <a:gd name="connsiteY2" fmla="*/ 1010501 h 1875813"/>
                <a:gd name="connsiteX3" fmla="*/ 2883834 w 2896332"/>
                <a:gd name="connsiteY3" fmla="*/ 1308835 h 1875813"/>
                <a:gd name="connsiteX4" fmla="*/ 2799743 w 2896332"/>
                <a:gd name="connsiteY4" fmla="*/ 1672098 h 1875813"/>
                <a:gd name="connsiteX5" fmla="*/ 2521033 w 2896332"/>
                <a:gd name="connsiteY5" fmla="*/ 1160421 h 1875813"/>
                <a:gd name="connsiteX6" fmla="*/ 2514265 w 2896332"/>
                <a:gd name="connsiteY6" fmla="*/ 466772 h 1875813"/>
                <a:gd name="connsiteX7" fmla="*/ 1898646 w 2896332"/>
                <a:gd name="connsiteY7" fmla="*/ 46 h 1875813"/>
                <a:gd name="connsiteX8" fmla="*/ 1969811 w 2896332"/>
                <a:gd name="connsiteY8" fmla="*/ 83938 h 1875813"/>
                <a:gd name="connsiteX9" fmla="*/ 1970003 w 2896332"/>
                <a:gd name="connsiteY9" fmla="*/ 120627 h 1875813"/>
                <a:gd name="connsiteX10" fmla="*/ 1962950 w 2896332"/>
                <a:gd name="connsiteY10" fmla="*/ 120627 h 1875813"/>
                <a:gd name="connsiteX11" fmla="*/ 1906617 w 2896332"/>
                <a:gd name="connsiteY11" fmla="*/ 176960 h 1875813"/>
                <a:gd name="connsiteX12" fmla="*/ 1962950 w 2896332"/>
                <a:gd name="connsiteY12" fmla="*/ 233293 h 1875813"/>
                <a:gd name="connsiteX13" fmla="*/ 1970591 w 2896332"/>
                <a:gd name="connsiteY13" fmla="*/ 233293 h 1875813"/>
                <a:gd name="connsiteX14" fmla="*/ 1973469 w 2896332"/>
                <a:gd name="connsiteY14" fmla="*/ 784519 h 1875813"/>
                <a:gd name="connsiteX15" fmla="*/ 1866010 w 2896332"/>
                <a:gd name="connsiteY15" fmla="*/ 878218 h 1875813"/>
                <a:gd name="connsiteX16" fmla="*/ 2733769 w 2896332"/>
                <a:gd name="connsiteY16" fmla="*/ 1387129 h 1875813"/>
                <a:gd name="connsiteX17" fmla="*/ 2694623 w 2896332"/>
                <a:gd name="connsiteY17" fmla="*/ 1674208 h 1875813"/>
                <a:gd name="connsiteX18" fmla="*/ 2394496 w 2896332"/>
                <a:gd name="connsiteY18" fmla="*/ 1654634 h 1875813"/>
                <a:gd name="connsiteX19" fmla="*/ 2069239 w 2896332"/>
                <a:gd name="connsiteY19" fmla="*/ 1875813 h 1875813"/>
                <a:gd name="connsiteX20" fmla="*/ 2023060 w 2896332"/>
                <a:gd name="connsiteY20" fmla="*/ 1634793 h 1875813"/>
                <a:gd name="connsiteX21" fmla="*/ 1739085 w 2896332"/>
                <a:gd name="connsiteY21" fmla="*/ 1871397 h 1875813"/>
                <a:gd name="connsiteX22" fmla="*/ 1648664 w 2896332"/>
                <a:gd name="connsiteY22" fmla="*/ 1582137 h 1875813"/>
                <a:gd name="connsiteX23" fmla="*/ 1376671 w 2896332"/>
                <a:gd name="connsiteY23" fmla="*/ 1700306 h 1875813"/>
                <a:gd name="connsiteX24" fmla="*/ 1415819 w 2896332"/>
                <a:gd name="connsiteY24" fmla="*/ 1334933 h 1875813"/>
                <a:gd name="connsiteX25" fmla="*/ 665501 w 2896332"/>
                <a:gd name="connsiteY25" fmla="*/ 1276212 h 1875813"/>
                <a:gd name="connsiteX26" fmla="*/ 0 w 2896332"/>
                <a:gd name="connsiteY26" fmla="*/ 1126148 h 1875813"/>
                <a:gd name="connsiteX27" fmla="*/ 13050 w 2896332"/>
                <a:gd name="connsiteY27" fmla="*/ 284488 h 1875813"/>
                <a:gd name="connsiteX28" fmla="*/ 1898646 w 2896332"/>
                <a:gd name="connsiteY28" fmla="*/ 46 h 1875813"/>
                <a:gd name="connsiteX0" fmla="*/ 2514265 w 2896332"/>
                <a:gd name="connsiteY0" fmla="*/ 466772 h 1875813"/>
                <a:gd name="connsiteX1" fmla="*/ 2655476 w 2896332"/>
                <a:gd name="connsiteY1" fmla="*/ 584615 h 1875813"/>
                <a:gd name="connsiteX2" fmla="*/ 2828170 w 2896332"/>
                <a:gd name="connsiteY2" fmla="*/ 1010501 h 1875813"/>
                <a:gd name="connsiteX3" fmla="*/ 2883834 w 2896332"/>
                <a:gd name="connsiteY3" fmla="*/ 1308835 h 1875813"/>
                <a:gd name="connsiteX4" fmla="*/ 2799743 w 2896332"/>
                <a:gd name="connsiteY4" fmla="*/ 1672098 h 1875813"/>
                <a:gd name="connsiteX5" fmla="*/ 2521033 w 2896332"/>
                <a:gd name="connsiteY5" fmla="*/ 1160421 h 1875813"/>
                <a:gd name="connsiteX6" fmla="*/ 2514265 w 2896332"/>
                <a:gd name="connsiteY6" fmla="*/ 466772 h 1875813"/>
                <a:gd name="connsiteX7" fmla="*/ 1898646 w 2896332"/>
                <a:gd name="connsiteY7" fmla="*/ 46 h 1875813"/>
                <a:gd name="connsiteX8" fmla="*/ 1969811 w 2896332"/>
                <a:gd name="connsiteY8" fmla="*/ 83938 h 1875813"/>
                <a:gd name="connsiteX9" fmla="*/ 1970003 w 2896332"/>
                <a:gd name="connsiteY9" fmla="*/ 120627 h 1875813"/>
                <a:gd name="connsiteX10" fmla="*/ 1962950 w 2896332"/>
                <a:gd name="connsiteY10" fmla="*/ 120627 h 1875813"/>
                <a:gd name="connsiteX11" fmla="*/ 1906617 w 2896332"/>
                <a:gd name="connsiteY11" fmla="*/ 176960 h 1875813"/>
                <a:gd name="connsiteX12" fmla="*/ 1962950 w 2896332"/>
                <a:gd name="connsiteY12" fmla="*/ 233293 h 1875813"/>
                <a:gd name="connsiteX13" fmla="*/ 1970591 w 2896332"/>
                <a:gd name="connsiteY13" fmla="*/ 233293 h 1875813"/>
                <a:gd name="connsiteX14" fmla="*/ 1973469 w 2896332"/>
                <a:gd name="connsiteY14" fmla="*/ 784519 h 1875813"/>
                <a:gd name="connsiteX15" fmla="*/ 1866010 w 2896332"/>
                <a:gd name="connsiteY15" fmla="*/ 878218 h 1875813"/>
                <a:gd name="connsiteX16" fmla="*/ 2733769 w 2896332"/>
                <a:gd name="connsiteY16" fmla="*/ 1387129 h 1875813"/>
                <a:gd name="connsiteX17" fmla="*/ 2694623 w 2896332"/>
                <a:gd name="connsiteY17" fmla="*/ 1674208 h 1875813"/>
                <a:gd name="connsiteX18" fmla="*/ 2394496 w 2896332"/>
                <a:gd name="connsiteY18" fmla="*/ 1654634 h 1875813"/>
                <a:gd name="connsiteX19" fmla="*/ 2069239 w 2896332"/>
                <a:gd name="connsiteY19" fmla="*/ 1875813 h 1875813"/>
                <a:gd name="connsiteX20" fmla="*/ 2023060 w 2896332"/>
                <a:gd name="connsiteY20" fmla="*/ 1634793 h 1875813"/>
                <a:gd name="connsiteX21" fmla="*/ 1739085 w 2896332"/>
                <a:gd name="connsiteY21" fmla="*/ 1871397 h 1875813"/>
                <a:gd name="connsiteX22" fmla="*/ 1648664 w 2896332"/>
                <a:gd name="connsiteY22" fmla="*/ 1582137 h 1875813"/>
                <a:gd name="connsiteX23" fmla="*/ 1376671 w 2896332"/>
                <a:gd name="connsiteY23" fmla="*/ 1700306 h 1875813"/>
                <a:gd name="connsiteX24" fmla="*/ 1415819 w 2896332"/>
                <a:gd name="connsiteY24" fmla="*/ 1334933 h 1875813"/>
                <a:gd name="connsiteX25" fmla="*/ 665501 w 2896332"/>
                <a:gd name="connsiteY25" fmla="*/ 1276212 h 1875813"/>
                <a:gd name="connsiteX26" fmla="*/ 0 w 2896332"/>
                <a:gd name="connsiteY26" fmla="*/ 1126148 h 1875813"/>
                <a:gd name="connsiteX27" fmla="*/ 13050 w 2896332"/>
                <a:gd name="connsiteY27" fmla="*/ 284488 h 1875813"/>
                <a:gd name="connsiteX28" fmla="*/ 1898646 w 2896332"/>
                <a:gd name="connsiteY28" fmla="*/ 46 h 1875813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9811 w 2896332"/>
                <a:gd name="connsiteY8" fmla="*/ 83938 h 1871397"/>
                <a:gd name="connsiteX9" fmla="*/ 1970003 w 2896332"/>
                <a:gd name="connsiteY9" fmla="*/ 120627 h 1871397"/>
                <a:gd name="connsiteX10" fmla="*/ 1962950 w 2896332"/>
                <a:gd name="connsiteY10" fmla="*/ 120627 h 1871397"/>
                <a:gd name="connsiteX11" fmla="*/ 1906617 w 2896332"/>
                <a:gd name="connsiteY11" fmla="*/ 176960 h 1871397"/>
                <a:gd name="connsiteX12" fmla="*/ 1962950 w 2896332"/>
                <a:gd name="connsiteY12" fmla="*/ 233293 h 1871397"/>
                <a:gd name="connsiteX13" fmla="*/ 1970591 w 2896332"/>
                <a:gd name="connsiteY13" fmla="*/ 233293 h 1871397"/>
                <a:gd name="connsiteX14" fmla="*/ 1973469 w 2896332"/>
                <a:gd name="connsiteY14" fmla="*/ 784519 h 1871397"/>
                <a:gd name="connsiteX15" fmla="*/ 1866010 w 2896332"/>
                <a:gd name="connsiteY15" fmla="*/ 878218 h 1871397"/>
                <a:gd name="connsiteX16" fmla="*/ 2733769 w 2896332"/>
                <a:gd name="connsiteY16" fmla="*/ 1387129 h 1871397"/>
                <a:gd name="connsiteX17" fmla="*/ 2694623 w 2896332"/>
                <a:gd name="connsiteY17" fmla="*/ 1674208 h 1871397"/>
                <a:gd name="connsiteX18" fmla="*/ 2394496 w 2896332"/>
                <a:gd name="connsiteY18" fmla="*/ 1654634 h 1871397"/>
                <a:gd name="connsiteX19" fmla="*/ 2023060 w 2896332"/>
                <a:gd name="connsiteY19" fmla="*/ 1634793 h 1871397"/>
                <a:gd name="connsiteX20" fmla="*/ 1739085 w 2896332"/>
                <a:gd name="connsiteY20" fmla="*/ 1871397 h 1871397"/>
                <a:gd name="connsiteX21" fmla="*/ 1648664 w 2896332"/>
                <a:gd name="connsiteY21" fmla="*/ 1582137 h 1871397"/>
                <a:gd name="connsiteX22" fmla="*/ 1376671 w 2896332"/>
                <a:gd name="connsiteY22" fmla="*/ 1700306 h 1871397"/>
                <a:gd name="connsiteX23" fmla="*/ 1415819 w 2896332"/>
                <a:gd name="connsiteY23" fmla="*/ 1334933 h 1871397"/>
                <a:gd name="connsiteX24" fmla="*/ 665501 w 2896332"/>
                <a:gd name="connsiteY24" fmla="*/ 1276212 h 1871397"/>
                <a:gd name="connsiteX25" fmla="*/ 0 w 2896332"/>
                <a:gd name="connsiteY25" fmla="*/ 1126148 h 1871397"/>
                <a:gd name="connsiteX26" fmla="*/ 13050 w 2896332"/>
                <a:gd name="connsiteY26" fmla="*/ 284488 h 1871397"/>
                <a:gd name="connsiteX27" fmla="*/ 1898646 w 2896332"/>
                <a:gd name="connsiteY27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9811 w 2896332"/>
                <a:gd name="connsiteY8" fmla="*/ 83938 h 1871397"/>
                <a:gd name="connsiteX9" fmla="*/ 1970003 w 2896332"/>
                <a:gd name="connsiteY9" fmla="*/ 120627 h 1871397"/>
                <a:gd name="connsiteX10" fmla="*/ 1962950 w 2896332"/>
                <a:gd name="connsiteY10" fmla="*/ 120627 h 1871397"/>
                <a:gd name="connsiteX11" fmla="*/ 1906617 w 2896332"/>
                <a:gd name="connsiteY11" fmla="*/ 176960 h 1871397"/>
                <a:gd name="connsiteX12" fmla="*/ 1962950 w 2896332"/>
                <a:gd name="connsiteY12" fmla="*/ 233293 h 1871397"/>
                <a:gd name="connsiteX13" fmla="*/ 1962971 w 2896332"/>
                <a:gd name="connsiteY13" fmla="*/ 267583 h 1871397"/>
                <a:gd name="connsiteX14" fmla="*/ 1973469 w 2896332"/>
                <a:gd name="connsiteY14" fmla="*/ 784519 h 1871397"/>
                <a:gd name="connsiteX15" fmla="*/ 1866010 w 2896332"/>
                <a:gd name="connsiteY15" fmla="*/ 878218 h 1871397"/>
                <a:gd name="connsiteX16" fmla="*/ 2733769 w 2896332"/>
                <a:gd name="connsiteY16" fmla="*/ 1387129 h 1871397"/>
                <a:gd name="connsiteX17" fmla="*/ 2694623 w 2896332"/>
                <a:gd name="connsiteY17" fmla="*/ 1674208 h 1871397"/>
                <a:gd name="connsiteX18" fmla="*/ 2394496 w 2896332"/>
                <a:gd name="connsiteY18" fmla="*/ 1654634 h 1871397"/>
                <a:gd name="connsiteX19" fmla="*/ 2023060 w 2896332"/>
                <a:gd name="connsiteY19" fmla="*/ 1634793 h 1871397"/>
                <a:gd name="connsiteX20" fmla="*/ 1739085 w 2896332"/>
                <a:gd name="connsiteY20" fmla="*/ 1871397 h 1871397"/>
                <a:gd name="connsiteX21" fmla="*/ 1648664 w 2896332"/>
                <a:gd name="connsiteY21" fmla="*/ 1582137 h 1871397"/>
                <a:gd name="connsiteX22" fmla="*/ 1376671 w 2896332"/>
                <a:gd name="connsiteY22" fmla="*/ 1700306 h 1871397"/>
                <a:gd name="connsiteX23" fmla="*/ 1415819 w 2896332"/>
                <a:gd name="connsiteY23" fmla="*/ 1334933 h 1871397"/>
                <a:gd name="connsiteX24" fmla="*/ 665501 w 2896332"/>
                <a:gd name="connsiteY24" fmla="*/ 1276212 h 1871397"/>
                <a:gd name="connsiteX25" fmla="*/ 0 w 2896332"/>
                <a:gd name="connsiteY25" fmla="*/ 1126148 h 1871397"/>
                <a:gd name="connsiteX26" fmla="*/ 13050 w 2896332"/>
                <a:gd name="connsiteY26" fmla="*/ 284488 h 1871397"/>
                <a:gd name="connsiteX27" fmla="*/ 1898646 w 2896332"/>
                <a:gd name="connsiteY27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9811 w 2896332"/>
                <a:gd name="connsiteY8" fmla="*/ 83938 h 1871397"/>
                <a:gd name="connsiteX9" fmla="*/ 1970003 w 2896332"/>
                <a:gd name="connsiteY9" fmla="*/ 120627 h 1871397"/>
                <a:gd name="connsiteX10" fmla="*/ 1962950 w 2896332"/>
                <a:gd name="connsiteY10" fmla="*/ 120627 h 1871397"/>
                <a:gd name="connsiteX11" fmla="*/ 1906617 w 2896332"/>
                <a:gd name="connsiteY11" fmla="*/ 176960 h 1871397"/>
                <a:gd name="connsiteX12" fmla="*/ 1962971 w 2896332"/>
                <a:gd name="connsiteY12" fmla="*/ 267583 h 1871397"/>
                <a:gd name="connsiteX13" fmla="*/ 1973469 w 2896332"/>
                <a:gd name="connsiteY13" fmla="*/ 784519 h 1871397"/>
                <a:gd name="connsiteX14" fmla="*/ 1866010 w 2896332"/>
                <a:gd name="connsiteY14" fmla="*/ 878218 h 1871397"/>
                <a:gd name="connsiteX15" fmla="*/ 2733769 w 2896332"/>
                <a:gd name="connsiteY15" fmla="*/ 1387129 h 1871397"/>
                <a:gd name="connsiteX16" fmla="*/ 2694623 w 2896332"/>
                <a:gd name="connsiteY16" fmla="*/ 1674208 h 1871397"/>
                <a:gd name="connsiteX17" fmla="*/ 2394496 w 2896332"/>
                <a:gd name="connsiteY17" fmla="*/ 1654634 h 1871397"/>
                <a:gd name="connsiteX18" fmla="*/ 2023060 w 2896332"/>
                <a:gd name="connsiteY18" fmla="*/ 1634793 h 1871397"/>
                <a:gd name="connsiteX19" fmla="*/ 1739085 w 2896332"/>
                <a:gd name="connsiteY19" fmla="*/ 1871397 h 1871397"/>
                <a:gd name="connsiteX20" fmla="*/ 1648664 w 2896332"/>
                <a:gd name="connsiteY20" fmla="*/ 1582137 h 1871397"/>
                <a:gd name="connsiteX21" fmla="*/ 1376671 w 2896332"/>
                <a:gd name="connsiteY21" fmla="*/ 1700306 h 1871397"/>
                <a:gd name="connsiteX22" fmla="*/ 1415819 w 2896332"/>
                <a:gd name="connsiteY22" fmla="*/ 1334933 h 1871397"/>
                <a:gd name="connsiteX23" fmla="*/ 665501 w 2896332"/>
                <a:gd name="connsiteY23" fmla="*/ 1276212 h 1871397"/>
                <a:gd name="connsiteX24" fmla="*/ 0 w 2896332"/>
                <a:gd name="connsiteY24" fmla="*/ 1126148 h 1871397"/>
                <a:gd name="connsiteX25" fmla="*/ 13050 w 2896332"/>
                <a:gd name="connsiteY25" fmla="*/ 284488 h 1871397"/>
                <a:gd name="connsiteX26" fmla="*/ 1898646 w 2896332"/>
                <a:gd name="connsiteY26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9811 w 2896332"/>
                <a:gd name="connsiteY8" fmla="*/ 83938 h 1871397"/>
                <a:gd name="connsiteX9" fmla="*/ 1970003 w 2896332"/>
                <a:gd name="connsiteY9" fmla="*/ 120627 h 1871397"/>
                <a:gd name="connsiteX10" fmla="*/ 1962950 w 2896332"/>
                <a:gd name="connsiteY10" fmla="*/ 120627 h 1871397"/>
                <a:gd name="connsiteX11" fmla="*/ 1906617 w 2896332"/>
                <a:gd name="connsiteY11" fmla="*/ 176960 h 1871397"/>
                <a:gd name="connsiteX12" fmla="*/ 1962971 w 2896332"/>
                <a:gd name="connsiteY12" fmla="*/ 267583 h 1871397"/>
                <a:gd name="connsiteX13" fmla="*/ 1973469 w 2896332"/>
                <a:gd name="connsiteY13" fmla="*/ 784519 h 1871397"/>
                <a:gd name="connsiteX14" fmla="*/ 1866010 w 2896332"/>
                <a:gd name="connsiteY14" fmla="*/ 878218 h 1871397"/>
                <a:gd name="connsiteX15" fmla="*/ 2733769 w 2896332"/>
                <a:gd name="connsiteY15" fmla="*/ 1387129 h 1871397"/>
                <a:gd name="connsiteX16" fmla="*/ 2694623 w 2896332"/>
                <a:gd name="connsiteY16" fmla="*/ 1674208 h 1871397"/>
                <a:gd name="connsiteX17" fmla="*/ 2394496 w 2896332"/>
                <a:gd name="connsiteY17" fmla="*/ 1654634 h 1871397"/>
                <a:gd name="connsiteX18" fmla="*/ 2023060 w 2896332"/>
                <a:gd name="connsiteY18" fmla="*/ 1634793 h 1871397"/>
                <a:gd name="connsiteX19" fmla="*/ 1739085 w 2896332"/>
                <a:gd name="connsiteY19" fmla="*/ 1871397 h 1871397"/>
                <a:gd name="connsiteX20" fmla="*/ 1648664 w 2896332"/>
                <a:gd name="connsiteY20" fmla="*/ 1582137 h 1871397"/>
                <a:gd name="connsiteX21" fmla="*/ 1376671 w 2896332"/>
                <a:gd name="connsiteY21" fmla="*/ 1700306 h 1871397"/>
                <a:gd name="connsiteX22" fmla="*/ 1415819 w 2896332"/>
                <a:gd name="connsiteY22" fmla="*/ 1334933 h 1871397"/>
                <a:gd name="connsiteX23" fmla="*/ 665501 w 2896332"/>
                <a:gd name="connsiteY23" fmla="*/ 1276212 h 1871397"/>
                <a:gd name="connsiteX24" fmla="*/ 0 w 2896332"/>
                <a:gd name="connsiteY24" fmla="*/ 1126148 h 1871397"/>
                <a:gd name="connsiteX25" fmla="*/ 13050 w 2896332"/>
                <a:gd name="connsiteY25" fmla="*/ 284488 h 1871397"/>
                <a:gd name="connsiteX26" fmla="*/ 1898646 w 2896332"/>
                <a:gd name="connsiteY26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9811 w 2896332"/>
                <a:gd name="connsiteY8" fmla="*/ 83938 h 1871397"/>
                <a:gd name="connsiteX9" fmla="*/ 1970003 w 2896332"/>
                <a:gd name="connsiteY9" fmla="*/ 120627 h 1871397"/>
                <a:gd name="connsiteX10" fmla="*/ 1906617 w 2896332"/>
                <a:gd name="connsiteY10" fmla="*/ 176960 h 1871397"/>
                <a:gd name="connsiteX11" fmla="*/ 1962971 w 2896332"/>
                <a:gd name="connsiteY11" fmla="*/ 267583 h 1871397"/>
                <a:gd name="connsiteX12" fmla="*/ 1973469 w 2896332"/>
                <a:gd name="connsiteY12" fmla="*/ 784519 h 1871397"/>
                <a:gd name="connsiteX13" fmla="*/ 1866010 w 2896332"/>
                <a:gd name="connsiteY13" fmla="*/ 878218 h 1871397"/>
                <a:gd name="connsiteX14" fmla="*/ 2733769 w 2896332"/>
                <a:gd name="connsiteY14" fmla="*/ 1387129 h 1871397"/>
                <a:gd name="connsiteX15" fmla="*/ 2694623 w 2896332"/>
                <a:gd name="connsiteY15" fmla="*/ 1674208 h 1871397"/>
                <a:gd name="connsiteX16" fmla="*/ 2394496 w 2896332"/>
                <a:gd name="connsiteY16" fmla="*/ 1654634 h 1871397"/>
                <a:gd name="connsiteX17" fmla="*/ 2023060 w 2896332"/>
                <a:gd name="connsiteY17" fmla="*/ 1634793 h 1871397"/>
                <a:gd name="connsiteX18" fmla="*/ 1739085 w 2896332"/>
                <a:gd name="connsiteY18" fmla="*/ 1871397 h 1871397"/>
                <a:gd name="connsiteX19" fmla="*/ 1648664 w 2896332"/>
                <a:gd name="connsiteY19" fmla="*/ 1582137 h 1871397"/>
                <a:gd name="connsiteX20" fmla="*/ 1376671 w 2896332"/>
                <a:gd name="connsiteY20" fmla="*/ 1700306 h 1871397"/>
                <a:gd name="connsiteX21" fmla="*/ 1415819 w 2896332"/>
                <a:gd name="connsiteY21" fmla="*/ 1334933 h 1871397"/>
                <a:gd name="connsiteX22" fmla="*/ 665501 w 2896332"/>
                <a:gd name="connsiteY22" fmla="*/ 1276212 h 1871397"/>
                <a:gd name="connsiteX23" fmla="*/ 0 w 2896332"/>
                <a:gd name="connsiteY23" fmla="*/ 1126148 h 1871397"/>
                <a:gd name="connsiteX24" fmla="*/ 13050 w 2896332"/>
                <a:gd name="connsiteY24" fmla="*/ 284488 h 1871397"/>
                <a:gd name="connsiteX25" fmla="*/ 1898646 w 2896332"/>
                <a:gd name="connsiteY25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9811 w 2896332"/>
                <a:gd name="connsiteY8" fmla="*/ 83938 h 1871397"/>
                <a:gd name="connsiteX9" fmla="*/ 1906617 w 2896332"/>
                <a:gd name="connsiteY9" fmla="*/ 176960 h 1871397"/>
                <a:gd name="connsiteX10" fmla="*/ 1962971 w 2896332"/>
                <a:gd name="connsiteY10" fmla="*/ 267583 h 1871397"/>
                <a:gd name="connsiteX11" fmla="*/ 1973469 w 2896332"/>
                <a:gd name="connsiteY11" fmla="*/ 784519 h 1871397"/>
                <a:gd name="connsiteX12" fmla="*/ 1866010 w 2896332"/>
                <a:gd name="connsiteY12" fmla="*/ 878218 h 1871397"/>
                <a:gd name="connsiteX13" fmla="*/ 2733769 w 2896332"/>
                <a:gd name="connsiteY13" fmla="*/ 1387129 h 1871397"/>
                <a:gd name="connsiteX14" fmla="*/ 2694623 w 2896332"/>
                <a:gd name="connsiteY14" fmla="*/ 1674208 h 1871397"/>
                <a:gd name="connsiteX15" fmla="*/ 2394496 w 2896332"/>
                <a:gd name="connsiteY15" fmla="*/ 1654634 h 1871397"/>
                <a:gd name="connsiteX16" fmla="*/ 2023060 w 2896332"/>
                <a:gd name="connsiteY16" fmla="*/ 1634793 h 1871397"/>
                <a:gd name="connsiteX17" fmla="*/ 1739085 w 2896332"/>
                <a:gd name="connsiteY17" fmla="*/ 1871397 h 1871397"/>
                <a:gd name="connsiteX18" fmla="*/ 1648664 w 2896332"/>
                <a:gd name="connsiteY18" fmla="*/ 1582137 h 1871397"/>
                <a:gd name="connsiteX19" fmla="*/ 1376671 w 2896332"/>
                <a:gd name="connsiteY19" fmla="*/ 1700306 h 1871397"/>
                <a:gd name="connsiteX20" fmla="*/ 1415819 w 2896332"/>
                <a:gd name="connsiteY20" fmla="*/ 1334933 h 1871397"/>
                <a:gd name="connsiteX21" fmla="*/ 665501 w 2896332"/>
                <a:gd name="connsiteY21" fmla="*/ 1276212 h 1871397"/>
                <a:gd name="connsiteX22" fmla="*/ 0 w 2896332"/>
                <a:gd name="connsiteY22" fmla="*/ 1126148 h 1871397"/>
                <a:gd name="connsiteX23" fmla="*/ 13050 w 2896332"/>
                <a:gd name="connsiteY23" fmla="*/ 284488 h 1871397"/>
                <a:gd name="connsiteX24" fmla="*/ 1898646 w 2896332"/>
                <a:gd name="connsiteY24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9811 w 2896332"/>
                <a:gd name="connsiteY8" fmla="*/ 83938 h 1871397"/>
                <a:gd name="connsiteX9" fmla="*/ 1906617 w 2896332"/>
                <a:gd name="connsiteY9" fmla="*/ 176960 h 1871397"/>
                <a:gd name="connsiteX10" fmla="*/ 1962971 w 2896332"/>
                <a:gd name="connsiteY10" fmla="*/ 267583 h 1871397"/>
                <a:gd name="connsiteX11" fmla="*/ 1973469 w 2896332"/>
                <a:gd name="connsiteY11" fmla="*/ 784519 h 1871397"/>
                <a:gd name="connsiteX12" fmla="*/ 1866010 w 2896332"/>
                <a:gd name="connsiteY12" fmla="*/ 878218 h 1871397"/>
                <a:gd name="connsiteX13" fmla="*/ 2733769 w 2896332"/>
                <a:gd name="connsiteY13" fmla="*/ 1387129 h 1871397"/>
                <a:gd name="connsiteX14" fmla="*/ 2694623 w 2896332"/>
                <a:gd name="connsiteY14" fmla="*/ 1674208 h 1871397"/>
                <a:gd name="connsiteX15" fmla="*/ 2394496 w 2896332"/>
                <a:gd name="connsiteY15" fmla="*/ 1654634 h 1871397"/>
                <a:gd name="connsiteX16" fmla="*/ 2023060 w 2896332"/>
                <a:gd name="connsiteY16" fmla="*/ 1634793 h 1871397"/>
                <a:gd name="connsiteX17" fmla="*/ 1739085 w 2896332"/>
                <a:gd name="connsiteY17" fmla="*/ 1871397 h 1871397"/>
                <a:gd name="connsiteX18" fmla="*/ 1648664 w 2896332"/>
                <a:gd name="connsiteY18" fmla="*/ 1582137 h 1871397"/>
                <a:gd name="connsiteX19" fmla="*/ 1376671 w 2896332"/>
                <a:gd name="connsiteY19" fmla="*/ 1700306 h 1871397"/>
                <a:gd name="connsiteX20" fmla="*/ 1415819 w 2896332"/>
                <a:gd name="connsiteY20" fmla="*/ 1334933 h 1871397"/>
                <a:gd name="connsiteX21" fmla="*/ 665501 w 2896332"/>
                <a:gd name="connsiteY21" fmla="*/ 1276212 h 1871397"/>
                <a:gd name="connsiteX22" fmla="*/ 0 w 2896332"/>
                <a:gd name="connsiteY22" fmla="*/ 1126148 h 1871397"/>
                <a:gd name="connsiteX23" fmla="*/ 13050 w 2896332"/>
                <a:gd name="connsiteY23" fmla="*/ 284488 h 1871397"/>
                <a:gd name="connsiteX24" fmla="*/ 1898646 w 2896332"/>
                <a:gd name="connsiteY24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9811 w 2896332"/>
                <a:gd name="connsiteY8" fmla="*/ 83938 h 1871397"/>
                <a:gd name="connsiteX9" fmla="*/ 1906617 w 2896332"/>
                <a:gd name="connsiteY9" fmla="*/ 176960 h 1871397"/>
                <a:gd name="connsiteX10" fmla="*/ 1962971 w 2896332"/>
                <a:gd name="connsiteY10" fmla="*/ 267583 h 1871397"/>
                <a:gd name="connsiteX11" fmla="*/ 1973469 w 2896332"/>
                <a:gd name="connsiteY11" fmla="*/ 784519 h 1871397"/>
                <a:gd name="connsiteX12" fmla="*/ 1866010 w 2896332"/>
                <a:gd name="connsiteY12" fmla="*/ 878218 h 1871397"/>
                <a:gd name="connsiteX13" fmla="*/ 2733769 w 2896332"/>
                <a:gd name="connsiteY13" fmla="*/ 1387129 h 1871397"/>
                <a:gd name="connsiteX14" fmla="*/ 2694623 w 2896332"/>
                <a:gd name="connsiteY14" fmla="*/ 1674208 h 1871397"/>
                <a:gd name="connsiteX15" fmla="*/ 2394496 w 2896332"/>
                <a:gd name="connsiteY15" fmla="*/ 1654634 h 1871397"/>
                <a:gd name="connsiteX16" fmla="*/ 2023060 w 2896332"/>
                <a:gd name="connsiteY16" fmla="*/ 1634793 h 1871397"/>
                <a:gd name="connsiteX17" fmla="*/ 1739085 w 2896332"/>
                <a:gd name="connsiteY17" fmla="*/ 1871397 h 1871397"/>
                <a:gd name="connsiteX18" fmla="*/ 1648664 w 2896332"/>
                <a:gd name="connsiteY18" fmla="*/ 1582137 h 1871397"/>
                <a:gd name="connsiteX19" fmla="*/ 1376671 w 2896332"/>
                <a:gd name="connsiteY19" fmla="*/ 1700306 h 1871397"/>
                <a:gd name="connsiteX20" fmla="*/ 1415819 w 2896332"/>
                <a:gd name="connsiteY20" fmla="*/ 1334933 h 1871397"/>
                <a:gd name="connsiteX21" fmla="*/ 665501 w 2896332"/>
                <a:gd name="connsiteY21" fmla="*/ 1276212 h 1871397"/>
                <a:gd name="connsiteX22" fmla="*/ 0 w 2896332"/>
                <a:gd name="connsiteY22" fmla="*/ 1126148 h 1871397"/>
                <a:gd name="connsiteX23" fmla="*/ 13050 w 2896332"/>
                <a:gd name="connsiteY23" fmla="*/ 284488 h 1871397"/>
                <a:gd name="connsiteX24" fmla="*/ 1898646 w 2896332"/>
                <a:gd name="connsiteY24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9811 w 2896332"/>
                <a:gd name="connsiteY8" fmla="*/ 83938 h 1871397"/>
                <a:gd name="connsiteX9" fmla="*/ 1906617 w 2896332"/>
                <a:gd name="connsiteY9" fmla="*/ 176960 h 1871397"/>
                <a:gd name="connsiteX10" fmla="*/ 1962971 w 2896332"/>
                <a:gd name="connsiteY10" fmla="*/ 267583 h 1871397"/>
                <a:gd name="connsiteX11" fmla="*/ 1973469 w 2896332"/>
                <a:gd name="connsiteY11" fmla="*/ 784519 h 1871397"/>
                <a:gd name="connsiteX12" fmla="*/ 1866010 w 2896332"/>
                <a:gd name="connsiteY12" fmla="*/ 878218 h 1871397"/>
                <a:gd name="connsiteX13" fmla="*/ 2733769 w 2896332"/>
                <a:gd name="connsiteY13" fmla="*/ 1387129 h 1871397"/>
                <a:gd name="connsiteX14" fmla="*/ 2694623 w 2896332"/>
                <a:gd name="connsiteY14" fmla="*/ 1639703 h 1871397"/>
                <a:gd name="connsiteX15" fmla="*/ 2394496 w 2896332"/>
                <a:gd name="connsiteY15" fmla="*/ 1654634 h 1871397"/>
                <a:gd name="connsiteX16" fmla="*/ 2023060 w 2896332"/>
                <a:gd name="connsiteY16" fmla="*/ 1634793 h 1871397"/>
                <a:gd name="connsiteX17" fmla="*/ 1739085 w 2896332"/>
                <a:gd name="connsiteY17" fmla="*/ 1871397 h 1871397"/>
                <a:gd name="connsiteX18" fmla="*/ 1648664 w 2896332"/>
                <a:gd name="connsiteY18" fmla="*/ 1582137 h 1871397"/>
                <a:gd name="connsiteX19" fmla="*/ 1376671 w 2896332"/>
                <a:gd name="connsiteY19" fmla="*/ 1700306 h 1871397"/>
                <a:gd name="connsiteX20" fmla="*/ 1415819 w 2896332"/>
                <a:gd name="connsiteY20" fmla="*/ 1334933 h 1871397"/>
                <a:gd name="connsiteX21" fmla="*/ 665501 w 2896332"/>
                <a:gd name="connsiteY21" fmla="*/ 1276212 h 1871397"/>
                <a:gd name="connsiteX22" fmla="*/ 0 w 2896332"/>
                <a:gd name="connsiteY22" fmla="*/ 1126148 h 1871397"/>
                <a:gd name="connsiteX23" fmla="*/ 13050 w 2896332"/>
                <a:gd name="connsiteY23" fmla="*/ 284488 h 1871397"/>
                <a:gd name="connsiteX24" fmla="*/ 1898646 w 2896332"/>
                <a:gd name="connsiteY24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9811 w 2896332"/>
                <a:gd name="connsiteY8" fmla="*/ 83938 h 1871397"/>
                <a:gd name="connsiteX9" fmla="*/ 1906617 w 2896332"/>
                <a:gd name="connsiteY9" fmla="*/ 176960 h 1871397"/>
                <a:gd name="connsiteX10" fmla="*/ 1962971 w 2896332"/>
                <a:gd name="connsiteY10" fmla="*/ 267583 h 1871397"/>
                <a:gd name="connsiteX11" fmla="*/ 1973469 w 2896332"/>
                <a:gd name="connsiteY11" fmla="*/ 784519 h 1871397"/>
                <a:gd name="connsiteX12" fmla="*/ 1866010 w 2896332"/>
                <a:gd name="connsiteY12" fmla="*/ 878218 h 1871397"/>
                <a:gd name="connsiteX13" fmla="*/ 2733769 w 2896332"/>
                <a:gd name="connsiteY13" fmla="*/ 1387129 h 1871397"/>
                <a:gd name="connsiteX14" fmla="*/ 2694623 w 2896332"/>
                <a:gd name="connsiteY14" fmla="*/ 1639703 h 1871397"/>
                <a:gd name="connsiteX15" fmla="*/ 2385869 w 2896332"/>
                <a:gd name="connsiteY15" fmla="*/ 1585623 h 1871397"/>
                <a:gd name="connsiteX16" fmla="*/ 2023060 w 2896332"/>
                <a:gd name="connsiteY16" fmla="*/ 1634793 h 1871397"/>
                <a:gd name="connsiteX17" fmla="*/ 1739085 w 2896332"/>
                <a:gd name="connsiteY17" fmla="*/ 1871397 h 1871397"/>
                <a:gd name="connsiteX18" fmla="*/ 1648664 w 2896332"/>
                <a:gd name="connsiteY18" fmla="*/ 1582137 h 1871397"/>
                <a:gd name="connsiteX19" fmla="*/ 1376671 w 2896332"/>
                <a:gd name="connsiteY19" fmla="*/ 1700306 h 1871397"/>
                <a:gd name="connsiteX20" fmla="*/ 1415819 w 2896332"/>
                <a:gd name="connsiteY20" fmla="*/ 1334933 h 1871397"/>
                <a:gd name="connsiteX21" fmla="*/ 665501 w 2896332"/>
                <a:gd name="connsiteY21" fmla="*/ 1276212 h 1871397"/>
                <a:gd name="connsiteX22" fmla="*/ 0 w 2896332"/>
                <a:gd name="connsiteY22" fmla="*/ 1126148 h 1871397"/>
                <a:gd name="connsiteX23" fmla="*/ 13050 w 2896332"/>
                <a:gd name="connsiteY23" fmla="*/ 284488 h 1871397"/>
                <a:gd name="connsiteX24" fmla="*/ 1898646 w 2896332"/>
                <a:gd name="connsiteY24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9811 w 2896332"/>
                <a:gd name="connsiteY8" fmla="*/ 83938 h 1871397"/>
                <a:gd name="connsiteX9" fmla="*/ 1906617 w 2896332"/>
                <a:gd name="connsiteY9" fmla="*/ 176960 h 1871397"/>
                <a:gd name="connsiteX10" fmla="*/ 1962971 w 2896332"/>
                <a:gd name="connsiteY10" fmla="*/ 267583 h 1871397"/>
                <a:gd name="connsiteX11" fmla="*/ 1973469 w 2896332"/>
                <a:gd name="connsiteY11" fmla="*/ 784519 h 1871397"/>
                <a:gd name="connsiteX12" fmla="*/ 1866010 w 2896332"/>
                <a:gd name="connsiteY12" fmla="*/ 878218 h 1871397"/>
                <a:gd name="connsiteX13" fmla="*/ 2733769 w 2896332"/>
                <a:gd name="connsiteY13" fmla="*/ 1387129 h 1871397"/>
                <a:gd name="connsiteX14" fmla="*/ 2694623 w 2896332"/>
                <a:gd name="connsiteY14" fmla="*/ 1639703 h 1871397"/>
                <a:gd name="connsiteX15" fmla="*/ 2385869 w 2896332"/>
                <a:gd name="connsiteY15" fmla="*/ 1585623 h 1871397"/>
                <a:gd name="connsiteX16" fmla="*/ 2074819 w 2896332"/>
                <a:gd name="connsiteY16" fmla="*/ 1565782 h 1871397"/>
                <a:gd name="connsiteX17" fmla="*/ 1739085 w 2896332"/>
                <a:gd name="connsiteY17" fmla="*/ 1871397 h 1871397"/>
                <a:gd name="connsiteX18" fmla="*/ 1648664 w 2896332"/>
                <a:gd name="connsiteY18" fmla="*/ 1582137 h 1871397"/>
                <a:gd name="connsiteX19" fmla="*/ 1376671 w 2896332"/>
                <a:gd name="connsiteY19" fmla="*/ 1700306 h 1871397"/>
                <a:gd name="connsiteX20" fmla="*/ 1415819 w 2896332"/>
                <a:gd name="connsiteY20" fmla="*/ 1334933 h 1871397"/>
                <a:gd name="connsiteX21" fmla="*/ 665501 w 2896332"/>
                <a:gd name="connsiteY21" fmla="*/ 1276212 h 1871397"/>
                <a:gd name="connsiteX22" fmla="*/ 0 w 2896332"/>
                <a:gd name="connsiteY22" fmla="*/ 1126148 h 1871397"/>
                <a:gd name="connsiteX23" fmla="*/ 13050 w 2896332"/>
                <a:gd name="connsiteY23" fmla="*/ 284488 h 1871397"/>
                <a:gd name="connsiteX24" fmla="*/ 1898646 w 2896332"/>
                <a:gd name="connsiteY24" fmla="*/ 46 h 1871397"/>
                <a:gd name="connsiteX0" fmla="*/ 2514265 w 2896332"/>
                <a:gd name="connsiteY0" fmla="*/ 468202 h 1872827"/>
                <a:gd name="connsiteX1" fmla="*/ 2655476 w 2896332"/>
                <a:gd name="connsiteY1" fmla="*/ 586045 h 1872827"/>
                <a:gd name="connsiteX2" fmla="*/ 2828170 w 2896332"/>
                <a:gd name="connsiteY2" fmla="*/ 1011931 h 1872827"/>
                <a:gd name="connsiteX3" fmla="*/ 2883834 w 2896332"/>
                <a:gd name="connsiteY3" fmla="*/ 1310265 h 1872827"/>
                <a:gd name="connsiteX4" fmla="*/ 2799743 w 2896332"/>
                <a:gd name="connsiteY4" fmla="*/ 1673528 h 1872827"/>
                <a:gd name="connsiteX5" fmla="*/ 2521033 w 2896332"/>
                <a:gd name="connsiteY5" fmla="*/ 1161851 h 1872827"/>
                <a:gd name="connsiteX6" fmla="*/ 2514265 w 2896332"/>
                <a:gd name="connsiteY6" fmla="*/ 468202 h 1872827"/>
                <a:gd name="connsiteX7" fmla="*/ 1898646 w 2896332"/>
                <a:gd name="connsiteY7" fmla="*/ 1476 h 1872827"/>
                <a:gd name="connsiteX8" fmla="*/ 1906617 w 2896332"/>
                <a:gd name="connsiteY8" fmla="*/ 178390 h 1872827"/>
                <a:gd name="connsiteX9" fmla="*/ 1962971 w 2896332"/>
                <a:gd name="connsiteY9" fmla="*/ 269013 h 1872827"/>
                <a:gd name="connsiteX10" fmla="*/ 1973469 w 2896332"/>
                <a:gd name="connsiteY10" fmla="*/ 785949 h 1872827"/>
                <a:gd name="connsiteX11" fmla="*/ 1866010 w 2896332"/>
                <a:gd name="connsiteY11" fmla="*/ 879648 h 1872827"/>
                <a:gd name="connsiteX12" fmla="*/ 2733769 w 2896332"/>
                <a:gd name="connsiteY12" fmla="*/ 1388559 h 1872827"/>
                <a:gd name="connsiteX13" fmla="*/ 2694623 w 2896332"/>
                <a:gd name="connsiteY13" fmla="*/ 1641133 h 1872827"/>
                <a:gd name="connsiteX14" fmla="*/ 2385869 w 2896332"/>
                <a:gd name="connsiteY14" fmla="*/ 1587053 h 1872827"/>
                <a:gd name="connsiteX15" fmla="*/ 2074819 w 2896332"/>
                <a:gd name="connsiteY15" fmla="*/ 1567212 h 1872827"/>
                <a:gd name="connsiteX16" fmla="*/ 1739085 w 2896332"/>
                <a:gd name="connsiteY16" fmla="*/ 1872827 h 1872827"/>
                <a:gd name="connsiteX17" fmla="*/ 1648664 w 2896332"/>
                <a:gd name="connsiteY17" fmla="*/ 1583567 h 1872827"/>
                <a:gd name="connsiteX18" fmla="*/ 1376671 w 2896332"/>
                <a:gd name="connsiteY18" fmla="*/ 1701736 h 1872827"/>
                <a:gd name="connsiteX19" fmla="*/ 1415819 w 2896332"/>
                <a:gd name="connsiteY19" fmla="*/ 1336363 h 1872827"/>
                <a:gd name="connsiteX20" fmla="*/ 665501 w 2896332"/>
                <a:gd name="connsiteY20" fmla="*/ 1277642 h 1872827"/>
                <a:gd name="connsiteX21" fmla="*/ 0 w 2896332"/>
                <a:gd name="connsiteY21" fmla="*/ 1127578 h 1872827"/>
                <a:gd name="connsiteX22" fmla="*/ 13050 w 2896332"/>
                <a:gd name="connsiteY22" fmla="*/ 285918 h 1872827"/>
                <a:gd name="connsiteX23" fmla="*/ 1898646 w 2896332"/>
                <a:gd name="connsiteY23" fmla="*/ 1476 h 187282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2971 w 2896332"/>
                <a:gd name="connsiteY8" fmla="*/ 267583 h 1871397"/>
                <a:gd name="connsiteX9" fmla="*/ 1973469 w 2896332"/>
                <a:gd name="connsiteY9" fmla="*/ 784519 h 1871397"/>
                <a:gd name="connsiteX10" fmla="*/ 1866010 w 2896332"/>
                <a:gd name="connsiteY10" fmla="*/ 878218 h 1871397"/>
                <a:gd name="connsiteX11" fmla="*/ 2733769 w 2896332"/>
                <a:gd name="connsiteY11" fmla="*/ 1387129 h 1871397"/>
                <a:gd name="connsiteX12" fmla="*/ 2694623 w 2896332"/>
                <a:gd name="connsiteY12" fmla="*/ 1639703 h 1871397"/>
                <a:gd name="connsiteX13" fmla="*/ 2385869 w 2896332"/>
                <a:gd name="connsiteY13" fmla="*/ 1585623 h 1871397"/>
                <a:gd name="connsiteX14" fmla="*/ 2074819 w 2896332"/>
                <a:gd name="connsiteY14" fmla="*/ 1565782 h 1871397"/>
                <a:gd name="connsiteX15" fmla="*/ 1739085 w 2896332"/>
                <a:gd name="connsiteY15" fmla="*/ 1871397 h 1871397"/>
                <a:gd name="connsiteX16" fmla="*/ 1648664 w 2896332"/>
                <a:gd name="connsiteY16" fmla="*/ 1582137 h 1871397"/>
                <a:gd name="connsiteX17" fmla="*/ 1376671 w 2896332"/>
                <a:gd name="connsiteY17" fmla="*/ 1700306 h 1871397"/>
                <a:gd name="connsiteX18" fmla="*/ 1415819 w 2896332"/>
                <a:gd name="connsiteY18" fmla="*/ 1334933 h 1871397"/>
                <a:gd name="connsiteX19" fmla="*/ 665501 w 2896332"/>
                <a:gd name="connsiteY19" fmla="*/ 1276212 h 1871397"/>
                <a:gd name="connsiteX20" fmla="*/ 0 w 2896332"/>
                <a:gd name="connsiteY20" fmla="*/ 1126148 h 1871397"/>
                <a:gd name="connsiteX21" fmla="*/ 13050 w 2896332"/>
                <a:gd name="connsiteY21" fmla="*/ 284488 h 1871397"/>
                <a:gd name="connsiteX22" fmla="*/ 1898646 w 2896332"/>
                <a:gd name="connsiteY22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62971 w 2896332"/>
                <a:gd name="connsiteY8" fmla="*/ 267583 h 1871397"/>
                <a:gd name="connsiteX9" fmla="*/ 1973469 w 2896332"/>
                <a:gd name="connsiteY9" fmla="*/ 784519 h 1871397"/>
                <a:gd name="connsiteX10" fmla="*/ 1866010 w 2896332"/>
                <a:gd name="connsiteY10" fmla="*/ 878218 h 1871397"/>
                <a:gd name="connsiteX11" fmla="*/ 2733769 w 2896332"/>
                <a:gd name="connsiteY11" fmla="*/ 1387129 h 1871397"/>
                <a:gd name="connsiteX12" fmla="*/ 2694623 w 2896332"/>
                <a:gd name="connsiteY12" fmla="*/ 1639703 h 1871397"/>
                <a:gd name="connsiteX13" fmla="*/ 2385869 w 2896332"/>
                <a:gd name="connsiteY13" fmla="*/ 1585623 h 1871397"/>
                <a:gd name="connsiteX14" fmla="*/ 2074819 w 2896332"/>
                <a:gd name="connsiteY14" fmla="*/ 1565782 h 1871397"/>
                <a:gd name="connsiteX15" fmla="*/ 1739085 w 2896332"/>
                <a:gd name="connsiteY15" fmla="*/ 1871397 h 1871397"/>
                <a:gd name="connsiteX16" fmla="*/ 1648664 w 2896332"/>
                <a:gd name="connsiteY16" fmla="*/ 1582137 h 1871397"/>
                <a:gd name="connsiteX17" fmla="*/ 1376671 w 2896332"/>
                <a:gd name="connsiteY17" fmla="*/ 1700306 h 1871397"/>
                <a:gd name="connsiteX18" fmla="*/ 1415819 w 2896332"/>
                <a:gd name="connsiteY18" fmla="*/ 1334933 h 1871397"/>
                <a:gd name="connsiteX19" fmla="*/ 665501 w 2896332"/>
                <a:gd name="connsiteY19" fmla="*/ 1276212 h 1871397"/>
                <a:gd name="connsiteX20" fmla="*/ 0 w 2896332"/>
                <a:gd name="connsiteY20" fmla="*/ 1126148 h 1871397"/>
                <a:gd name="connsiteX21" fmla="*/ 13050 w 2896332"/>
                <a:gd name="connsiteY21" fmla="*/ 284488 h 1871397"/>
                <a:gd name="connsiteX22" fmla="*/ 1898646 w 2896332"/>
                <a:gd name="connsiteY22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3469 w 2896332"/>
                <a:gd name="connsiteY9" fmla="*/ 784519 h 1871397"/>
                <a:gd name="connsiteX10" fmla="*/ 1866010 w 2896332"/>
                <a:gd name="connsiteY10" fmla="*/ 878218 h 1871397"/>
                <a:gd name="connsiteX11" fmla="*/ 2733769 w 2896332"/>
                <a:gd name="connsiteY11" fmla="*/ 1387129 h 1871397"/>
                <a:gd name="connsiteX12" fmla="*/ 2694623 w 2896332"/>
                <a:gd name="connsiteY12" fmla="*/ 1639703 h 1871397"/>
                <a:gd name="connsiteX13" fmla="*/ 2385869 w 2896332"/>
                <a:gd name="connsiteY13" fmla="*/ 1585623 h 1871397"/>
                <a:gd name="connsiteX14" fmla="*/ 2074819 w 2896332"/>
                <a:gd name="connsiteY14" fmla="*/ 1565782 h 1871397"/>
                <a:gd name="connsiteX15" fmla="*/ 1739085 w 2896332"/>
                <a:gd name="connsiteY15" fmla="*/ 1871397 h 1871397"/>
                <a:gd name="connsiteX16" fmla="*/ 1648664 w 2896332"/>
                <a:gd name="connsiteY16" fmla="*/ 1582137 h 1871397"/>
                <a:gd name="connsiteX17" fmla="*/ 1376671 w 2896332"/>
                <a:gd name="connsiteY17" fmla="*/ 1700306 h 1871397"/>
                <a:gd name="connsiteX18" fmla="*/ 1415819 w 2896332"/>
                <a:gd name="connsiteY18" fmla="*/ 1334933 h 1871397"/>
                <a:gd name="connsiteX19" fmla="*/ 665501 w 2896332"/>
                <a:gd name="connsiteY19" fmla="*/ 1276212 h 1871397"/>
                <a:gd name="connsiteX20" fmla="*/ 0 w 2896332"/>
                <a:gd name="connsiteY20" fmla="*/ 1126148 h 1871397"/>
                <a:gd name="connsiteX21" fmla="*/ 13050 w 2896332"/>
                <a:gd name="connsiteY21" fmla="*/ 284488 h 1871397"/>
                <a:gd name="connsiteX22" fmla="*/ 1898646 w 2896332"/>
                <a:gd name="connsiteY22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3469 w 2896332"/>
                <a:gd name="connsiteY9" fmla="*/ 784519 h 1871397"/>
                <a:gd name="connsiteX10" fmla="*/ 1866010 w 2896332"/>
                <a:gd name="connsiteY10" fmla="*/ 878218 h 1871397"/>
                <a:gd name="connsiteX11" fmla="*/ 2733769 w 2896332"/>
                <a:gd name="connsiteY11" fmla="*/ 1387129 h 1871397"/>
                <a:gd name="connsiteX12" fmla="*/ 2694623 w 2896332"/>
                <a:gd name="connsiteY12" fmla="*/ 1639703 h 1871397"/>
                <a:gd name="connsiteX13" fmla="*/ 2385869 w 2896332"/>
                <a:gd name="connsiteY13" fmla="*/ 1585623 h 1871397"/>
                <a:gd name="connsiteX14" fmla="*/ 2074819 w 2896332"/>
                <a:gd name="connsiteY14" fmla="*/ 1565782 h 1871397"/>
                <a:gd name="connsiteX15" fmla="*/ 1739085 w 2896332"/>
                <a:gd name="connsiteY15" fmla="*/ 1871397 h 1871397"/>
                <a:gd name="connsiteX16" fmla="*/ 1648664 w 2896332"/>
                <a:gd name="connsiteY16" fmla="*/ 1582137 h 1871397"/>
                <a:gd name="connsiteX17" fmla="*/ 1376671 w 2896332"/>
                <a:gd name="connsiteY17" fmla="*/ 1700306 h 1871397"/>
                <a:gd name="connsiteX18" fmla="*/ 1415819 w 2896332"/>
                <a:gd name="connsiteY18" fmla="*/ 1334933 h 1871397"/>
                <a:gd name="connsiteX19" fmla="*/ 665501 w 2896332"/>
                <a:gd name="connsiteY19" fmla="*/ 1276212 h 1871397"/>
                <a:gd name="connsiteX20" fmla="*/ 0 w 2896332"/>
                <a:gd name="connsiteY20" fmla="*/ 1126148 h 1871397"/>
                <a:gd name="connsiteX21" fmla="*/ 13050 w 2896332"/>
                <a:gd name="connsiteY21" fmla="*/ 284488 h 1871397"/>
                <a:gd name="connsiteX22" fmla="*/ 1898646 w 2896332"/>
                <a:gd name="connsiteY22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3469 w 2896332"/>
                <a:gd name="connsiteY9" fmla="*/ 784519 h 1871397"/>
                <a:gd name="connsiteX10" fmla="*/ 1866010 w 2896332"/>
                <a:gd name="connsiteY10" fmla="*/ 878218 h 1871397"/>
                <a:gd name="connsiteX11" fmla="*/ 2733769 w 2896332"/>
                <a:gd name="connsiteY11" fmla="*/ 1387129 h 1871397"/>
                <a:gd name="connsiteX12" fmla="*/ 2694623 w 2896332"/>
                <a:gd name="connsiteY12" fmla="*/ 1639703 h 1871397"/>
                <a:gd name="connsiteX13" fmla="*/ 2385869 w 2896332"/>
                <a:gd name="connsiteY13" fmla="*/ 1585623 h 1871397"/>
                <a:gd name="connsiteX14" fmla="*/ 2074819 w 2896332"/>
                <a:gd name="connsiteY14" fmla="*/ 1565782 h 1871397"/>
                <a:gd name="connsiteX15" fmla="*/ 1739085 w 2896332"/>
                <a:gd name="connsiteY15" fmla="*/ 1871397 h 1871397"/>
                <a:gd name="connsiteX16" fmla="*/ 1648664 w 2896332"/>
                <a:gd name="connsiteY16" fmla="*/ 1582137 h 1871397"/>
                <a:gd name="connsiteX17" fmla="*/ 1376671 w 2896332"/>
                <a:gd name="connsiteY17" fmla="*/ 1700306 h 1871397"/>
                <a:gd name="connsiteX18" fmla="*/ 1415819 w 2896332"/>
                <a:gd name="connsiteY18" fmla="*/ 1334933 h 1871397"/>
                <a:gd name="connsiteX19" fmla="*/ 665501 w 2896332"/>
                <a:gd name="connsiteY19" fmla="*/ 1276212 h 1871397"/>
                <a:gd name="connsiteX20" fmla="*/ 0 w 2896332"/>
                <a:gd name="connsiteY20" fmla="*/ 1126148 h 1871397"/>
                <a:gd name="connsiteX21" fmla="*/ 13050 w 2896332"/>
                <a:gd name="connsiteY21" fmla="*/ 284488 h 1871397"/>
                <a:gd name="connsiteX22" fmla="*/ 1898646 w 2896332"/>
                <a:gd name="connsiteY22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3469 w 2896332"/>
                <a:gd name="connsiteY9" fmla="*/ 784519 h 1871397"/>
                <a:gd name="connsiteX10" fmla="*/ 1866010 w 2896332"/>
                <a:gd name="connsiteY10" fmla="*/ 878218 h 1871397"/>
                <a:gd name="connsiteX11" fmla="*/ 2733769 w 2896332"/>
                <a:gd name="connsiteY11" fmla="*/ 1387129 h 1871397"/>
                <a:gd name="connsiteX12" fmla="*/ 2694623 w 2896332"/>
                <a:gd name="connsiteY12" fmla="*/ 1639703 h 1871397"/>
                <a:gd name="connsiteX13" fmla="*/ 2385869 w 2896332"/>
                <a:gd name="connsiteY13" fmla="*/ 1585623 h 1871397"/>
                <a:gd name="connsiteX14" fmla="*/ 2074819 w 2896332"/>
                <a:gd name="connsiteY14" fmla="*/ 1565782 h 1871397"/>
                <a:gd name="connsiteX15" fmla="*/ 1739085 w 2896332"/>
                <a:gd name="connsiteY15" fmla="*/ 1871397 h 1871397"/>
                <a:gd name="connsiteX16" fmla="*/ 1648664 w 2896332"/>
                <a:gd name="connsiteY16" fmla="*/ 1582137 h 1871397"/>
                <a:gd name="connsiteX17" fmla="*/ 1376671 w 2896332"/>
                <a:gd name="connsiteY17" fmla="*/ 1700306 h 1871397"/>
                <a:gd name="connsiteX18" fmla="*/ 1415819 w 2896332"/>
                <a:gd name="connsiteY18" fmla="*/ 1334933 h 1871397"/>
                <a:gd name="connsiteX19" fmla="*/ 665501 w 2896332"/>
                <a:gd name="connsiteY19" fmla="*/ 1276212 h 1871397"/>
                <a:gd name="connsiteX20" fmla="*/ 0 w 2896332"/>
                <a:gd name="connsiteY20" fmla="*/ 1126148 h 1871397"/>
                <a:gd name="connsiteX21" fmla="*/ 13050 w 2896332"/>
                <a:gd name="connsiteY21" fmla="*/ 284488 h 1871397"/>
                <a:gd name="connsiteX22" fmla="*/ 1898646 w 2896332"/>
                <a:gd name="connsiteY22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514265 w 2896332"/>
                <a:gd name="connsiteY0" fmla="*/ 466772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514265 w 2896332"/>
                <a:gd name="connsiteY6" fmla="*/ 466772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43048 w 2896332"/>
                <a:gd name="connsiteY0" fmla="*/ 269861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243048 w 2896332"/>
                <a:gd name="connsiteY6" fmla="*/ 269861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43048 w 2896332"/>
                <a:gd name="connsiteY0" fmla="*/ 269861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21033 w 2896332"/>
                <a:gd name="connsiteY5" fmla="*/ 1160421 h 1871397"/>
                <a:gd name="connsiteX6" fmla="*/ 2243048 w 2896332"/>
                <a:gd name="connsiteY6" fmla="*/ 269861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43048 w 2896332"/>
                <a:gd name="connsiteY0" fmla="*/ 269861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587909 w 2896332"/>
                <a:gd name="connsiteY5" fmla="*/ 1152990 h 1871397"/>
                <a:gd name="connsiteX6" fmla="*/ 2243048 w 2896332"/>
                <a:gd name="connsiteY6" fmla="*/ 269861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43048 w 2896332"/>
                <a:gd name="connsiteY0" fmla="*/ 269861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639923 w 2896332"/>
                <a:gd name="connsiteY5" fmla="*/ 1156706 h 1871397"/>
                <a:gd name="connsiteX6" fmla="*/ 2243048 w 2896332"/>
                <a:gd name="connsiteY6" fmla="*/ 269861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43048 w 2896332"/>
                <a:gd name="connsiteY0" fmla="*/ 269861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639923 w 2896332"/>
                <a:gd name="connsiteY5" fmla="*/ 1156706 h 1871397"/>
                <a:gd name="connsiteX6" fmla="*/ 2243048 w 2896332"/>
                <a:gd name="connsiteY6" fmla="*/ 269861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43048 w 2896332"/>
                <a:gd name="connsiteY0" fmla="*/ 269861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639923 w 2896332"/>
                <a:gd name="connsiteY5" fmla="*/ 1156706 h 1871397"/>
                <a:gd name="connsiteX6" fmla="*/ 2243048 w 2896332"/>
                <a:gd name="connsiteY6" fmla="*/ 269861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28186 w 2896332"/>
                <a:gd name="connsiteY0" fmla="*/ 269861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639923 w 2896332"/>
                <a:gd name="connsiteY5" fmla="*/ 1156706 h 1871397"/>
                <a:gd name="connsiteX6" fmla="*/ 2228186 w 2896332"/>
                <a:gd name="connsiteY6" fmla="*/ 269861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28186 w 2896332"/>
                <a:gd name="connsiteY0" fmla="*/ 269861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639923 w 2896332"/>
                <a:gd name="connsiteY5" fmla="*/ 1156706 h 1871397"/>
                <a:gd name="connsiteX6" fmla="*/ 2228186 w 2896332"/>
                <a:gd name="connsiteY6" fmla="*/ 269861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28186 w 2896332"/>
                <a:gd name="connsiteY0" fmla="*/ 269861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651069 w 2896332"/>
                <a:gd name="connsiteY5" fmla="*/ 1156706 h 1871397"/>
                <a:gd name="connsiteX6" fmla="*/ 2228186 w 2896332"/>
                <a:gd name="connsiteY6" fmla="*/ 269861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28186 w 2896332"/>
                <a:gd name="connsiteY0" fmla="*/ 269861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651069 w 2896332"/>
                <a:gd name="connsiteY5" fmla="*/ 1156706 h 1871397"/>
                <a:gd name="connsiteX6" fmla="*/ 2228186 w 2896332"/>
                <a:gd name="connsiteY6" fmla="*/ 269861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09609 w 2896332"/>
                <a:gd name="connsiteY0" fmla="*/ 251285 h 1871397"/>
                <a:gd name="connsiteX1" fmla="*/ 2655476 w 2896332"/>
                <a:gd name="connsiteY1" fmla="*/ 584615 h 1871397"/>
                <a:gd name="connsiteX2" fmla="*/ 2828170 w 2896332"/>
                <a:gd name="connsiteY2" fmla="*/ 1010501 h 1871397"/>
                <a:gd name="connsiteX3" fmla="*/ 2883834 w 2896332"/>
                <a:gd name="connsiteY3" fmla="*/ 1308835 h 1871397"/>
                <a:gd name="connsiteX4" fmla="*/ 2799743 w 2896332"/>
                <a:gd name="connsiteY4" fmla="*/ 1672098 h 1871397"/>
                <a:gd name="connsiteX5" fmla="*/ 2651069 w 2896332"/>
                <a:gd name="connsiteY5" fmla="*/ 1156706 h 1871397"/>
                <a:gd name="connsiteX6" fmla="*/ 2209609 w 2896332"/>
                <a:gd name="connsiteY6" fmla="*/ 251285 h 1871397"/>
                <a:gd name="connsiteX7" fmla="*/ 1898646 w 2896332"/>
                <a:gd name="connsiteY7" fmla="*/ 46 h 1871397"/>
                <a:gd name="connsiteX8" fmla="*/ 1941303 w 2896332"/>
                <a:gd name="connsiteY8" fmla="*/ 293585 h 1871397"/>
                <a:gd name="connsiteX9" fmla="*/ 1974640 w 2896332"/>
                <a:gd name="connsiteY9" fmla="*/ 533402 h 1871397"/>
                <a:gd name="connsiteX10" fmla="*/ 1973469 w 2896332"/>
                <a:gd name="connsiteY10" fmla="*/ 784519 h 1871397"/>
                <a:gd name="connsiteX11" fmla="*/ 1866010 w 2896332"/>
                <a:gd name="connsiteY11" fmla="*/ 878218 h 1871397"/>
                <a:gd name="connsiteX12" fmla="*/ 2733769 w 2896332"/>
                <a:gd name="connsiteY12" fmla="*/ 1387129 h 1871397"/>
                <a:gd name="connsiteX13" fmla="*/ 2694623 w 2896332"/>
                <a:gd name="connsiteY13" fmla="*/ 1639703 h 1871397"/>
                <a:gd name="connsiteX14" fmla="*/ 2385869 w 2896332"/>
                <a:gd name="connsiteY14" fmla="*/ 1585623 h 1871397"/>
                <a:gd name="connsiteX15" fmla="*/ 2074819 w 2896332"/>
                <a:gd name="connsiteY15" fmla="*/ 1565782 h 1871397"/>
                <a:gd name="connsiteX16" fmla="*/ 1739085 w 2896332"/>
                <a:gd name="connsiteY16" fmla="*/ 1871397 h 1871397"/>
                <a:gd name="connsiteX17" fmla="*/ 1648664 w 2896332"/>
                <a:gd name="connsiteY17" fmla="*/ 1582137 h 1871397"/>
                <a:gd name="connsiteX18" fmla="*/ 1376671 w 2896332"/>
                <a:gd name="connsiteY18" fmla="*/ 1700306 h 1871397"/>
                <a:gd name="connsiteX19" fmla="*/ 1415819 w 2896332"/>
                <a:gd name="connsiteY19" fmla="*/ 1334933 h 1871397"/>
                <a:gd name="connsiteX20" fmla="*/ 665501 w 2896332"/>
                <a:gd name="connsiteY20" fmla="*/ 1276212 h 1871397"/>
                <a:gd name="connsiteX21" fmla="*/ 0 w 2896332"/>
                <a:gd name="connsiteY21" fmla="*/ 1126148 h 1871397"/>
                <a:gd name="connsiteX22" fmla="*/ 13050 w 2896332"/>
                <a:gd name="connsiteY22" fmla="*/ 284488 h 1871397"/>
                <a:gd name="connsiteX23" fmla="*/ 1898646 w 2896332"/>
                <a:gd name="connsiteY23" fmla="*/ 46 h 1871397"/>
                <a:gd name="connsiteX0" fmla="*/ 2209609 w 2894163"/>
                <a:gd name="connsiteY0" fmla="*/ 251285 h 1871397"/>
                <a:gd name="connsiteX1" fmla="*/ 2655476 w 2894163"/>
                <a:gd name="connsiteY1" fmla="*/ 584615 h 1871397"/>
                <a:gd name="connsiteX2" fmla="*/ 2828170 w 2894163"/>
                <a:gd name="connsiteY2" fmla="*/ 1010501 h 1871397"/>
                <a:gd name="connsiteX3" fmla="*/ 2883834 w 2894163"/>
                <a:gd name="connsiteY3" fmla="*/ 1308835 h 1871397"/>
                <a:gd name="connsiteX4" fmla="*/ 2792313 w 2894163"/>
                <a:gd name="connsiteY4" fmla="*/ 1690675 h 1871397"/>
                <a:gd name="connsiteX5" fmla="*/ 2651069 w 2894163"/>
                <a:gd name="connsiteY5" fmla="*/ 1156706 h 1871397"/>
                <a:gd name="connsiteX6" fmla="*/ 2209609 w 2894163"/>
                <a:gd name="connsiteY6" fmla="*/ 251285 h 1871397"/>
                <a:gd name="connsiteX7" fmla="*/ 1898646 w 2894163"/>
                <a:gd name="connsiteY7" fmla="*/ 46 h 1871397"/>
                <a:gd name="connsiteX8" fmla="*/ 1941303 w 2894163"/>
                <a:gd name="connsiteY8" fmla="*/ 293585 h 1871397"/>
                <a:gd name="connsiteX9" fmla="*/ 1974640 w 2894163"/>
                <a:gd name="connsiteY9" fmla="*/ 533402 h 1871397"/>
                <a:gd name="connsiteX10" fmla="*/ 1973469 w 2894163"/>
                <a:gd name="connsiteY10" fmla="*/ 784519 h 1871397"/>
                <a:gd name="connsiteX11" fmla="*/ 1866010 w 2894163"/>
                <a:gd name="connsiteY11" fmla="*/ 878218 h 1871397"/>
                <a:gd name="connsiteX12" fmla="*/ 2733769 w 2894163"/>
                <a:gd name="connsiteY12" fmla="*/ 1387129 h 1871397"/>
                <a:gd name="connsiteX13" fmla="*/ 2694623 w 2894163"/>
                <a:gd name="connsiteY13" fmla="*/ 1639703 h 1871397"/>
                <a:gd name="connsiteX14" fmla="*/ 2385869 w 2894163"/>
                <a:gd name="connsiteY14" fmla="*/ 1585623 h 1871397"/>
                <a:gd name="connsiteX15" fmla="*/ 2074819 w 2894163"/>
                <a:gd name="connsiteY15" fmla="*/ 1565782 h 1871397"/>
                <a:gd name="connsiteX16" fmla="*/ 1739085 w 2894163"/>
                <a:gd name="connsiteY16" fmla="*/ 1871397 h 1871397"/>
                <a:gd name="connsiteX17" fmla="*/ 1648664 w 2894163"/>
                <a:gd name="connsiteY17" fmla="*/ 1582137 h 1871397"/>
                <a:gd name="connsiteX18" fmla="*/ 1376671 w 2894163"/>
                <a:gd name="connsiteY18" fmla="*/ 1700306 h 1871397"/>
                <a:gd name="connsiteX19" fmla="*/ 1415819 w 2894163"/>
                <a:gd name="connsiteY19" fmla="*/ 1334933 h 1871397"/>
                <a:gd name="connsiteX20" fmla="*/ 665501 w 2894163"/>
                <a:gd name="connsiteY20" fmla="*/ 1276212 h 1871397"/>
                <a:gd name="connsiteX21" fmla="*/ 0 w 2894163"/>
                <a:gd name="connsiteY21" fmla="*/ 1126148 h 1871397"/>
                <a:gd name="connsiteX22" fmla="*/ 13050 w 2894163"/>
                <a:gd name="connsiteY22" fmla="*/ 284488 h 1871397"/>
                <a:gd name="connsiteX23" fmla="*/ 1898646 w 2894163"/>
                <a:gd name="connsiteY23" fmla="*/ 46 h 1871397"/>
                <a:gd name="connsiteX0" fmla="*/ 2209609 w 2914477"/>
                <a:gd name="connsiteY0" fmla="*/ 251285 h 1871397"/>
                <a:gd name="connsiteX1" fmla="*/ 2655476 w 2914477"/>
                <a:gd name="connsiteY1" fmla="*/ 584615 h 1871397"/>
                <a:gd name="connsiteX2" fmla="*/ 2828170 w 2914477"/>
                <a:gd name="connsiteY2" fmla="*/ 1010501 h 1871397"/>
                <a:gd name="connsiteX3" fmla="*/ 2883834 w 2914477"/>
                <a:gd name="connsiteY3" fmla="*/ 1308835 h 1871397"/>
                <a:gd name="connsiteX4" fmla="*/ 2840612 w 2914477"/>
                <a:gd name="connsiteY4" fmla="*/ 1564355 h 1871397"/>
                <a:gd name="connsiteX5" fmla="*/ 2651069 w 2914477"/>
                <a:gd name="connsiteY5" fmla="*/ 1156706 h 1871397"/>
                <a:gd name="connsiteX6" fmla="*/ 2209609 w 2914477"/>
                <a:gd name="connsiteY6" fmla="*/ 251285 h 1871397"/>
                <a:gd name="connsiteX7" fmla="*/ 1898646 w 2914477"/>
                <a:gd name="connsiteY7" fmla="*/ 46 h 1871397"/>
                <a:gd name="connsiteX8" fmla="*/ 1941303 w 2914477"/>
                <a:gd name="connsiteY8" fmla="*/ 293585 h 1871397"/>
                <a:gd name="connsiteX9" fmla="*/ 1974640 w 2914477"/>
                <a:gd name="connsiteY9" fmla="*/ 533402 h 1871397"/>
                <a:gd name="connsiteX10" fmla="*/ 1973469 w 2914477"/>
                <a:gd name="connsiteY10" fmla="*/ 784519 h 1871397"/>
                <a:gd name="connsiteX11" fmla="*/ 1866010 w 2914477"/>
                <a:gd name="connsiteY11" fmla="*/ 878218 h 1871397"/>
                <a:gd name="connsiteX12" fmla="*/ 2733769 w 2914477"/>
                <a:gd name="connsiteY12" fmla="*/ 1387129 h 1871397"/>
                <a:gd name="connsiteX13" fmla="*/ 2694623 w 2914477"/>
                <a:gd name="connsiteY13" fmla="*/ 1639703 h 1871397"/>
                <a:gd name="connsiteX14" fmla="*/ 2385869 w 2914477"/>
                <a:gd name="connsiteY14" fmla="*/ 1585623 h 1871397"/>
                <a:gd name="connsiteX15" fmla="*/ 2074819 w 2914477"/>
                <a:gd name="connsiteY15" fmla="*/ 1565782 h 1871397"/>
                <a:gd name="connsiteX16" fmla="*/ 1739085 w 2914477"/>
                <a:gd name="connsiteY16" fmla="*/ 1871397 h 1871397"/>
                <a:gd name="connsiteX17" fmla="*/ 1648664 w 2914477"/>
                <a:gd name="connsiteY17" fmla="*/ 1582137 h 1871397"/>
                <a:gd name="connsiteX18" fmla="*/ 1376671 w 2914477"/>
                <a:gd name="connsiteY18" fmla="*/ 1700306 h 1871397"/>
                <a:gd name="connsiteX19" fmla="*/ 1415819 w 2914477"/>
                <a:gd name="connsiteY19" fmla="*/ 1334933 h 1871397"/>
                <a:gd name="connsiteX20" fmla="*/ 665501 w 2914477"/>
                <a:gd name="connsiteY20" fmla="*/ 1276212 h 1871397"/>
                <a:gd name="connsiteX21" fmla="*/ 0 w 2914477"/>
                <a:gd name="connsiteY21" fmla="*/ 1126148 h 1871397"/>
                <a:gd name="connsiteX22" fmla="*/ 13050 w 2914477"/>
                <a:gd name="connsiteY22" fmla="*/ 284488 h 1871397"/>
                <a:gd name="connsiteX23" fmla="*/ 1898646 w 2914477"/>
                <a:gd name="connsiteY23" fmla="*/ 46 h 1871397"/>
                <a:gd name="connsiteX0" fmla="*/ 2209609 w 2914477"/>
                <a:gd name="connsiteY0" fmla="*/ 251285 h 1871397"/>
                <a:gd name="connsiteX1" fmla="*/ 2655476 w 2914477"/>
                <a:gd name="connsiteY1" fmla="*/ 584615 h 1871397"/>
                <a:gd name="connsiteX2" fmla="*/ 2828170 w 2914477"/>
                <a:gd name="connsiteY2" fmla="*/ 1010501 h 1871397"/>
                <a:gd name="connsiteX3" fmla="*/ 2883834 w 2914477"/>
                <a:gd name="connsiteY3" fmla="*/ 1308835 h 1871397"/>
                <a:gd name="connsiteX4" fmla="*/ 2840612 w 2914477"/>
                <a:gd name="connsiteY4" fmla="*/ 1564355 h 1871397"/>
                <a:gd name="connsiteX5" fmla="*/ 2651069 w 2914477"/>
                <a:gd name="connsiteY5" fmla="*/ 1156706 h 1871397"/>
                <a:gd name="connsiteX6" fmla="*/ 2209609 w 2914477"/>
                <a:gd name="connsiteY6" fmla="*/ 251285 h 1871397"/>
                <a:gd name="connsiteX7" fmla="*/ 1898646 w 2914477"/>
                <a:gd name="connsiteY7" fmla="*/ 46 h 1871397"/>
                <a:gd name="connsiteX8" fmla="*/ 1941303 w 2914477"/>
                <a:gd name="connsiteY8" fmla="*/ 293585 h 1871397"/>
                <a:gd name="connsiteX9" fmla="*/ 1974640 w 2914477"/>
                <a:gd name="connsiteY9" fmla="*/ 533402 h 1871397"/>
                <a:gd name="connsiteX10" fmla="*/ 1973469 w 2914477"/>
                <a:gd name="connsiteY10" fmla="*/ 784519 h 1871397"/>
                <a:gd name="connsiteX11" fmla="*/ 1866010 w 2914477"/>
                <a:gd name="connsiteY11" fmla="*/ 878218 h 1871397"/>
                <a:gd name="connsiteX12" fmla="*/ 2733769 w 2914477"/>
                <a:gd name="connsiteY12" fmla="*/ 1387129 h 1871397"/>
                <a:gd name="connsiteX13" fmla="*/ 2694623 w 2914477"/>
                <a:gd name="connsiteY13" fmla="*/ 1639703 h 1871397"/>
                <a:gd name="connsiteX14" fmla="*/ 2385869 w 2914477"/>
                <a:gd name="connsiteY14" fmla="*/ 1585623 h 1871397"/>
                <a:gd name="connsiteX15" fmla="*/ 2074819 w 2914477"/>
                <a:gd name="connsiteY15" fmla="*/ 1565782 h 1871397"/>
                <a:gd name="connsiteX16" fmla="*/ 1739085 w 2914477"/>
                <a:gd name="connsiteY16" fmla="*/ 1871397 h 1871397"/>
                <a:gd name="connsiteX17" fmla="*/ 1648664 w 2914477"/>
                <a:gd name="connsiteY17" fmla="*/ 1582137 h 1871397"/>
                <a:gd name="connsiteX18" fmla="*/ 1376671 w 2914477"/>
                <a:gd name="connsiteY18" fmla="*/ 1700306 h 1871397"/>
                <a:gd name="connsiteX19" fmla="*/ 1415819 w 2914477"/>
                <a:gd name="connsiteY19" fmla="*/ 1334933 h 1871397"/>
                <a:gd name="connsiteX20" fmla="*/ 665501 w 2914477"/>
                <a:gd name="connsiteY20" fmla="*/ 1276212 h 1871397"/>
                <a:gd name="connsiteX21" fmla="*/ 0 w 2914477"/>
                <a:gd name="connsiteY21" fmla="*/ 1126148 h 1871397"/>
                <a:gd name="connsiteX22" fmla="*/ 13050 w 2914477"/>
                <a:gd name="connsiteY22" fmla="*/ 284488 h 1871397"/>
                <a:gd name="connsiteX23" fmla="*/ 1898646 w 2914477"/>
                <a:gd name="connsiteY23" fmla="*/ 46 h 1871397"/>
                <a:gd name="connsiteX0" fmla="*/ 2209609 w 2889213"/>
                <a:gd name="connsiteY0" fmla="*/ 251285 h 1871397"/>
                <a:gd name="connsiteX1" fmla="*/ 2655476 w 2889213"/>
                <a:gd name="connsiteY1" fmla="*/ 584615 h 1871397"/>
                <a:gd name="connsiteX2" fmla="*/ 2828170 w 2889213"/>
                <a:gd name="connsiteY2" fmla="*/ 1010501 h 1871397"/>
                <a:gd name="connsiteX3" fmla="*/ 2883834 w 2889213"/>
                <a:gd name="connsiteY3" fmla="*/ 1308835 h 1871397"/>
                <a:gd name="connsiteX4" fmla="*/ 2840612 w 2889213"/>
                <a:gd name="connsiteY4" fmla="*/ 1564355 h 1871397"/>
                <a:gd name="connsiteX5" fmla="*/ 2651069 w 2889213"/>
                <a:gd name="connsiteY5" fmla="*/ 1156706 h 1871397"/>
                <a:gd name="connsiteX6" fmla="*/ 2209609 w 2889213"/>
                <a:gd name="connsiteY6" fmla="*/ 251285 h 1871397"/>
                <a:gd name="connsiteX7" fmla="*/ 1898646 w 2889213"/>
                <a:gd name="connsiteY7" fmla="*/ 46 h 1871397"/>
                <a:gd name="connsiteX8" fmla="*/ 1941303 w 2889213"/>
                <a:gd name="connsiteY8" fmla="*/ 293585 h 1871397"/>
                <a:gd name="connsiteX9" fmla="*/ 1974640 w 2889213"/>
                <a:gd name="connsiteY9" fmla="*/ 533402 h 1871397"/>
                <a:gd name="connsiteX10" fmla="*/ 1973469 w 2889213"/>
                <a:gd name="connsiteY10" fmla="*/ 784519 h 1871397"/>
                <a:gd name="connsiteX11" fmla="*/ 1866010 w 2889213"/>
                <a:gd name="connsiteY11" fmla="*/ 878218 h 1871397"/>
                <a:gd name="connsiteX12" fmla="*/ 2733769 w 2889213"/>
                <a:gd name="connsiteY12" fmla="*/ 1387129 h 1871397"/>
                <a:gd name="connsiteX13" fmla="*/ 2694623 w 2889213"/>
                <a:gd name="connsiteY13" fmla="*/ 1639703 h 1871397"/>
                <a:gd name="connsiteX14" fmla="*/ 2385869 w 2889213"/>
                <a:gd name="connsiteY14" fmla="*/ 1585623 h 1871397"/>
                <a:gd name="connsiteX15" fmla="*/ 2074819 w 2889213"/>
                <a:gd name="connsiteY15" fmla="*/ 1565782 h 1871397"/>
                <a:gd name="connsiteX16" fmla="*/ 1739085 w 2889213"/>
                <a:gd name="connsiteY16" fmla="*/ 1871397 h 1871397"/>
                <a:gd name="connsiteX17" fmla="*/ 1648664 w 2889213"/>
                <a:gd name="connsiteY17" fmla="*/ 1582137 h 1871397"/>
                <a:gd name="connsiteX18" fmla="*/ 1376671 w 2889213"/>
                <a:gd name="connsiteY18" fmla="*/ 1700306 h 1871397"/>
                <a:gd name="connsiteX19" fmla="*/ 1415819 w 2889213"/>
                <a:gd name="connsiteY19" fmla="*/ 1334933 h 1871397"/>
                <a:gd name="connsiteX20" fmla="*/ 665501 w 2889213"/>
                <a:gd name="connsiteY20" fmla="*/ 1276212 h 1871397"/>
                <a:gd name="connsiteX21" fmla="*/ 0 w 2889213"/>
                <a:gd name="connsiteY21" fmla="*/ 1126148 h 1871397"/>
                <a:gd name="connsiteX22" fmla="*/ 13050 w 2889213"/>
                <a:gd name="connsiteY22" fmla="*/ 284488 h 1871397"/>
                <a:gd name="connsiteX23" fmla="*/ 1898646 w 2889213"/>
                <a:gd name="connsiteY23" fmla="*/ 46 h 1871397"/>
                <a:gd name="connsiteX0" fmla="*/ 2209609 w 2889213"/>
                <a:gd name="connsiteY0" fmla="*/ 251285 h 1871397"/>
                <a:gd name="connsiteX1" fmla="*/ 2655476 w 2889213"/>
                <a:gd name="connsiteY1" fmla="*/ 584615 h 1871397"/>
                <a:gd name="connsiteX2" fmla="*/ 2828170 w 2889213"/>
                <a:gd name="connsiteY2" fmla="*/ 1010501 h 1871397"/>
                <a:gd name="connsiteX3" fmla="*/ 2883834 w 2889213"/>
                <a:gd name="connsiteY3" fmla="*/ 1308835 h 1871397"/>
                <a:gd name="connsiteX4" fmla="*/ 2840612 w 2889213"/>
                <a:gd name="connsiteY4" fmla="*/ 1564355 h 1871397"/>
                <a:gd name="connsiteX5" fmla="*/ 2632493 w 2889213"/>
                <a:gd name="connsiteY5" fmla="*/ 1175282 h 1871397"/>
                <a:gd name="connsiteX6" fmla="*/ 2209609 w 2889213"/>
                <a:gd name="connsiteY6" fmla="*/ 251285 h 1871397"/>
                <a:gd name="connsiteX7" fmla="*/ 1898646 w 2889213"/>
                <a:gd name="connsiteY7" fmla="*/ 46 h 1871397"/>
                <a:gd name="connsiteX8" fmla="*/ 1941303 w 2889213"/>
                <a:gd name="connsiteY8" fmla="*/ 293585 h 1871397"/>
                <a:gd name="connsiteX9" fmla="*/ 1974640 w 2889213"/>
                <a:gd name="connsiteY9" fmla="*/ 533402 h 1871397"/>
                <a:gd name="connsiteX10" fmla="*/ 1973469 w 2889213"/>
                <a:gd name="connsiteY10" fmla="*/ 784519 h 1871397"/>
                <a:gd name="connsiteX11" fmla="*/ 1866010 w 2889213"/>
                <a:gd name="connsiteY11" fmla="*/ 878218 h 1871397"/>
                <a:gd name="connsiteX12" fmla="*/ 2733769 w 2889213"/>
                <a:gd name="connsiteY12" fmla="*/ 1387129 h 1871397"/>
                <a:gd name="connsiteX13" fmla="*/ 2694623 w 2889213"/>
                <a:gd name="connsiteY13" fmla="*/ 1639703 h 1871397"/>
                <a:gd name="connsiteX14" fmla="*/ 2385869 w 2889213"/>
                <a:gd name="connsiteY14" fmla="*/ 1585623 h 1871397"/>
                <a:gd name="connsiteX15" fmla="*/ 2074819 w 2889213"/>
                <a:gd name="connsiteY15" fmla="*/ 1565782 h 1871397"/>
                <a:gd name="connsiteX16" fmla="*/ 1739085 w 2889213"/>
                <a:gd name="connsiteY16" fmla="*/ 1871397 h 1871397"/>
                <a:gd name="connsiteX17" fmla="*/ 1648664 w 2889213"/>
                <a:gd name="connsiteY17" fmla="*/ 1582137 h 1871397"/>
                <a:gd name="connsiteX18" fmla="*/ 1376671 w 2889213"/>
                <a:gd name="connsiteY18" fmla="*/ 1700306 h 1871397"/>
                <a:gd name="connsiteX19" fmla="*/ 1415819 w 2889213"/>
                <a:gd name="connsiteY19" fmla="*/ 1334933 h 1871397"/>
                <a:gd name="connsiteX20" fmla="*/ 665501 w 2889213"/>
                <a:gd name="connsiteY20" fmla="*/ 1276212 h 1871397"/>
                <a:gd name="connsiteX21" fmla="*/ 0 w 2889213"/>
                <a:gd name="connsiteY21" fmla="*/ 1126148 h 1871397"/>
                <a:gd name="connsiteX22" fmla="*/ 13050 w 2889213"/>
                <a:gd name="connsiteY22" fmla="*/ 284488 h 1871397"/>
                <a:gd name="connsiteX23" fmla="*/ 1898646 w 2889213"/>
                <a:gd name="connsiteY23" fmla="*/ 46 h 1871397"/>
                <a:gd name="connsiteX0" fmla="*/ 2209609 w 2889213"/>
                <a:gd name="connsiteY0" fmla="*/ 251285 h 1871397"/>
                <a:gd name="connsiteX1" fmla="*/ 2655476 w 2889213"/>
                <a:gd name="connsiteY1" fmla="*/ 584615 h 1871397"/>
                <a:gd name="connsiteX2" fmla="*/ 2828170 w 2889213"/>
                <a:gd name="connsiteY2" fmla="*/ 1010501 h 1871397"/>
                <a:gd name="connsiteX3" fmla="*/ 2883834 w 2889213"/>
                <a:gd name="connsiteY3" fmla="*/ 1308835 h 1871397"/>
                <a:gd name="connsiteX4" fmla="*/ 2840612 w 2889213"/>
                <a:gd name="connsiteY4" fmla="*/ 1564355 h 1871397"/>
                <a:gd name="connsiteX5" fmla="*/ 2632493 w 2889213"/>
                <a:gd name="connsiteY5" fmla="*/ 1175282 h 1871397"/>
                <a:gd name="connsiteX6" fmla="*/ 2209609 w 2889213"/>
                <a:gd name="connsiteY6" fmla="*/ 251285 h 1871397"/>
                <a:gd name="connsiteX7" fmla="*/ 1898646 w 2889213"/>
                <a:gd name="connsiteY7" fmla="*/ 46 h 1871397"/>
                <a:gd name="connsiteX8" fmla="*/ 1941303 w 2889213"/>
                <a:gd name="connsiteY8" fmla="*/ 293585 h 1871397"/>
                <a:gd name="connsiteX9" fmla="*/ 1974640 w 2889213"/>
                <a:gd name="connsiteY9" fmla="*/ 533402 h 1871397"/>
                <a:gd name="connsiteX10" fmla="*/ 1973469 w 2889213"/>
                <a:gd name="connsiteY10" fmla="*/ 784519 h 1871397"/>
                <a:gd name="connsiteX11" fmla="*/ 1866010 w 2889213"/>
                <a:gd name="connsiteY11" fmla="*/ 878218 h 1871397"/>
                <a:gd name="connsiteX12" fmla="*/ 2733769 w 2889213"/>
                <a:gd name="connsiteY12" fmla="*/ 1387129 h 1871397"/>
                <a:gd name="connsiteX13" fmla="*/ 2694623 w 2889213"/>
                <a:gd name="connsiteY13" fmla="*/ 1639703 h 1871397"/>
                <a:gd name="connsiteX14" fmla="*/ 2385869 w 2889213"/>
                <a:gd name="connsiteY14" fmla="*/ 1585623 h 1871397"/>
                <a:gd name="connsiteX15" fmla="*/ 2074819 w 2889213"/>
                <a:gd name="connsiteY15" fmla="*/ 1565782 h 1871397"/>
                <a:gd name="connsiteX16" fmla="*/ 1739085 w 2889213"/>
                <a:gd name="connsiteY16" fmla="*/ 1871397 h 1871397"/>
                <a:gd name="connsiteX17" fmla="*/ 1648664 w 2889213"/>
                <a:gd name="connsiteY17" fmla="*/ 1582137 h 1871397"/>
                <a:gd name="connsiteX18" fmla="*/ 1376671 w 2889213"/>
                <a:gd name="connsiteY18" fmla="*/ 1700306 h 1871397"/>
                <a:gd name="connsiteX19" fmla="*/ 1415819 w 2889213"/>
                <a:gd name="connsiteY19" fmla="*/ 1334933 h 1871397"/>
                <a:gd name="connsiteX20" fmla="*/ 665501 w 2889213"/>
                <a:gd name="connsiteY20" fmla="*/ 1276212 h 1871397"/>
                <a:gd name="connsiteX21" fmla="*/ 0 w 2889213"/>
                <a:gd name="connsiteY21" fmla="*/ 1126148 h 1871397"/>
                <a:gd name="connsiteX22" fmla="*/ 13050 w 2889213"/>
                <a:gd name="connsiteY22" fmla="*/ 284488 h 1871397"/>
                <a:gd name="connsiteX23" fmla="*/ 1898646 w 2889213"/>
                <a:gd name="connsiteY23" fmla="*/ 46 h 1871397"/>
                <a:gd name="connsiteX0" fmla="*/ 2209609 w 2889213"/>
                <a:gd name="connsiteY0" fmla="*/ 251285 h 1871397"/>
                <a:gd name="connsiteX1" fmla="*/ 2655476 w 2889213"/>
                <a:gd name="connsiteY1" fmla="*/ 584615 h 1871397"/>
                <a:gd name="connsiteX2" fmla="*/ 2828170 w 2889213"/>
                <a:gd name="connsiteY2" fmla="*/ 1010501 h 1871397"/>
                <a:gd name="connsiteX3" fmla="*/ 2883834 w 2889213"/>
                <a:gd name="connsiteY3" fmla="*/ 1308835 h 1871397"/>
                <a:gd name="connsiteX4" fmla="*/ 2840612 w 2889213"/>
                <a:gd name="connsiteY4" fmla="*/ 1564355 h 1871397"/>
                <a:gd name="connsiteX5" fmla="*/ 2632493 w 2889213"/>
                <a:gd name="connsiteY5" fmla="*/ 1175282 h 1871397"/>
                <a:gd name="connsiteX6" fmla="*/ 2209609 w 2889213"/>
                <a:gd name="connsiteY6" fmla="*/ 251285 h 1871397"/>
                <a:gd name="connsiteX7" fmla="*/ 1898646 w 2889213"/>
                <a:gd name="connsiteY7" fmla="*/ 46 h 1871397"/>
                <a:gd name="connsiteX8" fmla="*/ 1941303 w 2889213"/>
                <a:gd name="connsiteY8" fmla="*/ 293585 h 1871397"/>
                <a:gd name="connsiteX9" fmla="*/ 1974640 w 2889213"/>
                <a:gd name="connsiteY9" fmla="*/ 533402 h 1871397"/>
                <a:gd name="connsiteX10" fmla="*/ 1973469 w 2889213"/>
                <a:gd name="connsiteY10" fmla="*/ 784519 h 1871397"/>
                <a:gd name="connsiteX11" fmla="*/ 1866010 w 2889213"/>
                <a:gd name="connsiteY11" fmla="*/ 878218 h 1871397"/>
                <a:gd name="connsiteX12" fmla="*/ 2733769 w 2889213"/>
                <a:gd name="connsiteY12" fmla="*/ 1387129 h 1871397"/>
                <a:gd name="connsiteX13" fmla="*/ 2694623 w 2889213"/>
                <a:gd name="connsiteY13" fmla="*/ 1639703 h 1871397"/>
                <a:gd name="connsiteX14" fmla="*/ 2385869 w 2889213"/>
                <a:gd name="connsiteY14" fmla="*/ 1585623 h 1871397"/>
                <a:gd name="connsiteX15" fmla="*/ 2074819 w 2889213"/>
                <a:gd name="connsiteY15" fmla="*/ 1565782 h 1871397"/>
                <a:gd name="connsiteX16" fmla="*/ 1739085 w 2889213"/>
                <a:gd name="connsiteY16" fmla="*/ 1871397 h 1871397"/>
                <a:gd name="connsiteX17" fmla="*/ 1648664 w 2889213"/>
                <a:gd name="connsiteY17" fmla="*/ 1582137 h 1871397"/>
                <a:gd name="connsiteX18" fmla="*/ 1376671 w 2889213"/>
                <a:gd name="connsiteY18" fmla="*/ 1700306 h 1871397"/>
                <a:gd name="connsiteX19" fmla="*/ 1415819 w 2889213"/>
                <a:gd name="connsiteY19" fmla="*/ 1334933 h 1871397"/>
                <a:gd name="connsiteX20" fmla="*/ 665501 w 2889213"/>
                <a:gd name="connsiteY20" fmla="*/ 1276212 h 1871397"/>
                <a:gd name="connsiteX21" fmla="*/ 0 w 2889213"/>
                <a:gd name="connsiteY21" fmla="*/ 1126148 h 1871397"/>
                <a:gd name="connsiteX22" fmla="*/ 13050 w 2889213"/>
                <a:gd name="connsiteY22" fmla="*/ 284488 h 1871397"/>
                <a:gd name="connsiteX23" fmla="*/ 1898646 w 2889213"/>
                <a:gd name="connsiteY23" fmla="*/ 46 h 1871397"/>
                <a:gd name="connsiteX0" fmla="*/ 2150164 w 2889213"/>
                <a:gd name="connsiteY0" fmla="*/ 228993 h 1871397"/>
                <a:gd name="connsiteX1" fmla="*/ 2655476 w 2889213"/>
                <a:gd name="connsiteY1" fmla="*/ 584615 h 1871397"/>
                <a:gd name="connsiteX2" fmla="*/ 2828170 w 2889213"/>
                <a:gd name="connsiteY2" fmla="*/ 1010501 h 1871397"/>
                <a:gd name="connsiteX3" fmla="*/ 2883834 w 2889213"/>
                <a:gd name="connsiteY3" fmla="*/ 1308835 h 1871397"/>
                <a:gd name="connsiteX4" fmla="*/ 2840612 w 2889213"/>
                <a:gd name="connsiteY4" fmla="*/ 1564355 h 1871397"/>
                <a:gd name="connsiteX5" fmla="*/ 2632493 w 2889213"/>
                <a:gd name="connsiteY5" fmla="*/ 1175282 h 1871397"/>
                <a:gd name="connsiteX6" fmla="*/ 2150164 w 2889213"/>
                <a:gd name="connsiteY6" fmla="*/ 228993 h 1871397"/>
                <a:gd name="connsiteX7" fmla="*/ 1898646 w 2889213"/>
                <a:gd name="connsiteY7" fmla="*/ 46 h 1871397"/>
                <a:gd name="connsiteX8" fmla="*/ 1941303 w 2889213"/>
                <a:gd name="connsiteY8" fmla="*/ 293585 h 1871397"/>
                <a:gd name="connsiteX9" fmla="*/ 1974640 w 2889213"/>
                <a:gd name="connsiteY9" fmla="*/ 533402 h 1871397"/>
                <a:gd name="connsiteX10" fmla="*/ 1973469 w 2889213"/>
                <a:gd name="connsiteY10" fmla="*/ 784519 h 1871397"/>
                <a:gd name="connsiteX11" fmla="*/ 1866010 w 2889213"/>
                <a:gd name="connsiteY11" fmla="*/ 878218 h 1871397"/>
                <a:gd name="connsiteX12" fmla="*/ 2733769 w 2889213"/>
                <a:gd name="connsiteY12" fmla="*/ 1387129 h 1871397"/>
                <a:gd name="connsiteX13" fmla="*/ 2694623 w 2889213"/>
                <a:gd name="connsiteY13" fmla="*/ 1639703 h 1871397"/>
                <a:gd name="connsiteX14" fmla="*/ 2385869 w 2889213"/>
                <a:gd name="connsiteY14" fmla="*/ 1585623 h 1871397"/>
                <a:gd name="connsiteX15" fmla="*/ 2074819 w 2889213"/>
                <a:gd name="connsiteY15" fmla="*/ 1565782 h 1871397"/>
                <a:gd name="connsiteX16" fmla="*/ 1739085 w 2889213"/>
                <a:gd name="connsiteY16" fmla="*/ 1871397 h 1871397"/>
                <a:gd name="connsiteX17" fmla="*/ 1648664 w 2889213"/>
                <a:gd name="connsiteY17" fmla="*/ 1582137 h 1871397"/>
                <a:gd name="connsiteX18" fmla="*/ 1376671 w 2889213"/>
                <a:gd name="connsiteY18" fmla="*/ 1700306 h 1871397"/>
                <a:gd name="connsiteX19" fmla="*/ 1415819 w 2889213"/>
                <a:gd name="connsiteY19" fmla="*/ 1334933 h 1871397"/>
                <a:gd name="connsiteX20" fmla="*/ 665501 w 2889213"/>
                <a:gd name="connsiteY20" fmla="*/ 1276212 h 1871397"/>
                <a:gd name="connsiteX21" fmla="*/ 0 w 2889213"/>
                <a:gd name="connsiteY21" fmla="*/ 1126148 h 1871397"/>
                <a:gd name="connsiteX22" fmla="*/ 13050 w 2889213"/>
                <a:gd name="connsiteY22" fmla="*/ 284488 h 1871397"/>
                <a:gd name="connsiteX23" fmla="*/ 1898646 w 2889213"/>
                <a:gd name="connsiteY23" fmla="*/ 46 h 1871397"/>
                <a:gd name="connsiteX0" fmla="*/ 2150164 w 2889213"/>
                <a:gd name="connsiteY0" fmla="*/ 113841 h 1756245"/>
                <a:gd name="connsiteX1" fmla="*/ 2655476 w 2889213"/>
                <a:gd name="connsiteY1" fmla="*/ 469463 h 1756245"/>
                <a:gd name="connsiteX2" fmla="*/ 2828170 w 2889213"/>
                <a:gd name="connsiteY2" fmla="*/ 895349 h 1756245"/>
                <a:gd name="connsiteX3" fmla="*/ 2883834 w 2889213"/>
                <a:gd name="connsiteY3" fmla="*/ 1193683 h 1756245"/>
                <a:gd name="connsiteX4" fmla="*/ 2840612 w 2889213"/>
                <a:gd name="connsiteY4" fmla="*/ 1449203 h 1756245"/>
                <a:gd name="connsiteX5" fmla="*/ 2632493 w 2889213"/>
                <a:gd name="connsiteY5" fmla="*/ 1060130 h 1756245"/>
                <a:gd name="connsiteX6" fmla="*/ 2150164 w 2889213"/>
                <a:gd name="connsiteY6" fmla="*/ 113841 h 1756245"/>
                <a:gd name="connsiteX7" fmla="*/ 1397081 w 2889213"/>
                <a:gd name="connsiteY7" fmla="*/ 68 h 1756245"/>
                <a:gd name="connsiteX8" fmla="*/ 1941303 w 2889213"/>
                <a:gd name="connsiteY8" fmla="*/ 178433 h 1756245"/>
                <a:gd name="connsiteX9" fmla="*/ 1974640 w 2889213"/>
                <a:gd name="connsiteY9" fmla="*/ 418250 h 1756245"/>
                <a:gd name="connsiteX10" fmla="*/ 1973469 w 2889213"/>
                <a:gd name="connsiteY10" fmla="*/ 669367 h 1756245"/>
                <a:gd name="connsiteX11" fmla="*/ 1866010 w 2889213"/>
                <a:gd name="connsiteY11" fmla="*/ 763066 h 1756245"/>
                <a:gd name="connsiteX12" fmla="*/ 2733769 w 2889213"/>
                <a:gd name="connsiteY12" fmla="*/ 1271977 h 1756245"/>
                <a:gd name="connsiteX13" fmla="*/ 2694623 w 2889213"/>
                <a:gd name="connsiteY13" fmla="*/ 1524551 h 1756245"/>
                <a:gd name="connsiteX14" fmla="*/ 2385869 w 2889213"/>
                <a:gd name="connsiteY14" fmla="*/ 1470471 h 1756245"/>
                <a:gd name="connsiteX15" fmla="*/ 2074819 w 2889213"/>
                <a:gd name="connsiteY15" fmla="*/ 1450630 h 1756245"/>
                <a:gd name="connsiteX16" fmla="*/ 1739085 w 2889213"/>
                <a:gd name="connsiteY16" fmla="*/ 1756245 h 1756245"/>
                <a:gd name="connsiteX17" fmla="*/ 1648664 w 2889213"/>
                <a:gd name="connsiteY17" fmla="*/ 1466985 h 1756245"/>
                <a:gd name="connsiteX18" fmla="*/ 1376671 w 2889213"/>
                <a:gd name="connsiteY18" fmla="*/ 1585154 h 1756245"/>
                <a:gd name="connsiteX19" fmla="*/ 1415819 w 2889213"/>
                <a:gd name="connsiteY19" fmla="*/ 1219781 h 1756245"/>
                <a:gd name="connsiteX20" fmla="*/ 665501 w 2889213"/>
                <a:gd name="connsiteY20" fmla="*/ 1161060 h 1756245"/>
                <a:gd name="connsiteX21" fmla="*/ 0 w 2889213"/>
                <a:gd name="connsiteY21" fmla="*/ 1010996 h 1756245"/>
                <a:gd name="connsiteX22" fmla="*/ 13050 w 2889213"/>
                <a:gd name="connsiteY22" fmla="*/ 169336 h 1756245"/>
                <a:gd name="connsiteX23" fmla="*/ 1397081 w 2889213"/>
                <a:gd name="connsiteY23" fmla="*/ 68 h 1756245"/>
                <a:gd name="connsiteX0" fmla="*/ 2150164 w 2889213"/>
                <a:gd name="connsiteY0" fmla="*/ 113841 h 1756245"/>
                <a:gd name="connsiteX1" fmla="*/ 2655476 w 2889213"/>
                <a:gd name="connsiteY1" fmla="*/ 469463 h 1756245"/>
                <a:gd name="connsiteX2" fmla="*/ 2828170 w 2889213"/>
                <a:gd name="connsiteY2" fmla="*/ 895349 h 1756245"/>
                <a:gd name="connsiteX3" fmla="*/ 2883834 w 2889213"/>
                <a:gd name="connsiteY3" fmla="*/ 1193683 h 1756245"/>
                <a:gd name="connsiteX4" fmla="*/ 2840612 w 2889213"/>
                <a:gd name="connsiteY4" fmla="*/ 1449203 h 1756245"/>
                <a:gd name="connsiteX5" fmla="*/ 2632493 w 2889213"/>
                <a:gd name="connsiteY5" fmla="*/ 1060130 h 1756245"/>
                <a:gd name="connsiteX6" fmla="*/ 2150164 w 2889213"/>
                <a:gd name="connsiteY6" fmla="*/ 113841 h 1756245"/>
                <a:gd name="connsiteX7" fmla="*/ 1397081 w 2889213"/>
                <a:gd name="connsiteY7" fmla="*/ 68 h 1756245"/>
                <a:gd name="connsiteX8" fmla="*/ 1826128 w 2889213"/>
                <a:gd name="connsiteY8" fmla="*/ 230447 h 1756245"/>
                <a:gd name="connsiteX9" fmla="*/ 1974640 w 2889213"/>
                <a:gd name="connsiteY9" fmla="*/ 418250 h 1756245"/>
                <a:gd name="connsiteX10" fmla="*/ 1973469 w 2889213"/>
                <a:gd name="connsiteY10" fmla="*/ 669367 h 1756245"/>
                <a:gd name="connsiteX11" fmla="*/ 1866010 w 2889213"/>
                <a:gd name="connsiteY11" fmla="*/ 763066 h 1756245"/>
                <a:gd name="connsiteX12" fmla="*/ 2733769 w 2889213"/>
                <a:gd name="connsiteY12" fmla="*/ 1271977 h 1756245"/>
                <a:gd name="connsiteX13" fmla="*/ 2694623 w 2889213"/>
                <a:gd name="connsiteY13" fmla="*/ 1524551 h 1756245"/>
                <a:gd name="connsiteX14" fmla="*/ 2385869 w 2889213"/>
                <a:gd name="connsiteY14" fmla="*/ 1470471 h 1756245"/>
                <a:gd name="connsiteX15" fmla="*/ 2074819 w 2889213"/>
                <a:gd name="connsiteY15" fmla="*/ 1450630 h 1756245"/>
                <a:gd name="connsiteX16" fmla="*/ 1739085 w 2889213"/>
                <a:gd name="connsiteY16" fmla="*/ 1756245 h 1756245"/>
                <a:gd name="connsiteX17" fmla="*/ 1648664 w 2889213"/>
                <a:gd name="connsiteY17" fmla="*/ 1466985 h 1756245"/>
                <a:gd name="connsiteX18" fmla="*/ 1376671 w 2889213"/>
                <a:gd name="connsiteY18" fmla="*/ 1585154 h 1756245"/>
                <a:gd name="connsiteX19" fmla="*/ 1415819 w 2889213"/>
                <a:gd name="connsiteY19" fmla="*/ 1219781 h 1756245"/>
                <a:gd name="connsiteX20" fmla="*/ 665501 w 2889213"/>
                <a:gd name="connsiteY20" fmla="*/ 1161060 h 1756245"/>
                <a:gd name="connsiteX21" fmla="*/ 0 w 2889213"/>
                <a:gd name="connsiteY21" fmla="*/ 1010996 h 1756245"/>
                <a:gd name="connsiteX22" fmla="*/ 13050 w 2889213"/>
                <a:gd name="connsiteY22" fmla="*/ 169336 h 1756245"/>
                <a:gd name="connsiteX23" fmla="*/ 1397081 w 2889213"/>
                <a:gd name="connsiteY23" fmla="*/ 68 h 1756245"/>
                <a:gd name="connsiteX0" fmla="*/ 2150164 w 2889213"/>
                <a:gd name="connsiteY0" fmla="*/ 113841 h 1756245"/>
                <a:gd name="connsiteX1" fmla="*/ 2655476 w 2889213"/>
                <a:gd name="connsiteY1" fmla="*/ 469463 h 1756245"/>
                <a:gd name="connsiteX2" fmla="*/ 2828170 w 2889213"/>
                <a:gd name="connsiteY2" fmla="*/ 895349 h 1756245"/>
                <a:gd name="connsiteX3" fmla="*/ 2883834 w 2889213"/>
                <a:gd name="connsiteY3" fmla="*/ 1193683 h 1756245"/>
                <a:gd name="connsiteX4" fmla="*/ 2840612 w 2889213"/>
                <a:gd name="connsiteY4" fmla="*/ 1449203 h 1756245"/>
                <a:gd name="connsiteX5" fmla="*/ 2632493 w 2889213"/>
                <a:gd name="connsiteY5" fmla="*/ 1060130 h 1756245"/>
                <a:gd name="connsiteX6" fmla="*/ 2150164 w 2889213"/>
                <a:gd name="connsiteY6" fmla="*/ 113841 h 1756245"/>
                <a:gd name="connsiteX7" fmla="*/ 1397081 w 2889213"/>
                <a:gd name="connsiteY7" fmla="*/ 68 h 1756245"/>
                <a:gd name="connsiteX8" fmla="*/ 1826128 w 2889213"/>
                <a:gd name="connsiteY8" fmla="*/ 230447 h 1756245"/>
                <a:gd name="connsiteX9" fmla="*/ 1892904 w 2889213"/>
                <a:gd name="connsiteY9" fmla="*/ 459118 h 1756245"/>
                <a:gd name="connsiteX10" fmla="*/ 1973469 w 2889213"/>
                <a:gd name="connsiteY10" fmla="*/ 669367 h 1756245"/>
                <a:gd name="connsiteX11" fmla="*/ 1866010 w 2889213"/>
                <a:gd name="connsiteY11" fmla="*/ 763066 h 1756245"/>
                <a:gd name="connsiteX12" fmla="*/ 2733769 w 2889213"/>
                <a:gd name="connsiteY12" fmla="*/ 1271977 h 1756245"/>
                <a:gd name="connsiteX13" fmla="*/ 2694623 w 2889213"/>
                <a:gd name="connsiteY13" fmla="*/ 1524551 h 1756245"/>
                <a:gd name="connsiteX14" fmla="*/ 2385869 w 2889213"/>
                <a:gd name="connsiteY14" fmla="*/ 1470471 h 1756245"/>
                <a:gd name="connsiteX15" fmla="*/ 2074819 w 2889213"/>
                <a:gd name="connsiteY15" fmla="*/ 1450630 h 1756245"/>
                <a:gd name="connsiteX16" fmla="*/ 1739085 w 2889213"/>
                <a:gd name="connsiteY16" fmla="*/ 1756245 h 1756245"/>
                <a:gd name="connsiteX17" fmla="*/ 1648664 w 2889213"/>
                <a:gd name="connsiteY17" fmla="*/ 1466985 h 1756245"/>
                <a:gd name="connsiteX18" fmla="*/ 1376671 w 2889213"/>
                <a:gd name="connsiteY18" fmla="*/ 1585154 h 1756245"/>
                <a:gd name="connsiteX19" fmla="*/ 1415819 w 2889213"/>
                <a:gd name="connsiteY19" fmla="*/ 1219781 h 1756245"/>
                <a:gd name="connsiteX20" fmla="*/ 665501 w 2889213"/>
                <a:gd name="connsiteY20" fmla="*/ 1161060 h 1756245"/>
                <a:gd name="connsiteX21" fmla="*/ 0 w 2889213"/>
                <a:gd name="connsiteY21" fmla="*/ 1010996 h 1756245"/>
                <a:gd name="connsiteX22" fmla="*/ 13050 w 2889213"/>
                <a:gd name="connsiteY22" fmla="*/ 169336 h 1756245"/>
                <a:gd name="connsiteX23" fmla="*/ 1397081 w 2889213"/>
                <a:gd name="connsiteY23" fmla="*/ 68 h 1756245"/>
                <a:gd name="connsiteX0" fmla="*/ 2150164 w 2889213"/>
                <a:gd name="connsiteY0" fmla="*/ 113841 h 1756245"/>
                <a:gd name="connsiteX1" fmla="*/ 2655476 w 2889213"/>
                <a:gd name="connsiteY1" fmla="*/ 469463 h 1756245"/>
                <a:gd name="connsiteX2" fmla="*/ 2828170 w 2889213"/>
                <a:gd name="connsiteY2" fmla="*/ 895349 h 1756245"/>
                <a:gd name="connsiteX3" fmla="*/ 2883834 w 2889213"/>
                <a:gd name="connsiteY3" fmla="*/ 1193683 h 1756245"/>
                <a:gd name="connsiteX4" fmla="*/ 2840612 w 2889213"/>
                <a:gd name="connsiteY4" fmla="*/ 1449203 h 1756245"/>
                <a:gd name="connsiteX5" fmla="*/ 2632493 w 2889213"/>
                <a:gd name="connsiteY5" fmla="*/ 1060130 h 1756245"/>
                <a:gd name="connsiteX6" fmla="*/ 2150164 w 2889213"/>
                <a:gd name="connsiteY6" fmla="*/ 113841 h 1756245"/>
                <a:gd name="connsiteX7" fmla="*/ 1397081 w 2889213"/>
                <a:gd name="connsiteY7" fmla="*/ 68 h 1756245"/>
                <a:gd name="connsiteX8" fmla="*/ 1729530 w 2889213"/>
                <a:gd name="connsiteY8" fmla="*/ 204440 h 1756245"/>
                <a:gd name="connsiteX9" fmla="*/ 1892904 w 2889213"/>
                <a:gd name="connsiteY9" fmla="*/ 459118 h 1756245"/>
                <a:gd name="connsiteX10" fmla="*/ 1973469 w 2889213"/>
                <a:gd name="connsiteY10" fmla="*/ 669367 h 1756245"/>
                <a:gd name="connsiteX11" fmla="*/ 1866010 w 2889213"/>
                <a:gd name="connsiteY11" fmla="*/ 763066 h 1756245"/>
                <a:gd name="connsiteX12" fmla="*/ 2733769 w 2889213"/>
                <a:gd name="connsiteY12" fmla="*/ 1271977 h 1756245"/>
                <a:gd name="connsiteX13" fmla="*/ 2694623 w 2889213"/>
                <a:gd name="connsiteY13" fmla="*/ 1524551 h 1756245"/>
                <a:gd name="connsiteX14" fmla="*/ 2385869 w 2889213"/>
                <a:gd name="connsiteY14" fmla="*/ 1470471 h 1756245"/>
                <a:gd name="connsiteX15" fmla="*/ 2074819 w 2889213"/>
                <a:gd name="connsiteY15" fmla="*/ 1450630 h 1756245"/>
                <a:gd name="connsiteX16" fmla="*/ 1739085 w 2889213"/>
                <a:gd name="connsiteY16" fmla="*/ 1756245 h 1756245"/>
                <a:gd name="connsiteX17" fmla="*/ 1648664 w 2889213"/>
                <a:gd name="connsiteY17" fmla="*/ 1466985 h 1756245"/>
                <a:gd name="connsiteX18" fmla="*/ 1376671 w 2889213"/>
                <a:gd name="connsiteY18" fmla="*/ 1585154 h 1756245"/>
                <a:gd name="connsiteX19" fmla="*/ 1415819 w 2889213"/>
                <a:gd name="connsiteY19" fmla="*/ 1219781 h 1756245"/>
                <a:gd name="connsiteX20" fmla="*/ 665501 w 2889213"/>
                <a:gd name="connsiteY20" fmla="*/ 1161060 h 1756245"/>
                <a:gd name="connsiteX21" fmla="*/ 0 w 2889213"/>
                <a:gd name="connsiteY21" fmla="*/ 1010996 h 1756245"/>
                <a:gd name="connsiteX22" fmla="*/ 13050 w 2889213"/>
                <a:gd name="connsiteY22" fmla="*/ 169336 h 1756245"/>
                <a:gd name="connsiteX23" fmla="*/ 1397081 w 2889213"/>
                <a:gd name="connsiteY23" fmla="*/ 68 h 1756245"/>
                <a:gd name="connsiteX0" fmla="*/ 2150164 w 2889213"/>
                <a:gd name="connsiteY0" fmla="*/ 113841 h 1756245"/>
                <a:gd name="connsiteX1" fmla="*/ 2655476 w 2889213"/>
                <a:gd name="connsiteY1" fmla="*/ 469463 h 1756245"/>
                <a:gd name="connsiteX2" fmla="*/ 2828170 w 2889213"/>
                <a:gd name="connsiteY2" fmla="*/ 895349 h 1756245"/>
                <a:gd name="connsiteX3" fmla="*/ 2883834 w 2889213"/>
                <a:gd name="connsiteY3" fmla="*/ 1193683 h 1756245"/>
                <a:gd name="connsiteX4" fmla="*/ 2840612 w 2889213"/>
                <a:gd name="connsiteY4" fmla="*/ 1449203 h 1756245"/>
                <a:gd name="connsiteX5" fmla="*/ 2632493 w 2889213"/>
                <a:gd name="connsiteY5" fmla="*/ 1060130 h 1756245"/>
                <a:gd name="connsiteX6" fmla="*/ 2150164 w 2889213"/>
                <a:gd name="connsiteY6" fmla="*/ 113841 h 1756245"/>
                <a:gd name="connsiteX7" fmla="*/ 1397081 w 2889213"/>
                <a:gd name="connsiteY7" fmla="*/ 68 h 1756245"/>
                <a:gd name="connsiteX8" fmla="*/ 1729530 w 2889213"/>
                <a:gd name="connsiteY8" fmla="*/ 204440 h 1756245"/>
                <a:gd name="connsiteX9" fmla="*/ 1892904 w 2889213"/>
                <a:gd name="connsiteY9" fmla="*/ 459118 h 1756245"/>
                <a:gd name="connsiteX10" fmla="*/ 1973469 w 2889213"/>
                <a:gd name="connsiteY10" fmla="*/ 669367 h 1756245"/>
                <a:gd name="connsiteX11" fmla="*/ 1866010 w 2889213"/>
                <a:gd name="connsiteY11" fmla="*/ 763066 h 1756245"/>
                <a:gd name="connsiteX12" fmla="*/ 2733769 w 2889213"/>
                <a:gd name="connsiteY12" fmla="*/ 1271977 h 1756245"/>
                <a:gd name="connsiteX13" fmla="*/ 2694623 w 2889213"/>
                <a:gd name="connsiteY13" fmla="*/ 1524551 h 1756245"/>
                <a:gd name="connsiteX14" fmla="*/ 2385869 w 2889213"/>
                <a:gd name="connsiteY14" fmla="*/ 1470471 h 1756245"/>
                <a:gd name="connsiteX15" fmla="*/ 2074819 w 2889213"/>
                <a:gd name="connsiteY15" fmla="*/ 1450630 h 1756245"/>
                <a:gd name="connsiteX16" fmla="*/ 1739085 w 2889213"/>
                <a:gd name="connsiteY16" fmla="*/ 1756245 h 1756245"/>
                <a:gd name="connsiteX17" fmla="*/ 1648664 w 2889213"/>
                <a:gd name="connsiteY17" fmla="*/ 1466985 h 1756245"/>
                <a:gd name="connsiteX18" fmla="*/ 1376671 w 2889213"/>
                <a:gd name="connsiteY18" fmla="*/ 1585154 h 1756245"/>
                <a:gd name="connsiteX19" fmla="*/ 1415819 w 2889213"/>
                <a:gd name="connsiteY19" fmla="*/ 1219781 h 1756245"/>
                <a:gd name="connsiteX20" fmla="*/ 665501 w 2889213"/>
                <a:gd name="connsiteY20" fmla="*/ 1161060 h 1756245"/>
                <a:gd name="connsiteX21" fmla="*/ 0 w 2889213"/>
                <a:gd name="connsiteY21" fmla="*/ 1010996 h 1756245"/>
                <a:gd name="connsiteX22" fmla="*/ 13050 w 2889213"/>
                <a:gd name="connsiteY22" fmla="*/ 169336 h 1756245"/>
                <a:gd name="connsiteX23" fmla="*/ 1397081 w 2889213"/>
                <a:gd name="connsiteY23" fmla="*/ 68 h 1756245"/>
                <a:gd name="connsiteX0" fmla="*/ 2150164 w 2889213"/>
                <a:gd name="connsiteY0" fmla="*/ 113841 h 1756245"/>
                <a:gd name="connsiteX1" fmla="*/ 2655476 w 2889213"/>
                <a:gd name="connsiteY1" fmla="*/ 469463 h 1756245"/>
                <a:gd name="connsiteX2" fmla="*/ 2828170 w 2889213"/>
                <a:gd name="connsiteY2" fmla="*/ 895349 h 1756245"/>
                <a:gd name="connsiteX3" fmla="*/ 2883834 w 2889213"/>
                <a:gd name="connsiteY3" fmla="*/ 1193683 h 1756245"/>
                <a:gd name="connsiteX4" fmla="*/ 2840612 w 2889213"/>
                <a:gd name="connsiteY4" fmla="*/ 1449203 h 1756245"/>
                <a:gd name="connsiteX5" fmla="*/ 2632493 w 2889213"/>
                <a:gd name="connsiteY5" fmla="*/ 1060130 h 1756245"/>
                <a:gd name="connsiteX6" fmla="*/ 2150164 w 2889213"/>
                <a:gd name="connsiteY6" fmla="*/ 113841 h 1756245"/>
                <a:gd name="connsiteX7" fmla="*/ 1348782 w 2889213"/>
                <a:gd name="connsiteY7" fmla="*/ 68 h 1756245"/>
                <a:gd name="connsiteX8" fmla="*/ 1729530 w 2889213"/>
                <a:gd name="connsiteY8" fmla="*/ 204440 h 1756245"/>
                <a:gd name="connsiteX9" fmla="*/ 1892904 w 2889213"/>
                <a:gd name="connsiteY9" fmla="*/ 459118 h 1756245"/>
                <a:gd name="connsiteX10" fmla="*/ 1973469 w 2889213"/>
                <a:gd name="connsiteY10" fmla="*/ 669367 h 1756245"/>
                <a:gd name="connsiteX11" fmla="*/ 1866010 w 2889213"/>
                <a:gd name="connsiteY11" fmla="*/ 763066 h 1756245"/>
                <a:gd name="connsiteX12" fmla="*/ 2733769 w 2889213"/>
                <a:gd name="connsiteY12" fmla="*/ 1271977 h 1756245"/>
                <a:gd name="connsiteX13" fmla="*/ 2694623 w 2889213"/>
                <a:gd name="connsiteY13" fmla="*/ 1524551 h 1756245"/>
                <a:gd name="connsiteX14" fmla="*/ 2385869 w 2889213"/>
                <a:gd name="connsiteY14" fmla="*/ 1470471 h 1756245"/>
                <a:gd name="connsiteX15" fmla="*/ 2074819 w 2889213"/>
                <a:gd name="connsiteY15" fmla="*/ 1450630 h 1756245"/>
                <a:gd name="connsiteX16" fmla="*/ 1739085 w 2889213"/>
                <a:gd name="connsiteY16" fmla="*/ 1756245 h 1756245"/>
                <a:gd name="connsiteX17" fmla="*/ 1648664 w 2889213"/>
                <a:gd name="connsiteY17" fmla="*/ 1466985 h 1756245"/>
                <a:gd name="connsiteX18" fmla="*/ 1376671 w 2889213"/>
                <a:gd name="connsiteY18" fmla="*/ 1585154 h 1756245"/>
                <a:gd name="connsiteX19" fmla="*/ 1415819 w 2889213"/>
                <a:gd name="connsiteY19" fmla="*/ 1219781 h 1756245"/>
                <a:gd name="connsiteX20" fmla="*/ 665501 w 2889213"/>
                <a:gd name="connsiteY20" fmla="*/ 1161060 h 1756245"/>
                <a:gd name="connsiteX21" fmla="*/ 0 w 2889213"/>
                <a:gd name="connsiteY21" fmla="*/ 1010996 h 1756245"/>
                <a:gd name="connsiteX22" fmla="*/ 13050 w 2889213"/>
                <a:gd name="connsiteY22" fmla="*/ 169336 h 1756245"/>
                <a:gd name="connsiteX23" fmla="*/ 1348782 w 2889213"/>
                <a:gd name="connsiteY23" fmla="*/ 68 h 1756245"/>
                <a:gd name="connsiteX0" fmla="*/ 2150164 w 2889213"/>
                <a:gd name="connsiteY0" fmla="*/ 113841 h 1756245"/>
                <a:gd name="connsiteX1" fmla="*/ 2655476 w 2889213"/>
                <a:gd name="connsiteY1" fmla="*/ 469463 h 1756245"/>
                <a:gd name="connsiteX2" fmla="*/ 2828170 w 2889213"/>
                <a:gd name="connsiteY2" fmla="*/ 895349 h 1756245"/>
                <a:gd name="connsiteX3" fmla="*/ 2883834 w 2889213"/>
                <a:gd name="connsiteY3" fmla="*/ 1193683 h 1756245"/>
                <a:gd name="connsiteX4" fmla="*/ 2840612 w 2889213"/>
                <a:gd name="connsiteY4" fmla="*/ 1449203 h 1756245"/>
                <a:gd name="connsiteX5" fmla="*/ 2632493 w 2889213"/>
                <a:gd name="connsiteY5" fmla="*/ 1060130 h 1756245"/>
                <a:gd name="connsiteX6" fmla="*/ 2150164 w 2889213"/>
                <a:gd name="connsiteY6" fmla="*/ 113841 h 1756245"/>
                <a:gd name="connsiteX7" fmla="*/ 1348782 w 2889213"/>
                <a:gd name="connsiteY7" fmla="*/ 68 h 1756245"/>
                <a:gd name="connsiteX8" fmla="*/ 1729530 w 2889213"/>
                <a:gd name="connsiteY8" fmla="*/ 204440 h 1756245"/>
                <a:gd name="connsiteX9" fmla="*/ 1892904 w 2889213"/>
                <a:gd name="connsiteY9" fmla="*/ 459118 h 1756245"/>
                <a:gd name="connsiteX10" fmla="*/ 1973469 w 2889213"/>
                <a:gd name="connsiteY10" fmla="*/ 669367 h 1756245"/>
                <a:gd name="connsiteX11" fmla="*/ 1866010 w 2889213"/>
                <a:gd name="connsiteY11" fmla="*/ 763066 h 1756245"/>
                <a:gd name="connsiteX12" fmla="*/ 2733769 w 2889213"/>
                <a:gd name="connsiteY12" fmla="*/ 1271977 h 1756245"/>
                <a:gd name="connsiteX13" fmla="*/ 2694623 w 2889213"/>
                <a:gd name="connsiteY13" fmla="*/ 1524551 h 1756245"/>
                <a:gd name="connsiteX14" fmla="*/ 2385869 w 2889213"/>
                <a:gd name="connsiteY14" fmla="*/ 1470471 h 1756245"/>
                <a:gd name="connsiteX15" fmla="*/ 2074819 w 2889213"/>
                <a:gd name="connsiteY15" fmla="*/ 1450630 h 1756245"/>
                <a:gd name="connsiteX16" fmla="*/ 1739085 w 2889213"/>
                <a:gd name="connsiteY16" fmla="*/ 1756245 h 1756245"/>
                <a:gd name="connsiteX17" fmla="*/ 1648664 w 2889213"/>
                <a:gd name="connsiteY17" fmla="*/ 1466985 h 1756245"/>
                <a:gd name="connsiteX18" fmla="*/ 1376671 w 2889213"/>
                <a:gd name="connsiteY18" fmla="*/ 1585154 h 1756245"/>
                <a:gd name="connsiteX19" fmla="*/ 1415819 w 2889213"/>
                <a:gd name="connsiteY19" fmla="*/ 1219781 h 1756245"/>
                <a:gd name="connsiteX20" fmla="*/ 665501 w 2889213"/>
                <a:gd name="connsiteY20" fmla="*/ 1161060 h 1756245"/>
                <a:gd name="connsiteX21" fmla="*/ 0 w 2889213"/>
                <a:gd name="connsiteY21" fmla="*/ 1010996 h 1756245"/>
                <a:gd name="connsiteX22" fmla="*/ 13050 w 2889213"/>
                <a:gd name="connsiteY22" fmla="*/ 169336 h 1756245"/>
                <a:gd name="connsiteX23" fmla="*/ 1348782 w 2889213"/>
                <a:gd name="connsiteY23" fmla="*/ 68 h 1756245"/>
                <a:gd name="connsiteX0" fmla="*/ 2150164 w 2889213"/>
                <a:gd name="connsiteY0" fmla="*/ 113773 h 1756177"/>
                <a:gd name="connsiteX1" fmla="*/ 2655476 w 2889213"/>
                <a:gd name="connsiteY1" fmla="*/ 469395 h 1756177"/>
                <a:gd name="connsiteX2" fmla="*/ 2828170 w 2889213"/>
                <a:gd name="connsiteY2" fmla="*/ 895281 h 1756177"/>
                <a:gd name="connsiteX3" fmla="*/ 2883834 w 2889213"/>
                <a:gd name="connsiteY3" fmla="*/ 1193615 h 1756177"/>
                <a:gd name="connsiteX4" fmla="*/ 2840612 w 2889213"/>
                <a:gd name="connsiteY4" fmla="*/ 1449135 h 1756177"/>
                <a:gd name="connsiteX5" fmla="*/ 2632493 w 2889213"/>
                <a:gd name="connsiteY5" fmla="*/ 1060062 h 1756177"/>
                <a:gd name="connsiteX6" fmla="*/ 2150164 w 2889213"/>
                <a:gd name="connsiteY6" fmla="*/ 113773 h 1756177"/>
                <a:gd name="connsiteX7" fmla="*/ 1348782 w 2889213"/>
                <a:gd name="connsiteY7" fmla="*/ 0 h 1756177"/>
                <a:gd name="connsiteX8" fmla="*/ 1729530 w 2889213"/>
                <a:gd name="connsiteY8" fmla="*/ 204372 h 1756177"/>
                <a:gd name="connsiteX9" fmla="*/ 1892904 w 2889213"/>
                <a:gd name="connsiteY9" fmla="*/ 459050 h 1756177"/>
                <a:gd name="connsiteX10" fmla="*/ 1973469 w 2889213"/>
                <a:gd name="connsiteY10" fmla="*/ 669299 h 1756177"/>
                <a:gd name="connsiteX11" fmla="*/ 1866010 w 2889213"/>
                <a:gd name="connsiteY11" fmla="*/ 762998 h 1756177"/>
                <a:gd name="connsiteX12" fmla="*/ 2733769 w 2889213"/>
                <a:gd name="connsiteY12" fmla="*/ 1271909 h 1756177"/>
                <a:gd name="connsiteX13" fmla="*/ 2694623 w 2889213"/>
                <a:gd name="connsiteY13" fmla="*/ 1524483 h 1756177"/>
                <a:gd name="connsiteX14" fmla="*/ 2385869 w 2889213"/>
                <a:gd name="connsiteY14" fmla="*/ 1470403 h 1756177"/>
                <a:gd name="connsiteX15" fmla="*/ 2074819 w 2889213"/>
                <a:gd name="connsiteY15" fmla="*/ 1450562 h 1756177"/>
                <a:gd name="connsiteX16" fmla="*/ 1739085 w 2889213"/>
                <a:gd name="connsiteY16" fmla="*/ 1756177 h 1756177"/>
                <a:gd name="connsiteX17" fmla="*/ 1648664 w 2889213"/>
                <a:gd name="connsiteY17" fmla="*/ 1466917 h 1756177"/>
                <a:gd name="connsiteX18" fmla="*/ 1376671 w 2889213"/>
                <a:gd name="connsiteY18" fmla="*/ 1585086 h 1756177"/>
                <a:gd name="connsiteX19" fmla="*/ 1415819 w 2889213"/>
                <a:gd name="connsiteY19" fmla="*/ 1219713 h 1756177"/>
                <a:gd name="connsiteX20" fmla="*/ 665501 w 2889213"/>
                <a:gd name="connsiteY20" fmla="*/ 1160992 h 1756177"/>
                <a:gd name="connsiteX21" fmla="*/ 0 w 2889213"/>
                <a:gd name="connsiteY21" fmla="*/ 1010928 h 1756177"/>
                <a:gd name="connsiteX22" fmla="*/ 13050 w 2889213"/>
                <a:gd name="connsiteY22" fmla="*/ 169268 h 1756177"/>
                <a:gd name="connsiteX23" fmla="*/ 1348782 w 2889213"/>
                <a:gd name="connsiteY23" fmla="*/ 0 h 1756177"/>
                <a:gd name="connsiteX0" fmla="*/ 2150164 w 2889213"/>
                <a:gd name="connsiteY0" fmla="*/ 113773 h 1756177"/>
                <a:gd name="connsiteX1" fmla="*/ 2655476 w 2889213"/>
                <a:gd name="connsiteY1" fmla="*/ 469395 h 1756177"/>
                <a:gd name="connsiteX2" fmla="*/ 2828170 w 2889213"/>
                <a:gd name="connsiteY2" fmla="*/ 895281 h 1756177"/>
                <a:gd name="connsiteX3" fmla="*/ 2883834 w 2889213"/>
                <a:gd name="connsiteY3" fmla="*/ 1193615 h 1756177"/>
                <a:gd name="connsiteX4" fmla="*/ 2840612 w 2889213"/>
                <a:gd name="connsiteY4" fmla="*/ 1449135 h 1756177"/>
                <a:gd name="connsiteX5" fmla="*/ 2632493 w 2889213"/>
                <a:gd name="connsiteY5" fmla="*/ 1060062 h 1756177"/>
                <a:gd name="connsiteX6" fmla="*/ 2150164 w 2889213"/>
                <a:gd name="connsiteY6" fmla="*/ 113773 h 1756177"/>
                <a:gd name="connsiteX7" fmla="*/ 1348782 w 2889213"/>
                <a:gd name="connsiteY7" fmla="*/ 0 h 1756177"/>
                <a:gd name="connsiteX8" fmla="*/ 1729530 w 2889213"/>
                <a:gd name="connsiteY8" fmla="*/ 204372 h 1756177"/>
                <a:gd name="connsiteX9" fmla="*/ 1848320 w 2889213"/>
                <a:gd name="connsiteY9" fmla="*/ 462766 h 1756177"/>
                <a:gd name="connsiteX10" fmla="*/ 1973469 w 2889213"/>
                <a:gd name="connsiteY10" fmla="*/ 669299 h 1756177"/>
                <a:gd name="connsiteX11" fmla="*/ 1866010 w 2889213"/>
                <a:gd name="connsiteY11" fmla="*/ 762998 h 1756177"/>
                <a:gd name="connsiteX12" fmla="*/ 2733769 w 2889213"/>
                <a:gd name="connsiteY12" fmla="*/ 1271909 h 1756177"/>
                <a:gd name="connsiteX13" fmla="*/ 2694623 w 2889213"/>
                <a:gd name="connsiteY13" fmla="*/ 1524483 h 1756177"/>
                <a:gd name="connsiteX14" fmla="*/ 2385869 w 2889213"/>
                <a:gd name="connsiteY14" fmla="*/ 1470403 h 1756177"/>
                <a:gd name="connsiteX15" fmla="*/ 2074819 w 2889213"/>
                <a:gd name="connsiteY15" fmla="*/ 1450562 h 1756177"/>
                <a:gd name="connsiteX16" fmla="*/ 1739085 w 2889213"/>
                <a:gd name="connsiteY16" fmla="*/ 1756177 h 1756177"/>
                <a:gd name="connsiteX17" fmla="*/ 1648664 w 2889213"/>
                <a:gd name="connsiteY17" fmla="*/ 1466917 h 1756177"/>
                <a:gd name="connsiteX18" fmla="*/ 1376671 w 2889213"/>
                <a:gd name="connsiteY18" fmla="*/ 1585086 h 1756177"/>
                <a:gd name="connsiteX19" fmla="*/ 1415819 w 2889213"/>
                <a:gd name="connsiteY19" fmla="*/ 1219713 h 1756177"/>
                <a:gd name="connsiteX20" fmla="*/ 665501 w 2889213"/>
                <a:gd name="connsiteY20" fmla="*/ 1160992 h 1756177"/>
                <a:gd name="connsiteX21" fmla="*/ 0 w 2889213"/>
                <a:gd name="connsiteY21" fmla="*/ 1010928 h 1756177"/>
                <a:gd name="connsiteX22" fmla="*/ 13050 w 2889213"/>
                <a:gd name="connsiteY22" fmla="*/ 169268 h 1756177"/>
                <a:gd name="connsiteX23" fmla="*/ 1348782 w 2889213"/>
                <a:gd name="connsiteY23" fmla="*/ 0 h 1756177"/>
                <a:gd name="connsiteX0" fmla="*/ 2150164 w 2889213"/>
                <a:gd name="connsiteY0" fmla="*/ 113773 h 1756177"/>
                <a:gd name="connsiteX1" fmla="*/ 2655476 w 2889213"/>
                <a:gd name="connsiteY1" fmla="*/ 469395 h 1756177"/>
                <a:gd name="connsiteX2" fmla="*/ 2828170 w 2889213"/>
                <a:gd name="connsiteY2" fmla="*/ 895281 h 1756177"/>
                <a:gd name="connsiteX3" fmla="*/ 2883834 w 2889213"/>
                <a:gd name="connsiteY3" fmla="*/ 1193615 h 1756177"/>
                <a:gd name="connsiteX4" fmla="*/ 2840612 w 2889213"/>
                <a:gd name="connsiteY4" fmla="*/ 1449135 h 1756177"/>
                <a:gd name="connsiteX5" fmla="*/ 2632493 w 2889213"/>
                <a:gd name="connsiteY5" fmla="*/ 1060062 h 1756177"/>
                <a:gd name="connsiteX6" fmla="*/ 2150164 w 2889213"/>
                <a:gd name="connsiteY6" fmla="*/ 113773 h 1756177"/>
                <a:gd name="connsiteX7" fmla="*/ 1348782 w 2889213"/>
                <a:gd name="connsiteY7" fmla="*/ 0 h 1756177"/>
                <a:gd name="connsiteX8" fmla="*/ 1729530 w 2889213"/>
                <a:gd name="connsiteY8" fmla="*/ 204372 h 1756177"/>
                <a:gd name="connsiteX9" fmla="*/ 1866896 w 2889213"/>
                <a:gd name="connsiteY9" fmla="*/ 462766 h 1756177"/>
                <a:gd name="connsiteX10" fmla="*/ 1973469 w 2889213"/>
                <a:gd name="connsiteY10" fmla="*/ 669299 h 1756177"/>
                <a:gd name="connsiteX11" fmla="*/ 1866010 w 2889213"/>
                <a:gd name="connsiteY11" fmla="*/ 762998 h 1756177"/>
                <a:gd name="connsiteX12" fmla="*/ 2733769 w 2889213"/>
                <a:gd name="connsiteY12" fmla="*/ 1271909 h 1756177"/>
                <a:gd name="connsiteX13" fmla="*/ 2694623 w 2889213"/>
                <a:gd name="connsiteY13" fmla="*/ 1524483 h 1756177"/>
                <a:gd name="connsiteX14" fmla="*/ 2385869 w 2889213"/>
                <a:gd name="connsiteY14" fmla="*/ 1470403 h 1756177"/>
                <a:gd name="connsiteX15" fmla="*/ 2074819 w 2889213"/>
                <a:gd name="connsiteY15" fmla="*/ 1450562 h 1756177"/>
                <a:gd name="connsiteX16" fmla="*/ 1739085 w 2889213"/>
                <a:gd name="connsiteY16" fmla="*/ 1756177 h 1756177"/>
                <a:gd name="connsiteX17" fmla="*/ 1648664 w 2889213"/>
                <a:gd name="connsiteY17" fmla="*/ 1466917 h 1756177"/>
                <a:gd name="connsiteX18" fmla="*/ 1376671 w 2889213"/>
                <a:gd name="connsiteY18" fmla="*/ 1585086 h 1756177"/>
                <a:gd name="connsiteX19" fmla="*/ 1415819 w 2889213"/>
                <a:gd name="connsiteY19" fmla="*/ 1219713 h 1756177"/>
                <a:gd name="connsiteX20" fmla="*/ 665501 w 2889213"/>
                <a:gd name="connsiteY20" fmla="*/ 1160992 h 1756177"/>
                <a:gd name="connsiteX21" fmla="*/ 0 w 2889213"/>
                <a:gd name="connsiteY21" fmla="*/ 1010928 h 1756177"/>
                <a:gd name="connsiteX22" fmla="*/ 13050 w 2889213"/>
                <a:gd name="connsiteY22" fmla="*/ 169268 h 1756177"/>
                <a:gd name="connsiteX23" fmla="*/ 1348782 w 2889213"/>
                <a:gd name="connsiteY23" fmla="*/ 0 h 1756177"/>
                <a:gd name="connsiteX0" fmla="*/ 2150164 w 2889213"/>
                <a:gd name="connsiteY0" fmla="*/ 113773 h 1756177"/>
                <a:gd name="connsiteX1" fmla="*/ 2655476 w 2889213"/>
                <a:gd name="connsiteY1" fmla="*/ 469395 h 1756177"/>
                <a:gd name="connsiteX2" fmla="*/ 2828170 w 2889213"/>
                <a:gd name="connsiteY2" fmla="*/ 895281 h 1756177"/>
                <a:gd name="connsiteX3" fmla="*/ 2883834 w 2889213"/>
                <a:gd name="connsiteY3" fmla="*/ 1193615 h 1756177"/>
                <a:gd name="connsiteX4" fmla="*/ 2840612 w 2889213"/>
                <a:gd name="connsiteY4" fmla="*/ 1449135 h 1756177"/>
                <a:gd name="connsiteX5" fmla="*/ 2632493 w 2889213"/>
                <a:gd name="connsiteY5" fmla="*/ 1060062 h 1756177"/>
                <a:gd name="connsiteX6" fmla="*/ 2150164 w 2889213"/>
                <a:gd name="connsiteY6" fmla="*/ 113773 h 1756177"/>
                <a:gd name="connsiteX7" fmla="*/ 1348782 w 2889213"/>
                <a:gd name="connsiteY7" fmla="*/ 0 h 1756177"/>
                <a:gd name="connsiteX8" fmla="*/ 1714668 w 2889213"/>
                <a:gd name="connsiteY8" fmla="*/ 204372 h 1756177"/>
                <a:gd name="connsiteX9" fmla="*/ 1866896 w 2889213"/>
                <a:gd name="connsiteY9" fmla="*/ 462766 h 1756177"/>
                <a:gd name="connsiteX10" fmla="*/ 1973469 w 2889213"/>
                <a:gd name="connsiteY10" fmla="*/ 669299 h 1756177"/>
                <a:gd name="connsiteX11" fmla="*/ 1866010 w 2889213"/>
                <a:gd name="connsiteY11" fmla="*/ 762998 h 1756177"/>
                <a:gd name="connsiteX12" fmla="*/ 2733769 w 2889213"/>
                <a:gd name="connsiteY12" fmla="*/ 1271909 h 1756177"/>
                <a:gd name="connsiteX13" fmla="*/ 2694623 w 2889213"/>
                <a:gd name="connsiteY13" fmla="*/ 1524483 h 1756177"/>
                <a:gd name="connsiteX14" fmla="*/ 2385869 w 2889213"/>
                <a:gd name="connsiteY14" fmla="*/ 1470403 h 1756177"/>
                <a:gd name="connsiteX15" fmla="*/ 2074819 w 2889213"/>
                <a:gd name="connsiteY15" fmla="*/ 1450562 h 1756177"/>
                <a:gd name="connsiteX16" fmla="*/ 1739085 w 2889213"/>
                <a:gd name="connsiteY16" fmla="*/ 1756177 h 1756177"/>
                <a:gd name="connsiteX17" fmla="*/ 1648664 w 2889213"/>
                <a:gd name="connsiteY17" fmla="*/ 1466917 h 1756177"/>
                <a:gd name="connsiteX18" fmla="*/ 1376671 w 2889213"/>
                <a:gd name="connsiteY18" fmla="*/ 1585086 h 1756177"/>
                <a:gd name="connsiteX19" fmla="*/ 1415819 w 2889213"/>
                <a:gd name="connsiteY19" fmla="*/ 1219713 h 1756177"/>
                <a:gd name="connsiteX20" fmla="*/ 665501 w 2889213"/>
                <a:gd name="connsiteY20" fmla="*/ 1160992 h 1756177"/>
                <a:gd name="connsiteX21" fmla="*/ 0 w 2889213"/>
                <a:gd name="connsiteY21" fmla="*/ 1010928 h 1756177"/>
                <a:gd name="connsiteX22" fmla="*/ 13050 w 2889213"/>
                <a:gd name="connsiteY22" fmla="*/ 169268 h 1756177"/>
                <a:gd name="connsiteX23" fmla="*/ 1348782 w 2889213"/>
                <a:gd name="connsiteY23" fmla="*/ 0 h 1756177"/>
                <a:gd name="connsiteX0" fmla="*/ 2150164 w 2889213"/>
                <a:gd name="connsiteY0" fmla="*/ 113773 h 1756177"/>
                <a:gd name="connsiteX1" fmla="*/ 2655476 w 2889213"/>
                <a:gd name="connsiteY1" fmla="*/ 469395 h 1756177"/>
                <a:gd name="connsiteX2" fmla="*/ 2828170 w 2889213"/>
                <a:gd name="connsiteY2" fmla="*/ 895281 h 1756177"/>
                <a:gd name="connsiteX3" fmla="*/ 2883834 w 2889213"/>
                <a:gd name="connsiteY3" fmla="*/ 1193615 h 1756177"/>
                <a:gd name="connsiteX4" fmla="*/ 2840612 w 2889213"/>
                <a:gd name="connsiteY4" fmla="*/ 1449135 h 1756177"/>
                <a:gd name="connsiteX5" fmla="*/ 2632493 w 2889213"/>
                <a:gd name="connsiteY5" fmla="*/ 1060062 h 1756177"/>
                <a:gd name="connsiteX6" fmla="*/ 2150164 w 2889213"/>
                <a:gd name="connsiteY6" fmla="*/ 113773 h 1756177"/>
                <a:gd name="connsiteX7" fmla="*/ 1348782 w 2889213"/>
                <a:gd name="connsiteY7" fmla="*/ 0 h 1756177"/>
                <a:gd name="connsiteX8" fmla="*/ 1714668 w 2889213"/>
                <a:gd name="connsiteY8" fmla="*/ 204372 h 1756177"/>
                <a:gd name="connsiteX9" fmla="*/ 1866896 w 2889213"/>
                <a:gd name="connsiteY9" fmla="*/ 462766 h 1756177"/>
                <a:gd name="connsiteX10" fmla="*/ 1973469 w 2889213"/>
                <a:gd name="connsiteY10" fmla="*/ 669299 h 1756177"/>
                <a:gd name="connsiteX11" fmla="*/ 1866010 w 2889213"/>
                <a:gd name="connsiteY11" fmla="*/ 762998 h 1756177"/>
                <a:gd name="connsiteX12" fmla="*/ 2733769 w 2889213"/>
                <a:gd name="connsiteY12" fmla="*/ 1271909 h 1756177"/>
                <a:gd name="connsiteX13" fmla="*/ 2694623 w 2889213"/>
                <a:gd name="connsiteY13" fmla="*/ 1524483 h 1756177"/>
                <a:gd name="connsiteX14" fmla="*/ 2385869 w 2889213"/>
                <a:gd name="connsiteY14" fmla="*/ 1470403 h 1756177"/>
                <a:gd name="connsiteX15" fmla="*/ 2074819 w 2889213"/>
                <a:gd name="connsiteY15" fmla="*/ 1450562 h 1756177"/>
                <a:gd name="connsiteX16" fmla="*/ 1739085 w 2889213"/>
                <a:gd name="connsiteY16" fmla="*/ 1756177 h 1756177"/>
                <a:gd name="connsiteX17" fmla="*/ 1648664 w 2889213"/>
                <a:gd name="connsiteY17" fmla="*/ 1466917 h 1756177"/>
                <a:gd name="connsiteX18" fmla="*/ 1376671 w 2889213"/>
                <a:gd name="connsiteY18" fmla="*/ 1585086 h 1756177"/>
                <a:gd name="connsiteX19" fmla="*/ 1415819 w 2889213"/>
                <a:gd name="connsiteY19" fmla="*/ 1219713 h 1756177"/>
                <a:gd name="connsiteX20" fmla="*/ 665501 w 2889213"/>
                <a:gd name="connsiteY20" fmla="*/ 1160992 h 1756177"/>
                <a:gd name="connsiteX21" fmla="*/ 0 w 2889213"/>
                <a:gd name="connsiteY21" fmla="*/ 1010928 h 1756177"/>
                <a:gd name="connsiteX22" fmla="*/ 13050 w 2889213"/>
                <a:gd name="connsiteY22" fmla="*/ 169268 h 1756177"/>
                <a:gd name="connsiteX23" fmla="*/ 1348782 w 2889213"/>
                <a:gd name="connsiteY23" fmla="*/ 0 h 1756177"/>
                <a:gd name="connsiteX0" fmla="*/ 2150164 w 2889213"/>
                <a:gd name="connsiteY0" fmla="*/ 113773 h 1756177"/>
                <a:gd name="connsiteX1" fmla="*/ 2655476 w 2889213"/>
                <a:gd name="connsiteY1" fmla="*/ 469395 h 1756177"/>
                <a:gd name="connsiteX2" fmla="*/ 2828170 w 2889213"/>
                <a:gd name="connsiteY2" fmla="*/ 895281 h 1756177"/>
                <a:gd name="connsiteX3" fmla="*/ 2883834 w 2889213"/>
                <a:gd name="connsiteY3" fmla="*/ 1193615 h 1756177"/>
                <a:gd name="connsiteX4" fmla="*/ 2840612 w 2889213"/>
                <a:gd name="connsiteY4" fmla="*/ 1449135 h 1756177"/>
                <a:gd name="connsiteX5" fmla="*/ 2632493 w 2889213"/>
                <a:gd name="connsiteY5" fmla="*/ 1060062 h 1756177"/>
                <a:gd name="connsiteX6" fmla="*/ 2150164 w 2889213"/>
                <a:gd name="connsiteY6" fmla="*/ 113773 h 1756177"/>
                <a:gd name="connsiteX7" fmla="*/ 1348782 w 2889213"/>
                <a:gd name="connsiteY7" fmla="*/ 0 h 1756177"/>
                <a:gd name="connsiteX8" fmla="*/ 1714668 w 2889213"/>
                <a:gd name="connsiteY8" fmla="*/ 204372 h 1756177"/>
                <a:gd name="connsiteX9" fmla="*/ 1866896 w 2889213"/>
                <a:gd name="connsiteY9" fmla="*/ 462766 h 1756177"/>
                <a:gd name="connsiteX10" fmla="*/ 1973469 w 2889213"/>
                <a:gd name="connsiteY10" fmla="*/ 669299 h 1756177"/>
                <a:gd name="connsiteX11" fmla="*/ 1866010 w 2889213"/>
                <a:gd name="connsiteY11" fmla="*/ 762998 h 1756177"/>
                <a:gd name="connsiteX12" fmla="*/ 2733769 w 2889213"/>
                <a:gd name="connsiteY12" fmla="*/ 1271909 h 1756177"/>
                <a:gd name="connsiteX13" fmla="*/ 2694623 w 2889213"/>
                <a:gd name="connsiteY13" fmla="*/ 1524483 h 1756177"/>
                <a:gd name="connsiteX14" fmla="*/ 2385869 w 2889213"/>
                <a:gd name="connsiteY14" fmla="*/ 1470403 h 1756177"/>
                <a:gd name="connsiteX15" fmla="*/ 2074819 w 2889213"/>
                <a:gd name="connsiteY15" fmla="*/ 1450562 h 1756177"/>
                <a:gd name="connsiteX16" fmla="*/ 1739085 w 2889213"/>
                <a:gd name="connsiteY16" fmla="*/ 1756177 h 1756177"/>
                <a:gd name="connsiteX17" fmla="*/ 1648664 w 2889213"/>
                <a:gd name="connsiteY17" fmla="*/ 1466917 h 1756177"/>
                <a:gd name="connsiteX18" fmla="*/ 1376671 w 2889213"/>
                <a:gd name="connsiteY18" fmla="*/ 1585086 h 1756177"/>
                <a:gd name="connsiteX19" fmla="*/ 1415819 w 2889213"/>
                <a:gd name="connsiteY19" fmla="*/ 1219713 h 1756177"/>
                <a:gd name="connsiteX20" fmla="*/ 665501 w 2889213"/>
                <a:gd name="connsiteY20" fmla="*/ 1160992 h 1756177"/>
                <a:gd name="connsiteX21" fmla="*/ 0 w 2889213"/>
                <a:gd name="connsiteY21" fmla="*/ 1010928 h 1756177"/>
                <a:gd name="connsiteX22" fmla="*/ 13050 w 2889213"/>
                <a:gd name="connsiteY22" fmla="*/ 169268 h 1756177"/>
                <a:gd name="connsiteX23" fmla="*/ 1348782 w 2889213"/>
                <a:gd name="connsiteY23" fmla="*/ 0 h 1756177"/>
                <a:gd name="connsiteX0" fmla="*/ 2150164 w 2889213"/>
                <a:gd name="connsiteY0" fmla="*/ 113773 h 1756177"/>
                <a:gd name="connsiteX1" fmla="*/ 2655476 w 2889213"/>
                <a:gd name="connsiteY1" fmla="*/ 469395 h 1756177"/>
                <a:gd name="connsiteX2" fmla="*/ 2828170 w 2889213"/>
                <a:gd name="connsiteY2" fmla="*/ 895281 h 1756177"/>
                <a:gd name="connsiteX3" fmla="*/ 2883834 w 2889213"/>
                <a:gd name="connsiteY3" fmla="*/ 1193615 h 1756177"/>
                <a:gd name="connsiteX4" fmla="*/ 2840612 w 2889213"/>
                <a:gd name="connsiteY4" fmla="*/ 1449135 h 1756177"/>
                <a:gd name="connsiteX5" fmla="*/ 2632493 w 2889213"/>
                <a:gd name="connsiteY5" fmla="*/ 1060062 h 1756177"/>
                <a:gd name="connsiteX6" fmla="*/ 2150164 w 2889213"/>
                <a:gd name="connsiteY6" fmla="*/ 113773 h 1756177"/>
                <a:gd name="connsiteX7" fmla="*/ 1348782 w 2889213"/>
                <a:gd name="connsiteY7" fmla="*/ 0 h 1756177"/>
                <a:gd name="connsiteX8" fmla="*/ 1714668 w 2889213"/>
                <a:gd name="connsiteY8" fmla="*/ 204372 h 1756177"/>
                <a:gd name="connsiteX9" fmla="*/ 1866896 w 2889213"/>
                <a:gd name="connsiteY9" fmla="*/ 462766 h 1756177"/>
                <a:gd name="connsiteX10" fmla="*/ 1973469 w 2889213"/>
                <a:gd name="connsiteY10" fmla="*/ 669299 h 1756177"/>
                <a:gd name="connsiteX11" fmla="*/ 1866010 w 2889213"/>
                <a:gd name="connsiteY11" fmla="*/ 762998 h 1756177"/>
                <a:gd name="connsiteX12" fmla="*/ 2733769 w 2889213"/>
                <a:gd name="connsiteY12" fmla="*/ 1271909 h 1756177"/>
                <a:gd name="connsiteX13" fmla="*/ 2694623 w 2889213"/>
                <a:gd name="connsiteY13" fmla="*/ 1524483 h 1756177"/>
                <a:gd name="connsiteX14" fmla="*/ 2385869 w 2889213"/>
                <a:gd name="connsiteY14" fmla="*/ 1470403 h 1756177"/>
                <a:gd name="connsiteX15" fmla="*/ 2074819 w 2889213"/>
                <a:gd name="connsiteY15" fmla="*/ 1450562 h 1756177"/>
                <a:gd name="connsiteX16" fmla="*/ 1739085 w 2889213"/>
                <a:gd name="connsiteY16" fmla="*/ 1756177 h 1756177"/>
                <a:gd name="connsiteX17" fmla="*/ 1648664 w 2889213"/>
                <a:gd name="connsiteY17" fmla="*/ 1466917 h 1756177"/>
                <a:gd name="connsiteX18" fmla="*/ 1376671 w 2889213"/>
                <a:gd name="connsiteY18" fmla="*/ 1585086 h 1756177"/>
                <a:gd name="connsiteX19" fmla="*/ 1415819 w 2889213"/>
                <a:gd name="connsiteY19" fmla="*/ 1219713 h 1756177"/>
                <a:gd name="connsiteX20" fmla="*/ 665501 w 2889213"/>
                <a:gd name="connsiteY20" fmla="*/ 1160992 h 1756177"/>
                <a:gd name="connsiteX21" fmla="*/ 0 w 2889213"/>
                <a:gd name="connsiteY21" fmla="*/ 1010928 h 1756177"/>
                <a:gd name="connsiteX22" fmla="*/ 13050 w 2889213"/>
                <a:gd name="connsiteY22" fmla="*/ 169268 h 1756177"/>
                <a:gd name="connsiteX23" fmla="*/ 1348782 w 2889213"/>
                <a:gd name="connsiteY23" fmla="*/ 0 h 1756177"/>
                <a:gd name="connsiteX0" fmla="*/ 2150164 w 2889213"/>
                <a:gd name="connsiteY0" fmla="*/ 113773 h 1800430"/>
                <a:gd name="connsiteX1" fmla="*/ 2655476 w 2889213"/>
                <a:gd name="connsiteY1" fmla="*/ 469395 h 1800430"/>
                <a:gd name="connsiteX2" fmla="*/ 2828170 w 2889213"/>
                <a:gd name="connsiteY2" fmla="*/ 895281 h 1800430"/>
                <a:gd name="connsiteX3" fmla="*/ 2883834 w 2889213"/>
                <a:gd name="connsiteY3" fmla="*/ 1193615 h 1800430"/>
                <a:gd name="connsiteX4" fmla="*/ 2840612 w 2889213"/>
                <a:gd name="connsiteY4" fmla="*/ 1449135 h 1800430"/>
                <a:gd name="connsiteX5" fmla="*/ 2632493 w 2889213"/>
                <a:gd name="connsiteY5" fmla="*/ 1060062 h 1800430"/>
                <a:gd name="connsiteX6" fmla="*/ 2150164 w 2889213"/>
                <a:gd name="connsiteY6" fmla="*/ 113773 h 1800430"/>
                <a:gd name="connsiteX7" fmla="*/ 1348782 w 2889213"/>
                <a:gd name="connsiteY7" fmla="*/ 0 h 1800430"/>
                <a:gd name="connsiteX8" fmla="*/ 1714668 w 2889213"/>
                <a:gd name="connsiteY8" fmla="*/ 204372 h 1800430"/>
                <a:gd name="connsiteX9" fmla="*/ 1866896 w 2889213"/>
                <a:gd name="connsiteY9" fmla="*/ 462766 h 1800430"/>
                <a:gd name="connsiteX10" fmla="*/ 1973469 w 2889213"/>
                <a:gd name="connsiteY10" fmla="*/ 669299 h 1800430"/>
                <a:gd name="connsiteX11" fmla="*/ 1866010 w 2889213"/>
                <a:gd name="connsiteY11" fmla="*/ 762998 h 1800430"/>
                <a:gd name="connsiteX12" fmla="*/ 2733769 w 2889213"/>
                <a:gd name="connsiteY12" fmla="*/ 1271909 h 1800430"/>
                <a:gd name="connsiteX13" fmla="*/ 2694623 w 2889213"/>
                <a:gd name="connsiteY13" fmla="*/ 1524483 h 1800430"/>
                <a:gd name="connsiteX14" fmla="*/ 2385869 w 2889213"/>
                <a:gd name="connsiteY14" fmla="*/ 1470403 h 1800430"/>
                <a:gd name="connsiteX15" fmla="*/ 2191986 w 2889213"/>
                <a:gd name="connsiteY15" fmla="*/ 1800407 h 1800430"/>
                <a:gd name="connsiteX16" fmla="*/ 2074819 w 2889213"/>
                <a:gd name="connsiteY16" fmla="*/ 1450562 h 1800430"/>
                <a:gd name="connsiteX17" fmla="*/ 1739085 w 2889213"/>
                <a:gd name="connsiteY17" fmla="*/ 1756177 h 1800430"/>
                <a:gd name="connsiteX18" fmla="*/ 1648664 w 2889213"/>
                <a:gd name="connsiteY18" fmla="*/ 1466917 h 1800430"/>
                <a:gd name="connsiteX19" fmla="*/ 1376671 w 2889213"/>
                <a:gd name="connsiteY19" fmla="*/ 1585086 h 1800430"/>
                <a:gd name="connsiteX20" fmla="*/ 1415819 w 2889213"/>
                <a:gd name="connsiteY20" fmla="*/ 1219713 h 1800430"/>
                <a:gd name="connsiteX21" fmla="*/ 665501 w 2889213"/>
                <a:gd name="connsiteY21" fmla="*/ 1160992 h 1800430"/>
                <a:gd name="connsiteX22" fmla="*/ 0 w 2889213"/>
                <a:gd name="connsiteY22" fmla="*/ 1010928 h 1800430"/>
                <a:gd name="connsiteX23" fmla="*/ 13050 w 2889213"/>
                <a:gd name="connsiteY23" fmla="*/ 169268 h 1800430"/>
                <a:gd name="connsiteX24" fmla="*/ 1348782 w 2889213"/>
                <a:gd name="connsiteY24" fmla="*/ 0 h 1800430"/>
                <a:gd name="connsiteX0" fmla="*/ 2150164 w 2889213"/>
                <a:gd name="connsiteY0" fmla="*/ 113773 h 1800430"/>
                <a:gd name="connsiteX1" fmla="*/ 2655476 w 2889213"/>
                <a:gd name="connsiteY1" fmla="*/ 469395 h 1800430"/>
                <a:gd name="connsiteX2" fmla="*/ 2828170 w 2889213"/>
                <a:gd name="connsiteY2" fmla="*/ 895281 h 1800430"/>
                <a:gd name="connsiteX3" fmla="*/ 2883834 w 2889213"/>
                <a:gd name="connsiteY3" fmla="*/ 1193615 h 1800430"/>
                <a:gd name="connsiteX4" fmla="*/ 2840612 w 2889213"/>
                <a:gd name="connsiteY4" fmla="*/ 1449135 h 1800430"/>
                <a:gd name="connsiteX5" fmla="*/ 2632493 w 2889213"/>
                <a:gd name="connsiteY5" fmla="*/ 1060062 h 1800430"/>
                <a:gd name="connsiteX6" fmla="*/ 2150164 w 2889213"/>
                <a:gd name="connsiteY6" fmla="*/ 113773 h 1800430"/>
                <a:gd name="connsiteX7" fmla="*/ 1348782 w 2889213"/>
                <a:gd name="connsiteY7" fmla="*/ 0 h 1800430"/>
                <a:gd name="connsiteX8" fmla="*/ 1714668 w 2889213"/>
                <a:gd name="connsiteY8" fmla="*/ 204372 h 1800430"/>
                <a:gd name="connsiteX9" fmla="*/ 1866896 w 2889213"/>
                <a:gd name="connsiteY9" fmla="*/ 462766 h 1800430"/>
                <a:gd name="connsiteX10" fmla="*/ 1973469 w 2889213"/>
                <a:gd name="connsiteY10" fmla="*/ 669299 h 1800430"/>
                <a:gd name="connsiteX11" fmla="*/ 1866010 w 2889213"/>
                <a:gd name="connsiteY11" fmla="*/ 762998 h 1800430"/>
                <a:gd name="connsiteX12" fmla="*/ 2733769 w 2889213"/>
                <a:gd name="connsiteY12" fmla="*/ 1271909 h 1800430"/>
                <a:gd name="connsiteX13" fmla="*/ 2694623 w 2889213"/>
                <a:gd name="connsiteY13" fmla="*/ 1524483 h 1800430"/>
                <a:gd name="connsiteX14" fmla="*/ 2385869 w 2889213"/>
                <a:gd name="connsiteY14" fmla="*/ 1470403 h 1800430"/>
                <a:gd name="connsiteX15" fmla="*/ 2191986 w 2889213"/>
                <a:gd name="connsiteY15" fmla="*/ 1800407 h 1800430"/>
                <a:gd name="connsiteX16" fmla="*/ 2074819 w 2889213"/>
                <a:gd name="connsiteY16" fmla="*/ 1450562 h 1800430"/>
                <a:gd name="connsiteX17" fmla="*/ 1739085 w 2889213"/>
                <a:gd name="connsiteY17" fmla="*/ 1756177 h 1800430"/>
                <a:gd name="connsiteX18" fmla="*/ 1648664 w 2889213"/>
                <a:gd name="connsiteY18" fmla="*/ 1466917 h 1800430"/>
                <a:gd name="connsiteX19" fmla="*/ 1376671 w 2889213"/>
                <a:gd name="connsiteY19" fmla="*/ 1585086 h 1800430"/>
                <a:gd name="connsiteX20" fmla="*/ 1415819 w 2889213"/>
                <a:gd name="connsiteY20" fmla="*/ 1219713 h 1800430"/>
                <a:gd name="connsiteX21" fmla="*/ 665501 w 2889213"/>
                <a:gd name="connsiteY21" fmla="*/ 1160992 h 1800430"/>
                <a:gd name="connsiteX22" fmla="*/ 0 w 2889213"/>
                <a:gd name="connsiteY22" fmla="*/ 1010928 h 1800430"/>
                <a:gd name="connsiteX23" fmla="*/ 13050 w 2889213"/>
                <a:gd name="connsiteY23" fmla="*/ 169268 h 1800430"/>
                <a:gd name="connsiteX24" fmla="*/ 1348782 w 2889213"/>
                <a:gd name="connsiteY24" fmla="*/ 0 h 1800430"/>
                <a:gd name="connsiteX0" fmla="*/ 2150164 w 2889213"/>
                <a:gd name="connsiteY0" fmla="*/ 113773 h 1800456"/>
                <a:gd name="connsiteX1" fmla="*/ 2655476 w 2889213"/>
                <a:gd name="connsiteY1" fmla="*/ 469395 h 1800456"/>
                <a:gd name="connsiteX2" fmla="*/ 2828170 w 2889213"/>
                <a:gd name="connsiteY2" fmla="*/ 895281 h 1800456"/>
                <a:gd name="connsiteX3" fmla="*/ 2883834 w 2889213"/>
                <a:gd name="connsiteY3" fmla="*/ 1193615 h 1800456"/>
                <a:gd name="connsiteX4" fmla="*/ 2840612 w 2889213"/>
                <a:gd name="connsiteY4" fmla="*/ 1449135 h 1800456"/>
                <a:gd name="connsiteX5" fmla="*/ 2632493 w 2889213"/>
                <a:gd name="connsiteY5" fmla="*/ 1060062 h 1800456"/>
                <a:gd name="connsiteX6" fmla="*/ 2150164 w 2889213"/>
                <a:gd name="connsiteY6" fmla="*/ 113773 h 1800456"/>
                <a:gd name="connsiteX7" fmla="*/ 1348782 w 2889213"/>
                <a:gd name="connsiteY7" fmla="*/ 0 h 1800456"/>
                <a:gd name="connsiteX8" fmla="*/ 1714668 w 2889213"/>
                <a:gd name="connsiteY8" fmla="*/ 204372 h 1800456"/>
                <a:gd name="connsiteX9" fmla="*/ 1866896 w 2889213"/>
                <a:gd name="connsiteY9" fmla="*/ 462766 h 1800456"/>
                <a:gd name="connsiteX10" fmla="*/ 1973469 w 2889213"/>
                <a:gd name="connsiteY10" fmla="*/ 669299 h 1800456"/>
                <a:gd name="connsiteX11" fmla="*/ 1866010 w 2889213"/>
                <a:gd name="connsiteY11" fmla="*/ 762998 h 1800456"/>
                <a:gd name="connsiteX12" fmla="*/ 2733769 w 2889213"/>
                <a:gd name="connsiteY12" fmla="*/ 1271909 h 1800456"/>
                <a:gd name="connsiteX13" fmla="*/ 2694623 w 2889213"/>
                <a:gd name="connsiteY13" fmla="*/ 1524483 h 1800456"/>
                <a:gd name="connsiteX14" fmla="*/ 2385869 w 2889213"/>
                <a:gd name="connsiteY14" fmla="*/ 1470403 h 1800456"/>
                <a:gd name="connsiteX15" fmla="*/ 2191986 w 2889213"/>
                <a:gd name="connsiteY15" fmla="*/ 1800407 h 1800456"/>
                <a:gd name="connsiteX16" fmla="*/ 2074819 w 2889213"/>
                <a:gd name="connsiteY16" fmla="*/ 1450562 h 1800456"/>
                <a:gd name="connsiteX17" fmla="*/ 1739085 w 2889213"/>
                <a:gd name="connsiteY17" fmla="*/ 1756177 h 1800456"/>
                <a:gd name="connsiteX18" fmla="*/ 1648664 w 2889213"/>
                <a:gd name="connsiteY18" fmla="*/ 1466917 h 1800456"/>
                <a:gd name="connsiteX19" fmla="*/ 1376671 w 2889213"/>
                <a:gd name="connsiteY19" fmla="*/ 1585086 h 1800456"/>
                <a:gd name="connsiteX20" fmla="*/ 1415819 w 2889213"/>
                <a:gd name="connsiteY20" fmla="*/ 1219713 h 1800456"/>
                <a:gd name="connsiteX21" fmla="*/ 665501 w 2889213"/>
                <a:gd name="connsiteY21" fmla="*/ 1160992 h 1800456"/>
                <a:gd name="connsiteX22" fmla="*/ 0 w 2889213"/>
                <a:gd name="connsiteY22" fmla="*/ 1010928 h 1800456"/>
                <a:gd name="connsiteX23" fmla="*/ 13050 w 2889213"/>
                <a:gd name="connsiteY23" fmla="*/ 169268 h 1800456"/>
                <a:gd name="connsiteX24" fmla="*/ 1348782 w 2889213"/>
                <a:gd name="connsiteY24" fmla="*/ 0 h 1800456"/>
                <a:gd name="connsiteX0" fmla="*/ 2150164 w 2889213"/>
                <a:gd name="connsiteY0" fmla="*/ 113773 h 1811599"/>
                <a:gd name="connsiteX1" fmla="*/ 2655476 w 2889213"/>
                <a:gd name="connsiteY1" fmla="*/ 469395 h 1811599"/>
                <a:gd name="connsiteX2" fmla="*/ 2828170 w 2889213"/>
                <a:gd name="connsiteY2" fmla="*/ 895281 h 1811599"/>
                <a:gd name="connsiteX3" fmla="*/ 2883834 w 2889213"/>
                <a:gd name="connsiteY3" fmla="*/ 1193615 h 1811599"/>
                <a:gd name="connsiteX4" fmla="*/ 2840612 w 2889213"/>
                <a:gd name="connsiteY4" fmla="*/ 1449135 h 1811599"/>
                <a:gd name="connsiteX5" fmla="*/ 2632493 w 2889213"/>
                <a:gd name="connsiteY5" fmla="*/ 1060062 h 1811599"/>
                <a:gd name="connsiteX6" fmla="*/ 2150164 w 2889213"/>
                <a:gd name="connsiteY6" fmla="*/ 113773 h 1811599"/>
                <a:gd name="connsiteX7" fmla="*/ 1348782 w 2889213"/>
                <a:gd name="connsiteY7" fmla="*/ 0 h 1811599"/>
                <a:gd name="connsiteX8" fmla="*/ 1714668 w 2889213"/>
                <a:gd name="connsiteY8" fmla="*/ 204372 h 1811599"/>
                <a:gd name="connsiteX9" fmla="*/ 1866896 w 2889213"/>
                <a:gd name="connsiteY9" fmla="*/ 462766 h 1811599"/>
                <a:gd name="connsiteX10" fmla="*/ 1973469 w 2889213"/>
                <a:gd name="connsiteY10" fmla="*/ 669299 h 1811599"/>
                <a:gd name="connsiteX11" fmla="*/ 1866010 w 2889213"/>
                <a:gd name="connsiteY11" fmla="*/ 762998 h 1811599"/>
                <a:gd name="connsiteX12" fmla="*/ 2733769 w 2889213"/>
                <a:gd name="connsiteY12" fmla="*/ 1271909 h 1811599"/>
                <a:gd name="connsiteX13" fmla="*/ 2694623 w 2889213"/>
                <a:gd name="connsiteY13" fmla="*/ 1524483 h 1811599"/>
                <a:gd name="connsiteX14" fmla="*/ 2385869 w 2889213"/>
                <a:gd name="connsiteY14" fmla="*/ 1470403 h 1811599"/>
                <a:gd name="connsiteX15" fmla="*/ 2214278 w 2889213"/>
                <a:gd name="connsiteY15" fmla="*/ 1811553 h 1811599"/>
                <a:gd name="connsiteX16" fmla="*/ 2074819 w 2889213"/>
                <a:gd name="connsiteY16" fmla="*/ 1450562 h 1811599"/>
                <a:gd name="connsiteX17" fmla="*/ 1739085 w 2889213"/>
                <a:gd name="connsiteY17" fmla="*/ 1756177 h 1811599"/>
                <a:gd name="connsiteX18" fmla="*/ 1648664 w 2889213"/>
                <a:gd name="connsiteY18" fmla="*/ 1466917 h 1811599"/>
                <a:gd name="connsiteX19" fmla="*/ 1376671 w 2889213"/>
                <a:gd name="connsiteY19" fmla="*/ 1585086 h 1811599"/>
                <a:gd name="connsiteX20" fmla="*/ 1415819 w 2889213"/>
                <a:gd name="connsiteY20" fmla="*/ 1219713 h 1811599"/>
                <a:gd name="connsiteX21" fmla="*/ 665501 w 2889213"/>
                <a:gd name="connsiteY21" fmla="*/ 1160992 h 1811599"/>
                <a:gd name="connsiteX22" fmla="*/ 0 w 2889213"/>
                <a:gd name="connsiteY22" fmla="*/ 1010928 h 1811599"/>
                <a:gd name="connsiteX23" fmla="*/ 13050 w 2889213"/>
                <a:gd name="connsiteY23" fmla="*/ 169268 h 1811599"/>
                <a:gd name="connsiteX24" fmla="*/ 1348782 w 2889213"/>
                <a:gd name="connsiteY24" fmla="*/ 0 h 1811599"/>
                <a:gd name="connsiteX0" fmla="*/ 2150164 w 2889213"/>
                <a:gd name="connsiteY0" fmla="*/ 113773 h 1811553"/>
                <a:gd name="connsiteX1" fmla="*/ 2655476 w 2889213"/>
                <a:gd name="connsiteY1" fmla="*/ 469395 h 1811553"/>
                <a:gd name="connsiteX2" fmla="*/ 2828170 w 2889213"/>
                <a:gd name="connsiteY2" fmla="*/ 895281 h 1811553"/>
                <a:gd name="connsiteX3" fmla="*/ 2883834 w 2889213"/>
                <a:gd name="connsiteY3" fmla="*/ 1193615 h 1811553"/>
                <a:gd name="connsiteX4" fmla="*/ 2840612 w 2889213"/>
                <a:gd name="connsiteY4" fmla="*/ 1449135 h 1811553"/>
                <a:gd name="connsiteX5" fmla="*/ 2632493 w 2889213"/>
                <a:gd name="connsiteY5" fmla="*/ 1060062 h 1811553"/>
                <a:gd name="connsiteX6" fmla="*/ 2150164 w 2889213"/>
                <a:gd name="connsiteY6" fmla="*/ 113773 h 1811553"/>
                <a:gd name="connsiteX7" fmla="*/ 1348782 w 2889213"/>
                <a:gd name="connsiteY7" fmla="*/ 0 h 1811553"/>
                <a:gd name="connsiteX8" fmla="*/ 1714668 w 2889213"/>
                <a:gd name="connsiteY8" fmla="*/ 204372 h 1811553"/>
                <a:gd name="connsiteX9" fmla="*/ 1866896 w 2889213"/>
                <a:gd name="connsiteY9" fmla="*/ 462766 h 1811553"/>
                <a:gd name="connsiteX10" fmla="*/ 1973469 w 2889213"/>
                <a:gd name="connsiteY10" fmla="*/ 669299 h 1811553"/>
                <a:gd name="connsiteX11" fmla="*/ 1866010 w 2889213"/>
                <a:gd name="connsiteY11" fmla="*/ 762998 h 1811553"/>
                <a:gd name="connsiteX12" fmla="*/ 2733769 w 2889213"/>
                <a:gd name="connsiteY12" fmla="*/ 1271909 h 1811553"/>
                <a:gd name="connsiteX13" fmla="*/ 2694623 w 2889213"/>
                <a:gd name="connsiteY13" fmla="*/ 1524483 h 1811553"/>
                <a:gd name="connsiteX14" fmla="*/ 2385869 w 2889213"/>
                <a:gd name="connsiteY14" fmla="*/ 1470403 h 1811553"/>
                <a:gd name="connsiteX15" fmla="*/ 2214278 w 2889213"/>
                <a:gd name="connsiteY15" fmla="*/ 1811553 h 1811553"/>
                <a:gd name="connsiteX16" fmla="*/ 2074819 w 2889213"/>
                <a:gd name="connsiteY16" fmla="*/ 1450562 h 1811553"/>
                <a:gd name="connsiteX17" fmla="*/ 1739085 w 2889213"/>
                <a:gd name="connsiteY17" fmla="*/ 1756177 h 1811553"/>
                <a:gd name="connsiteX18" fmla="*/ 1648664 w 2889213"/>
                <a:gd name="connsiteY18" fmla="*/ 1466917 h 1811553"/>
                <a:gd name="connsiteX19" fmla="*/ 1376671 w 2889213"/>
                <a:gd name="connsiteY19" fmla="*/ 1585086 h 1811553"/>
                <a:gd name="connsiteX20" fmla="*/ 1415819 w 2889213"/>
                <a:gd name="connsiteY20" fmla="*/ 1219713 h 1811553"/>
                <a:gd name="connsiteX21" fmla="*/ 665501 w 2889213"/>
                <a:gd name="connsiteY21" fmla="*/ 1160992 h 1811553"/>
                <a:gd name="connsiteX22" fmla="*/ 0 w 2889213"/>
                <a:gd name="connsiteY22" fmla="*/ 1010928 h 1811553"/>
                <a:gd name="connsiteX23" fmla="*/ 13050 w 2889213"/>
                <a:gd name="connsiteY23" fmla="*/ 169268 h 1811553"/>
                <a:gd name="connsiteX24" fmla="*/ 1348782 w 2889213"/>
                <a:gd name="connsiteY24" fmla="*/ 0 h 1811553"/>
                <a:gd name="connsiteX0" fmla="*/ 2150164 w 2889213"/>
                <a:gd name="connsiteY0" fmla="*/ 113773 h 1811553"/>
                <a:gd name="connsiteX1" fmla="*/ 2655476 w 2889213"/>
                <a:gd name="connsiteY1" fmla="*/ 469395 h 1811553"/>
                <a:gd name="connsiteX2" fmla="*/ 2828170 w 2889213"/>
                <a:gd name="connsiteY2" fmla="*/ 895281 h 1811553"/>
                <a:gd name="connsiteX3" fmla="*/ 2883834 w 2889213"/>
                <a:gd name="connsiteY3" fmla="*/ 1193615 h 1811553"/>
                <a:gd name="connsiteX4" fmla="*/ 2840612 w 2889213"/>
                <a:gd name="connsiteY4" fmla="*/ 1449135 h 1811553"/>
                <a:gd name="connsiteX5" fmla="*/ 2632493 w 2889213"/>
                <a:gd name="connsiteY5" fmla="*/ 1060062 h 1811553"/>
                <a:gd name="connsiteX6" fmla="*/ 2150164 w 2889213"/>
                <a:gd name="connsiteY6" fmla="*/ 113773 h 1811553"/>
                <a:gd name="connsiteX7" fmla="*/ 1348782 w 2889213"/>
                <a:gd name="connsiteY7" fmla="*/ 0 h 1811553"/>
                <a:gd name="connsiteX8" fmla="*/ 1714668 w 2889213"/>
                <a:gd name="connsiteY8" fmla="*/ 204372 h 1811553"/>
                <a:gd name="connsiteX9" fmla="*/ 1866896 w 2889213"/>
                <a:gd name="connsiteY9" fmla="*/ 462766 h 1811553"/>
                <a:gd name="connsiteX10" fmla="*/ 1973469 w 2889213"/>
                <a:gd name="connsiteY10" fmla="*/ 669299 h 1811553"/>
                <a:gd name="connsiteX11" fmla="*/ 1866010 w 2889213"/>
                <a:gd name="connsiteY11" fmla="*/ 762998 h 1811553"/>
                <a:gd name="connsiteX12" fmla="*/ 2733769 w 2889213"/>
                <a:gd name="connsiteY12" fmla="*/ 1271909 h 1811553"/>
                <a:gd name="connsiteX13" fmla="*/ 2694623 w 2889213"/>
                <a:gd name="connsiteY13" fmla="*/ 1524483 h 1811553"/>
                <a:gd name="connsiteX14" fmla="*/ 2385869 w 2889213"/>
                <a:gd name="connsiteY14" fmla="*/ 1470403 h 1811553"/>
                <a:gd name="connsiteX15" fmla="*/ 2214278 w 2889213"/>
                <a:gd name="connsiteY15" fmla="*/ 1811553 h 1811553"/>
                <a:gd name="connsiteX16" fmla="*/ 2074819 w 2889213"/>
                <a:gd name="connsiteY16" fmla="*/ 1450562 h 1811553"/>
                <a:gd name="connsiteX17" fmla="*/ 1739085 w 2889213"/>
                <a:gd name="connsiteY17" fmla="*/ 1756177 h 1811553"/>
                <a:gd name="connsiteX18" fmla="*/ 1648664 w 2889213"/>
                <a:gd name="connsiteY18" fmla="*/ 1466917 h 1811553"/>
                <a:gd name="connsiteX19" fmla="*/ 1376671 w 2889213"/>
                <a:gd name="connsiteY19" fmla="*/ 1585086 h 1811553"/>
                <a:gd name="connsiteX20" fmla="*/ 1415819 w 2889213"/>
                <a:gd name="connsiteY20" fmla="*/ 1219713 h 1811553"/>
                <a:gd name="connsiteX21" fmla="*/ 665501 w 2889213"/>
                <a:gd name="connsiteY21" fmla="*/ 1160992 h 1811553"/>
                <a:gd name="connsiteX22" fmla="*/ 0 w 2889213"/>
                <a:gd name="connsiteY22" fmla="*/ 1010928 h 1811553"/>
                <a:gd name="connsiteX23" fmla="*/ 13050 w 2889213"/>
                <a:gd name="connsiteY23" fmla="*/ 169268 h 1811553"/>
                <a:gd name="connsiteX24" fmla="*/ 1348782 w 2889213"/>
                <a:gd name="connsiteY24" fmla="*/ 0 h 181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89213" h="1811553">
                  <a:moveTo>
                    <a:pt x="2150164" y="113773"/>
                  </a:moveTo>
                  <a:lnTo>
                    <a:pt x="2655476" y="469395"/>
                  </a:lnTo>
                  <a:cubicBezTo>
                    <a:pt x="2724937" y="612627"/>
                    <a:pt x="2790110" y="774578"/>
                    <a:pt x="2828170" y="895281"/>
                  </a:cubicBezTo>
                  <a:cubicBezTo>
                    <a:pt x="2845006" y="1009922"/>
                    <a:pt x="2872906" y="1094971"/>
                    <a:pt x="2883834" y="1193615"/>
                  </a:cubicBezTo>
                  <a:cubicBezTo>
                    <a:pt x="2898597" y="1276508"/>
                    <a:pt x="2882583" y="1383685"/>
                    <a:pt x="2840612" y="1449135"/>
                  </a:cubicBezTo>
                  <a:cubicBezTo>
                    <a:pt x="2801112" y="1388173"/>
                    <a:pt x="2764708" y="1276910"/>
                    <a:pt x="2632493" y="1060062"/>
                  </a:cubicBezTo>
                  <a:cubicBezTo>
                    <a:pt x="2521003" y="837054"/>
                    <a:pt x="2268591" y="370791"/>
                    <a:pt x="2150164" y="113773"/>
                  </a:cubicBezTo>
                  <a:close/>
                  <a:moveTo>
                    <a:pt x="1348782" y="0"/>
                  </a:moveTo>
                  <a:cubicBezTo>
                    <a:pt x="1445338" y="154432"/>
                    <a:pt x="1639668" y="165874"/>
                    <a:pt x="1714668" y="204372"/>
                  </a:cubicBezTo>
                  <a:cubicBezTo>
                    <a:pt x="1723722" y="285320"/>
                    <a:pt x="1831199" y="402612"/>
                    <a:pt x="1866896" y="462766"/>
                  </a:cubicBezTo>
                  <a:cubicBezTo>
                    <a:pt x="1913125" y="544588"/>
                    <a:pt x="1935949" y="596454"/>
                    <a:pt x="1973469" y="669299"/>
                  </a:cubicBezTo>
                  <a:cubicBezTo>
                    <a:pt x="1909251" y="682689"/>
                    <a:pt x="1863715" y="712895"/>
                    <a:pt x="1866010" y="762998"/>
                  </a:cubicBezTo>
                  <a:cubicBezTo>
                    <a:pt x="1884495" y="971782"/>
                    <a:pt x="2517373" y="1008755"/>
                    <a:pt x="2733769" y="1271909"/>
                  </a:cubicBezTo>
                  <a:cubicBezTo>
                    <a:pt x="2839248" y="1365427"/>
                    <a:pt x="2779441" y="1512521"/>
                    <a:pt x="2694623" y="1524483"/>
                  </a:cubicBezTo>
                  <a:cubicBezTo>
                    <a:pt x="2575007" y="1522308"/>
                    <a:pt x="2538107" y="1485627"/>
                    <a:pt x="2385869" y="1470403"/>
                  </a:cubicBezTo>
                  <a:cubicBezTo>
                    <a:pt x="2333676" y="1639614"/>
                    <a:pt x="2280982" y="1755416"/>
                    <a:pt x="2214278" y="1811553"/>
                  </a:cubicBezTo>
                  <a:cubicBezTo>
                    <a:pt x="2147576" y="1804531"/>
                    <a:pt x="2033271" y="1685187"/>
                    <a:pt x="2074819" y="1450562"/>
                  </a:cubicBezTo>
                  <a:cubicBezTo>
                    <a:pt x="1992109" y="1541380"/>
                    <a:pt x="1856720" y="1716561"/>
                    <a:pt x="1739085" y="1756177"/>
                  </a:cubicBezTo>
                  <a:cubicBezTo>
                    <a:pt x="1647742" y="1688758"/>
                    <a:pt x="1625791" y="1561162"/>
                    <a:pt x="1648664" y="1466917"/>
                  </a:cubicBezTo>
                  <a:cubicBezTo>
                    <a:pt x="1575908" y="1517602"/>
                    <a:pt x="1475987" y="1575732"/>
                    <a:pt x="1376671" y="1585086"/>
                  </a:cubicBezTo>
                  <a:cubicBezTo>
                    <a:pt x="1265755" y="1421973"/>
                    <a:pt x="1344050" y="1304532"/>
                    <a:pt x="1415819" y="1219713"/>
                  </a:cubicBezTo>
                  <a:cubicBezTo>
                    <a:pt x="1106992" y="1284958"/>
                    <a:pt x="922130" y="1226237"/>
                    <a:pt x="665501" y="1160992"/>
                  </a:cubicBezTo>
                  <a:cubicBezTo>
                    <a:pt x="467591" y="1128369"/>
                    <a:pt x="282729" y="1004403"/>
                    <a:pt x="0" y="1010928"/>
                  </a:cubicBezTo>
                  <a:lnTo>
                    <a:pt x="13050" y="169268"/>
                  </a:lnTo>
                  <a:cubicBezTo>
                    <a:pt x="722590" y="234513"/>
                    <a:pt x="1132701" y="28762"/>
                    <a:pt x="1348782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  <a:lumOff val="50000"/>
                  </a:schemeClr>
                </a:gs>
                <a:gs pos="100000">
                  <a:schemeClr val="accent2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7406C314-8357-4819-9278-FA7F9EFFFB69}"/>
              </a:ext>
            </a:extLst>
          </p:cNvPr>
          <p:cNvSpPr txBox="1"/>
          <p:nvPr/>
        </p:nvSpPr>
        <p:spPr>
          <a:xfrm>
            <a:off x="1988755" y="2588206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8800" b="1" cap="none" spc="0" dirty="0">
                <a:ln w="9525">
                  <a:noFill/>
                  <a:prstDash val="solid"/>
                </a:ln>
                <a:solidFill>
                  <a:srgbClr val="F26B3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buhijlah" panose="00000700000000000000" pitchFamily="2" charset="-78"/>
              </a:rPr>
              <a:t>أتعلم فن الخط</a:t>
            </a:r>
            <a:endParaRPr lang="ar-SA" sz="8800" b="1" cap="none" spc="0" dirty="0">
              <a:ln w="9525">
                <a:noFill/>
                <a:prstDash val="solid"/>
              </a:ln>
              <a:solidFill>
                <a:srgbClr val="F26B3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51924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361</Words>
  <Application>Microsoft Office PowerPoint</Application>
  <PresentationFormat>شاشة عريضة</PresentationFormat>
  <Paragraphs>120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5" baseType="lpstr">
      <vt:lpstr>A Jannat LT</vt:lpstr>
      <vt:lpstr>Adobe Arabic_F1</vt:lpstr>
      <vt:lpstr>Arial</vt:lpstr>
      <vt:lpstr>Calibri</vt:lpstr>
      <vt:lpstr>Calibri Light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عبدالله الحجي</dc:creator>
  <cp:lastModifiedBy>عبدالله الحجي</cp:lastModifiedBy>
  <cp:revision>17</cp:revision>
  <dcterms:created xsi:type="dcterms:W3CDTF">2021-02-22T16:31:21Z</dcterms:created>
  <dcterms:modified xsi:type="dcterms:W3CDTF">2021-02-22T19:18:18Z</dcterms:modified>
</cp:coreProperties>
</file>