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24" r:id="rId3"/>
    <p:sldId id="409" r:id="rId4"/>
    <p:sldId id="335" r:id="rId5"/>
    <p:sldId id="415" r:id="rId6"/>
    <p:sldId id="411" r:id="rId7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552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D60093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8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2" y="438"/>
      </p:cViewPr>
      <p:guideLst>
        <p:guide orient="horz" pos="2183"/>
        <p:guide pos="3840"/>
        <p:guide orient="horz" pos="1552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1056348" y="2680034"/>
            <a:ext cx="8374735" cy="1265254"/>
            <a:chOff x="9198889" y="2670931"/>
            <a:chExt cx="8374735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897131" y="3128814"/>
              <a:ext cx="5676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أَرْكَانُ الإِيمَانِ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81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1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2008525"/>
              <a:ext cx="1432743" cy="546380"/>
              <a:chOff x="3563328" y="5466316"/>
              <a:chExt cx="1432743" cy="546380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500"/>
                <a:ext cx="1432743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أركان الإيمان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4304913" y="188827"/>
            <a:ext cx="49618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أَرْكَانُ الإِيمَانِ</a:t>
            </a:r>
            <a:endParaRPr lang="ar-SY" sz="4000" b="1" dirty="0">
              <a:latin typeface="Century Gothic" panose="020B0502020202020204" pitchFamily="34" charset="0"/>
            </a:endParaRPr>
          </a:p>
        </p:txBody>
      </p:sp>
      <p:sp>
        <p:nvSpPr>
          <p:cNvPr id="30" name="Rectangle: Rounded Corners 1">
            <a:extLst>
              <a:ext uri="{FF2B5EF4-FFF2-40B4-BE49-F238E27FC236}">
                <a16:creationId xmlns:a16="http://schemas.microsoft.com/office/drawing/2014/main" id="{15F8E885-B8D3-4826-A7E8-2880DF343BE9}"/>
              </a:ext>
            </a:extLst>
          </p:cNvPr>
          <p:cNvSpPr/>
          <p:nvPr/>
        </p:nvSpPr>
        <p:spPr>
          <a:xfrm>
            <a:off x="2505832" y="1568545"/>
            <a:ext cx="9938031" cy="67524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69">
            <a:extLst>
              <a:ext uri="{FF2B5EF4-FFF2-40B4-BE49-F238E27FC236}">
                <a16:creationId xmlns:a16="http://schemas.microsoft.com/office/drawing/2014/main" id="{E5D03C8D-E8F5-406C-A01E-0AF85145FE82}"/>
              </a:ext>
            </a:extLst>
          </p:cNvPr>
          <p:cNvSpPr txBox="1"/>
          <p:nvPr/>
        </p:nvSpPr>
        <p:spPr>
          <a:xfrm>
            <a:off x="2505833" y="1650907"/>
            <a:ext cx="1763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Y" sz="2400" b="1" dirty="0">
                <a:latin typeface="Century Gothic" panose="020B0502020202020204" pitchFamily="34" charset="0"/>
              </a:rPr>
              <a:t>أَرْكَانُ الإِيمَانِ</a:t>
            </a:r>
          </a:p>
        </p:txBody>
      </p:sp>
      <p:grpSp>
        <p:nvGrpSpPr>
          <p:cNvPr id="32" name="Group 57">
            <a:extLst>
              <a:ext uri="{FF2B5EF4-FFF2-40B4-BE49-F238E27FC236}">
                <a16:creationId xmlns:a16="http://schemas.microsoft.com/office/drawing/2014/main" id="{E6ED2E74-88D3-462B-BC65-BB1E6F8BDDF7}"/>
              </a:ext>
            </a:extLst>
          </p:cNvPr>
          <p:cNvGrpSpPr/>
          <p:nvPr/>
        </p:nvGrpSpPr>
        <p:grpSpPr>
          <a:xfrm>
            <a:off x="3707037" y="1348736"/>
            <a:ext cx="1477108" cy="4149291"/>
            <a:chOff x="3284085" y="666793"/>
            <a:chExt cx="1477108" cy="4149291"/>
          </a:xfrm>
        </p:grpSpPr>
        <p:grpSp>
          <p:nvGrpSpPr>
            <p:cNvPr id="33" name="Group 14">
              <a:extLst>
                <a:ext uri="{FF2B5EF4-FFF2-40B4-BE49-F238E27FC236}">
                  <a16:creationId xmlns:a16="http://schemas.microsoft.com/office/drawing/2014/main" id="{6B9CEAB5-1362-4930-A81D-EC2DD34EF1C7}"/>
                </a:ext>
              </a:extLst>
            </p:cNvPr>
            <p:cNvGrpSpPr/>
            <p:nvPr/>
          </p:nvGrpSpPr>
          <p:grpSpPr>
            <a:xfrm>
              <a:off x="3284085" y="1299839"/>
              <a:ext cx="1477108" cy="3516245"/>
              <a:chOff x="2595489" y="1491856"/>
              <a:chExt cx="1477108" cy="3516245"/>
            </a:xfrm>
            <a:effectLst>
              <a:reflection blurRad="6350" stA="50000" endA="300" endPos="38500" dist="50800" dir="5400000" sy="-100000" algn="bl" rotWithShape="0"/>
            </a:effectLst>
          </p:grpSpPr>
          <p:sp>
            <p:nvSpPr>
              <p:cNvPr id="42" name="Rectangle 9">
                <a:extLst>
                  <a:ext uri="{FF2B5EF4-FFF2-40B4-BE49-F238E27FC236}">
                    <a16:creationId xmlns:a16="http://schemas.microsoft.com/office/drawing/2014/main" id="{F7B426CA-C1AC-4AB8-B340-FC826184B90F}"/>
                  </a:ext>
                </a:extLst>
              </p:cNvPr>
              <p:cNvSpPr/>
              <p:nvPr/>
            </p:nvSpPr>
            <p:spPr>
              <a:xfrm>
                <a:off x="3306055" y="1491856"/>
                <a:ext cx="45719" cy="2103120"/>
              </a:xfrm>
              <a:prstGeom prst="rect">
                <a:avLst/>
              </a:prstGeom>
              <a:solidFill>
                <a:srgbClr val="0181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7">
                <a:extLst>
                  <a:ext uri="{FF2B5EF4-FFF2-40B4-BE49-F238E27FC236}">
                    <a16:creationId xmlns:a16="http://schemas.microsoft.com/office/drawing/2014/main" id="{17F88EC8-327A-4049-BAD8-03950BCEEEFB}"/>
                  </a:ext>
                </a:extLst>
              </p:cNvPr>
              <p:cNvSpPr/>
              <p:nvPr/>
            </p:nvSpPr>
            <p:spPr>
              <a:xfrm>
                <a:off x="2595489" y="3530993"/>
                <a:ext cx="1477108" cy="1477108"/>
              </a:xfrm>
              <a:prstGeom prst="ellipse">
                <a:avLst/>
              </a:prstGeom>
              <a:solidFill>
                <a:srgbClr val="0181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Isosceles Triangle 8">
                <a:extLst>
                  <a:ext uri="{FF2B5EF4-FFF2-40B4-BE49-F238E27FC236}">
                    <a16:creationId xmlns:a16="http://schemas.microsoft.com/office/drawing/2014/main" id="{DFED67B0-228E-4FFC-B47F-3632ADBF0A15}"/>
                  </a:ext>
                </a:extLst>
              </p:cNvPr>
              <p:cNvSpPr/>
              <p:nvPr/>
            </p:nvSpPr>
            <p:spPr>
              <a:xfrm>
                <a:off x="3193366" y="3446587"/>
                <a:ext cx="281354" cy="168812"/>
              </a:xfrm>
              <a:prstGeom prst="triangle">
                <a:avLst/>
              </a:prstGeom>
              <a:solidFill>
                <a:srgbClr val="0181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" name="Group 13">
              <a:extLst>
                <a:ext uri="{FF2B5EF4-FFF2-40B4-BE49-F238E27FC236}">
                  <a16:creationId xmlns:a16="http://schemas.microsoft.com/office/drawing/2014/main" id="{33E013AA-47DB-4CF7-BD10-82D59F9ECED6}"/>
                </a:ext>
              </a:extLst>
            </p:cNvPr>
            <p:cNvGrpSpPr/>
            <p:nvPr/>
          </p:nvGrpSpPr>
          <p:grpSpPr>
            <a:xfrm>
              <a:off x="3562944" y="666793"/>
              <a:ext cx="919389" cy="675249"/>
              <a:chOff x="2874348" y="858810"/>
              <a:chExt cx="919389" cy="675249"/>
            </a:xfrm>
          </p:grpSpPr>
          <p:sp>
            <p:nvSpPr>
              <p:cNvPr id="39" name="Rectangle: Top Corners Rounded 2">
                <a:extLst>
                  <a:ext uri="{FF2B5EF4-FFF2-40B4-BE49-F238E27FC236}">
                    <a16:creationId xmlns:a16="http://schemas.microsoft.com/office/drawing/2014/main" id="{F2627C3C-AA4A-42D1-9E47-5F8E30D36D3F}"/>
                  </a:ext>
                </a:extLst>
              </p:cNvPr>
              <p:cNvSpPr/>
              <p:nvPr/>
            </p:nvSpPr>
            <p:spPr>
              <a:xfrm>
                <a:off x="2968283" y="858810"/>
                <a:ext cx="731520" cy="675249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rgbClr val="0181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ight Triangle 11">
                <a:extLst>
                  <a:ext uri="{FF2B5EF4-FFF2-40B4-BE49-F238E27FC236}">
                    <a16:creationId xmlns:a16="http://schemas.microsoft.com/office/drawing/2014/main" id="{15257AA4-CA41-4AAC-B982-1D63C88E3A86}"/>
                  </a:ext>
                </a:extLst>
              </p:cNvPr>
              <p:cNvSpPr/>
              <p:nvPr/>
            </p:nvSpPr>
            <p:spPr>
              <a:xfrm flipH="1">
                <a:off x="2874348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ight Triangle 12">
                <a:extLst>
                  <a:ext uri="{FF2B5EF4-FFF2-40B4-BE49-F238E27FC236}">
                    <a16:creationId xmlns:a16="http://schemas.microsoft.com/office/drawing/2014/main" id="{D32A2A8B-E75E-4FD1-9D9F-3AE4CBDE0904}"/>
                  </a:ext>
                </a:extLst>
              </p:cNvPr>
              <p:cNvSpPr/>
              <p:nvPr/>
            </p:nvSpPr>
            <p:spPr>
              <a:xfrm>
                <a:off x="3699803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35" name="Graphic 71" descr="Pie chart">
              <a:extLst>
                <a:ext uri="{FF2B5EF4-FFF2-40B4-BE49-F238E27FC236}">
                  <a16:creationId xmlns:a16="http://schemas.microsoft.com/office/drawing/2014/main" id="{BD19F3E3-B726-4873-AF51-F7E9532D83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846791" y="768642"/>
              <a:ext cx="365760" cy="365760"/>
            </a:xfrm>
            <a:prstGeom prst="rect">
              <a:avLst/>
            </a:prstGeom>
          </p:spPr>
        </p:pic>
        <p:grpSp>
          <p:nvGrpSpPr>
            <p:cNvPr id="36" name="Group 84">
              <a:extLst>
                <a:ext uri="{FF2B5EF4-FFF2-40B4-BE49-F238E27FC236}">
                  <a16:creationId xmlns:a16="http://schemas.microsoft.com/office/drawing/2014/main" id="{D4AC0E83-52A9-48F0-945C-22151AFABE47}"/>
                </a:ext>
              </a:extLst>
            </p:cNvPr>
            <p:cNvGrpSpPr/>
            <p:nvPr/>
          </p:nvGrpSpPr>
          <p:grpSpPr>
            <a:xfrm>
              <a:off x="3332318" y="3555020"/>
              <a:ext cx="1353950" cy="796977"/>
              <a:chOff x="2643722" y="3747037"/>
              <a:chExt cx="1353950" cy="796977"/>
            </a:xfrm>
          </p:grpSpPr>
          <p:sp>
            <p:nvSpPr>
              <p:cNvPr id="37" name="TextBox 82">
                <a:extLst>
                  <a:ext uri="{FF2B5EF4-FFF2-40B4-BE49-F238E27FC236}">
                    <a16:creationId xmlns:a16="http://schemas.microsoft.com/office/drawing/2014/main" id="{09500B2E-ACE0-4632-B8E6-313DA18A61AF}"/>
                  </a:ext>
                </a:extLst>
              </p:cNvPr>
              <p:cNvSpPr txBox="1"/>
              <p:nvPr/>
            </p:nvSpPr>
            <p:spPr>
              <a:xfrm>
                <a:off x="2773288" y="3747037"/>
                <a:ext cx="1086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1</a:t>
                </a:r>
                <a:endParaRPr lang="en-US" sz="1600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8" name="TextBox 83">
                <a:extLst>
                  <a:ext uri="{FF2B5EF4-FFF2-40B4-BE49-F238E27FC236}">
                    <a16:creationId xmlns:a16="http://schemas.microsoft.com/office/drawing/2014/main" id="{AFC441F0-9CA1-4A31-B9E4-548F07E6DC56}"/>
                  </a:ext>
                </a:extLst>
              </p:cNvPr>
              <p:cNvSpPr txBox="1"/>
              <p:nvPr/>
            </p:nvSpPr>
            <p:spPr>
              <a:xfrm>
                <a:off x="2643722" y="4082349"/>
                <a:ext cx="1353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الإيمَانُ بِاللهِ</a:t>
                </a:r>
                <a:endParaRPr lang="en-US" sz="24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45" name="Group 58">
            <a:extLst>
              <a:ext uri="{FF2B5EF4-FFF2-40B4-BE49-F238E27FC236}">
                <a16:creationId xmlns:a16="http://schemas.microsoft.com/office/drawing/2014/main" id="{FE89B450-8FB8-4F63-8473-7666973B6AD2}"/>
              </a:ext>
            </a:extLst>
          </p:cNvPr>
          <p:cNvGrpSpPr/>
          <p:nvPr/>
        </p:nvGrpSpPr>
        <p:grpSpPr>
          <a:xfrm>
            <a:off x="4898399" y="1348736"/>
            <a:ext cx="1524074" cy="2953531"/>
            <a:chOff x="4475447" y="666793"/>
            <a:chExt cx="1524074" cy="2953531"/>
          </a:xfrm>
        </p:grpSpPr>
        <p:grpSp>
          <p:nvGrpSpPr>
            <p:cNvPr id="46" name="Group 3">
              <a:extLst>
                <a:ext uri="{FF2B5EF4-FFF2-40B4-BE49-F238E27FC236}">
                  <a16:creationId xmlns:a16="http://schemas.microsoft.com/office/drawing/2014/main" id="{E347E9C3-9F99-4B53-B1C0-FD0A6AFD63A7}"/>
                </a:ext>
              </a:extLst>
            </p:cNvPr>
            <p:cNvGrpSpPr/>
            <p:nvPr/>
          </p:nvGrpSpPr>
          <p:grpSpPr>
            <a:xfrm>
              <a:off x="4475447" y="666793"/>
              <a:ext cx="1477108" cy="2953531"/>
              <a:chOff x="4475447" y="666793"/>
              <a:chExt cx="1477108" cy="2953531"/>
            </a:xfrm>
          </p:grpSpPr>
          <p:sp>
            <p:nvSpPr>
              <p:cNvPr id="53" name="Rectangle 21">
                <a:extLst>
                  <a:ext uri="{FF2B5EF4-FFF2-40B4-BE49-F238E27FC236}">
                    <a16:creationId xmlns:a16="http://schemas.microsoft.com/office/drawing/2014/main" id="{57D76A9A-EE6C-4261-92D4-108492689FC1}"/>
                  </a:ext>
                </a:extLst>
              </p:cNvPr>
              <p:cNvSpPr/>
              <p:nvPr/>
            </p:nvSpPr>
            <p:spPr>
              <a:xfrm>
                <a:off x="5186013" y="1299839"/>
                <a:ext cx="45719" cy="914400"/>
              </a:xfrm>
              <a:prstGeom prst="rect">
                <a:avLst/>
              </a:prstGeom>
              <a:solidFill>
                <a:srgbClr val="02AE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4" name="Group 16">
                <a:extLst>
                  <a:ext uri="{FF2B5EF4-FFF2-40B4-BE49-F238E27FC236}">
                    <a16:creationId xmlns:a16="http://schemas.microsoft.com/office/drawing/2014/main" id="{5D5BC252-2CE8-42B2-9096-0256423AD5DC}"/>
                  </a:ext>
                </a:extLst>
              </p:cNvPr>
              <p:cNvGrpSpPr/>
              <p:nvPr/>
            </p:nvGrpSpPr>
            <p:grpSpPr>
              <a:xfrm>
                <a:off x="4754306" y="666793"/>
                <a:ext cx="919389" cy="675249"/>
                <a:chOff x="2874348" y="858810"/>
                <a:chExt cx="919389" cy="675249"/>
              </a:xfrm>
            </p:grpSpPr>
            <p:sp>
              <p:nvSpPr>
                <p:cNvPr id="63" name="Rectangle: Top Corners Rounded 17">
                  <a:extLst>
                    <a:ext uri="{FF2B5EF4-FFF2-40B4-BE49-F238E27FC236}">
                      <a16:creationId xmlns:a16="http://schemas.microsoft.com/office/drawing/2014/main" id="{0DE9335C-1641-4677-9E3F-BD4418D6E25D}"/>
                    </a:ext>
                  </a:extLst>
                </p:cNvPr>
                <p:cNvSpPr/>
                <p:nvPr/>
              </p:nvSpPr>
              <p:spPr>
                <a:xfrm>
                  <a:off x="2968283" y="858810"/>
                  <a:ext cx="731520" cy="675249"/>
                </a:xfrm>
                <a:prstGeom prst="round2SameRect">
                  <a:avLst>
                    <a:gd name="adj1" fmla="val 0"/>
                    <a:gd name="adj2" fmla="val 50000"/>
                  </a:avLst>
                </a:prstGeom>
                <a:solidFill>
                  <a:srgbClr val="02AE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Right Triangle 18">
                  <a:extLst>
                    <a:ext uri="{FF2B5EF4-FFF2-40B4-BE49-F238E27FC236}">
                      <a16:creationId xmlns:a16="http://schemas.microsoft.com/office/drawing/2014/main" id="{998C99C1-56F6-40C0-8BCD-14128FD6CA4B}"/>
                    </a:ext>
                  </a:extLst>
                </p:cNvPr>
                <p:cNvSpPr/>
                <p:nvPr/>
              </p:nvSpPr>
              <p:spPr>
                <a:xfrm flipH="1">
                  <a:off x="2874348" y="858810"/>
                  <a:ext cx="93934" cy="210334"/>
                </a:xfrm>
                <a:prstGeom prst="rtTriangle">
                  <a:avLst/>
                </a:prstGeom>
                <a:solidFill>
                  <a:srgbClr val="00206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Right Triangle 19">
                  <a:extLst>
                    <a:ext uri="{FF2B5EF4-FFF2-40B4-BE49-F238E27FC236}">
                      <a16:creationId xmlns:a16="http://schemas.microsoft.com/office/drawing/2014/main" id="{F3F80629-68D7-4BD9-B56C-042986F84E76}"/>
                    </a:ext>
                  </a:extLst>
                </p:cNvPr>
                <p:cNvSpPr/>
                <p:nvPr/>
              </p:nvSpPr>
              <p:spPr>
                <a:xfrm>
                  <a:off x="3699803" y="858810"/>
                  <a:ext cx="93934" cy="210334"/>
                </a:xfrm>
                <a:prstGeom prst="rtTriangle">
                  <a:avLst/>
                </a:prstGeom>
                <a:solidFill>
                  <a:srgbClr val="00206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5" name="Group 24">
                <a:extLst>
                  <a:ext uri="{FF2B5EF4-FFF2-40B4-BE49-F238E27FC236}">
                    <a16:creationId xmlns:a16="http://schemas.microsoft.com/office/drawing/2014/main" id="{76D22C9A-9713-4777-A89D-C7D3748431B7}"/>
                  </a:ext>
                </a:extLst>
              </p:cNvPr>
              <p:cNvGrpSpPr/>
              <p:nvPr/>
            </p:nvGrpSpPr>
            <p:grpSpPr>
              <a:xfrm>
                <a:off x="4475447" y="2058810"/>
                <a:ext cx="1477108" cy="1561514"/>
                <a:chOff x="3786851" y="3446587"/>
                <a:chExt cx="1477108" cy="1561514"/>
              </a:xfrm>
              <a:effectLst>
                <a:reflection blurRad="6350" stA="50000" endA="300" endPos="38500" dist="50800" dir="5400000" sy="-100000" algn="bl" rotWithShape="0"/>
              </a:effectLst>
            </p:grpSpPr>
            <p:sp>
              <p:nvSpPr>
                <p:cNvPr id="57" name="Oval 22">
                  <a:extLst>
                    <a:ext uri="{FF2B5EF4-FFF2-40B4-BE49-F238E27FC236}">
                      <a16:creationId xmlns:a16="http://schemas.microsoft.com/office/drawing/2014/main" id="{88B3B422-614C-4D89-B721-BA6DF8820745}"/>
                    </a:ext>
                  </a:extLst>
                </p:cNvPr>
                <p:cNvSpPr/>
                <p:nvPr/>
              </p:nvSpPr>
              <p:spPr>
                <a:xfrm>
                  <a:off x="3786851" y="3530993"/>
                  <a:ext cx="1477108" cy="1477108"/>
                </a:xfrm>
                <a:prstGeom prst="ellipse">
                  <a:avLst/>
                </a:prstGeom>
                <a:solidFill>
                  <a:srgbClr val="02AE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Isosceles Triangle 23">
                  <a:extLst>
                    <a:ext uri="{FF2B5EF4-FFF2-40B4-BE49-F238E27FC236}">
                      <a16:creationId xmlns:a16="http://schemas.microsoft.com/office/drawing/2014/main" id="{FF39A25A-7C2F-4D5D-9D01-04779697270F}"/>
                    </a:ext>
                  </a:extLst>
                </p:cNvPr>
                <p:cNvSpPr/>
                <p:nvPr/>
              </p:nvSpPr>
              <p:spPr>
                <a:xfrm>
                  <a:off x="4384728" y="3446587"/>
                  <a:ext cx="281354" cy="168812"/>
                </a:xfrm>
                <a:prstGeom prst="triangle">
                  <a:avLst/>
                </a:prstGeom>
                <a:solidFill>
                  <a:srgbClr val="02AE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56" name="Graphic 73" descr="Speaker Phone">
                <a:extLst>
                  <a:ext uri="{FF2B5EF4-FFF2-40B4-BE49-F238E27FC236}">
                    <a16:creationId xmlns:a16="http://schemas.microsoft.com/office/drawing/2014/main" id="{2A7940A4-10BE-44E0-8C05-B94840AB9A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5038154" y="756888"/>
                <a:ext cx="365760" cy="365760"/>
              </a:xfrm>
              <a:prstGeom prst="rect">
                <a:avLst/>
              </a:prstGeom>
            </p:spPr>
          </p:pic>
        </p:grpSp>
        <p:grpSp>
          <p:nvGrpSpPr>
            <p:cNvPr id="47" name="Group 85">
              <a:extLst>
                <a:ext uri="{FF2B5EF4-FFF2-40B4-BE49-F238E27FC236}">
                  <a16:creationId xmlns:a16="http://schemas.microsoft.com/office/drawing/2014/main" id="{EEDC1A7C-2E6E-4FDA-BDB1-816D0D844387}"/>
                </a:ext>
              </a:extLst>
            </p:cNvPr>
            <p:cNvGrpSpPr/>
            <p:nvPr/>
          </p:nvGrpSpPr>
          <p:grpSpPr>
            <a:xfrm>
              <a:off x="4497091" y="2359260"/>
              <a:ext cx="1502430" cy="735422"/>
              <a:chOff x="2596754" y="3747037"/>
              <a:chExt cx="1502430" cy="735422"/>
            </a:xfrm>
          </p:grpSpPr>
          <p:sp>
            <p:nvSpPr>
              <p:cNvPr id="48" name="TextBox 86">
                <a:extLst>
                  <a:ext uri="{FF2B5EF4-FFF2-40B4-BE49-F238E27FC236}">
                    <a16:creationId xmlns:a16="http://schemas.microsoft.com/office/drawing/2014/main" id="{8169F724-631A-4D2C-A422-47282D65508F}"/>
                  </a:ext>
                </a:extLst>
              </p:cNvPr>
              <p:cNvSpPr txBox="1"/>
              <p:nvPr/>
            </p:nvSpPr>
            <p:spPr>
              <a:xfrm>
                <a:off x="2773288" y="3747037"/>
                <a:ext cx="1086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2</a:t>
                </a:r>
                <a:endParaRPr lang="en-US" sz="1600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2" name="TextBox 87">
                <a:extLst>
                  <a:ext uri="{FF2B5EF4-FFF2-40B4-BE49-F238E27FC236}">
                    <a16:creationId xmlns:a16="http://schemas.microsoft.com/office/drawing/2014/main" id="{720D3654-68A8-47BE-B3AB-7AADB617F87D}"/>
                  </a:ext>
                </a:extLst>
              </p:cNvPr>
              <p:cNvSpPr txBox="1"/>
              <p:nvPr/>
            </p:nvSpPr>
            <p:spPr>
              <a:xfrm>
                <a:off x="2596754" y="4082349"/>
                <a:ext cx="150243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الإيمَانُ بالمَلاَئِكَةِ</a:t>
                </a:r>
                <a:endPara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69" name="Group 4">
            <a:extLst>
              <a:ext uri="{FF2B5EF4-FFF2-40B4-BE49-F238E27FC236}">
                <a16:creationId xmlns:a16="http://schemas.microsoft.com/office/drawing/2014/main" id="{9F79ABF5-5F01-423B-B7D8-1F16EC01A7DF}"/>
              </a:ext>
            </a:extLst>
          </p:cNvPr>
          <p:cNvGrpSpPr/>
          <p:nvPr/>
        </p:nvGrpSpPr>
        <p:grpSpPr>
          <a:xfrm>
            <a:off x="6096647" y="1348736"/>
            <a:ext cx="1477108" cy="4149291"/>
            <a:chOff x="5673695" y="666793"/>
            <a:chExt cx="1477108" cy="4149291"/>
          </a:xfrm>
        </p:grpSpPr>
        <p:grpSp>
          <p:nvGrpSpPr>
            <p:cNvPr id="71" name="Group 25">
              <a:extLst>
                <a:ext uri="{FF2B5EF4-FFF2-40B4-BE49-F238E27FC236}">
                  <a16:creationId xmlns:a16="http://schemas.microsoft.com/office/drawing/2014/main" id="{D4B9D1E0-1247-422C-994A-EC7ADE46FA91}"/>
                </a:ext>
              </a:extLst>
            </p:cNvPr>
            <p:cNvGrpSpPr/>
            <p:nvPr/>
          </p:nvGrpSpPr>
          <p:grpSpPr>
            <a:xfrm>
              <a:off x="5673695" y="1299839"/>
              <a:ext cx="1477108" cy="3516245"/>
              <a:chOff x="2595489" y="1491856"/>
              <a:chExt cx="1477108" cy="3516245"/>
            </a:xfrm>
            <a:effectLst>
              <a:reflection blurRad="6350" stA="50000" endA="300" endPos="38500" dist="50800" dir="5400000" sy="-100000" algn="bl" rotWithShape="0"/>
            </a:effectLst>
          </p:grpSpPr>
          <p:sp>
            <p:nvSpPr>
              <p:cNvPr id="80" name="Rectangle 26">
                <a:extLst>
                  <a:ext uri="{FF2B5EF4-FFF2-40B4-BE49-F238E27FC236}">
                    <a16:creationId xmlns:a16="http://schemas.microsoft.com/office/drawing/2014/main" id="{BC94AF4A-FB68-4FB8-B010-9E260589D363}"/>
                  </a:ext>
                </a:extLst>
              </p:cNvPr>
              <p:cNvSpPr/>
              <p:nvPr/>
            </p:nvSpPr>
            <p:spPr>
              <a:xfrm>
                <a:off x="3306055" y="1491856"/>
                <a:ext cx="45719" cy="2103120"/>
              </a:xfrm>
              <a:prstGeom prst="rect">
                <a:avLst/>
              </a:prstGeom>
              <a:solidFill>
                <a:srgbClr val="8AC4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Oval 27">
                <a:extLst>
                  <a:ext uri="{FF2B5EF4-FFF2-40B4-BE49-F238E27FC236}">
                    <a16:creationId xmlns:a16="http://schemas.microsoft.com/office/drawing/2014/main" id="{A7416E84-B759-4B8D-8BF3-56542DF6C4D0}"/>
                  </a:ext>
                </a:extLst>
              </p:cNvPr>
              <p:cNvSpPr/>
              <p:nvPr/>
            </p:nvSpPr>
            <p:spPr>
              <a:xfrm>
                <a:off x="2595489" y="3530993"/>
                <a:ext cx="1477108" cy="1477108"/>
              </a:xfrm>
              <a:prstGeom prst="ellipse">
                <a:avLst/>
              </a:prstGeom>
              <a:solidFill>
                <a:srgbClr val="8AC4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Isosceles Triangle 28">
                <a:extLst>
                  <a:ext uri="{FF2B5EF4-FFF2-40B4-BE49-F238E27FC236}">
                    <a16:creationId xmlns:a16="http://schemas.microsoft.com/office/drawing/2014/main" id="{FCC80419-A393-4889-9EA3-17A79261DCC1}"/>
                  </a:ext>
                </a:extLst>
              </p:cNvPr>
              <p:cNvSpPr/>
              <p:nvPr/>
            </p:nvSpPr>
            <p:spPr>
              <a:xfrm>
                <a:off x="3193366" y="3446587"/>
                <a:ext cx="281354" cy="168812"/>
              </a:xfrm>
              <a:prstGeom prst="triangle">
                <a:avLst/>
              </a:prstGeom>
              <a:solidFill>
                <a:srgbClr val="8AC4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29">
              <a:extLst>
                <a:ext uri="{FF2B5EF4-FFF2-40B4-BE49-F238E27FC236}">
                  <a16:creationId xmlns:a16="http://schemas.microsoft.com/office/drawing/2014/main" id="{10B848EE-13BF-4A75-8507-0AE2E23CA56F}"/>
                </a:ext>
              </a:extLst>
            </p:cNvPr>
            <p:cNvGrpSpPr/>
            <p:nvPr/>
          </p:nvGrpSpPr>
          <p:grpSpPr>
            <a:xfrm>
              <a:off x="5952554" y="666793"/>
              <a:ext cx="919389" cy="675249"/>
              <a:chOff x="2874348" y="858810"/>
              <a:chExt cx="919389" cy="675249"/>
            </a:xfrm>
          </p:grpSpPr>
          <p:sp>
            <p:nvSpPr>
              <p:cNvPr id="77" name="Rectangle: Top Corners Rounded 30">
                <a:extLst>
                  <a:ext uri="{FF2B5EF4-FFF2-40B4-BE49-F238E27FC236}">
                    <a16:creationId xmlns:a16="http://schemas.microsoft.com/office/drawing/2014/main" id="{665A67DB-4102-406E-8C94-F324DC744616}"/>
                  </a:ext>
                </a:extLst>
              </p:cNvPr>
              <p:cNvSpPr/>
              <p:nvPr/>
            </p:nvSpPr>
            <p:spPr>
              <a:xfrm>
                <a:off x="2968283" y="858810"/>
                <a:ext cx="731520" cy="675249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rgbClr val="8AC4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ight Triangle 31">
                <a:extLst>
                  <a:ext uri="{FF2B5EF4-FFF2-40B4-BE49-F238E27FC236}">
                    <a16:creationId xmlns:a16="http://schemas.microsoft.com/office/drawing/2014/main" id="{E573E6B8-5A88-43D5-9BDF-2E675917F87E}"/>
                  </a:ext>
                </a:extLst>
              </p:cNvPr>
              <p:cNvSpPr/>
              <p:nvPr/>
            </p:nvSpPr>
            <p:spPr>
              <a:xfrm flipH="1">
                <a:off x="2874348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ight Triangle 32">
                <a:extLst>
                  <a:ext uri="{FF2B5EF4-FFF2-40B4-BE49-F238E27FC236}">
                    <a16:creationId xmlns:a16="http://schemas.microsoft.com/office/drawing/2014/main" id="{7CEA4E3D-0F22-4929-BB1E-AFDCF8ED8539}"/>
                  </a:ext>
                </a:extLst>
              </p:cNvPr>
              <p:cNvSpPr/>
              <p:nvPr/>
            </p:nvSpPr>
            <p:spPr>
              <a:xfrm>
                <a:off x="3699803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73" name="Graphic 75" descr="Head with gears">
              <a:extLst>
                <a:ext uri="{FF2B5EF4-FFF2-40B4-BE49-F238E27FC236}">
                  <a16:creationId xmlns:a16="http://schemas.microsoft.com/office/drawing/2014/main" id="{77DB0BB2-0F5E-4655-BA2C-180C3751DC8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249661" y="793405"/>
              <a:ext cx="365760" cy="365760"/>
            </a:xfrm>
            <a:prstGeom prst="rect">
              <a:avLst/>
            </a:prstGeom>
          </p:spPr>
        </p:pic>
        <p:grpSp>
          <p:nvGrpSpPr>
            <p:cNvPr id="74" name="Group 88">
              <a:extLst>
                <a:ext uri="{FF2B5EF4-FFF2-40B4-BE49-F238E27FC236}">
                  <a16:creationId xmlns:a16="http://schemas.microsoft.com/office/drawing/2014/main" id="{7CAA4A0F-F5F2-48E0-B69F-664735508FAA}"/>
                </a:ext>
              </a:extLst>
            </p:cNvPr>
            <p:cNvGrpSpPr/>
            <p:nvPr/>
          </p:nvGrpSpPr>
          <p:grpSpPr>
            <a:xfrm>
              <a:off x="5739587" y="3502207"/>
              <a:ext cx="1353950" cy="735422"/>
              <a:chOff x="2643722" y="3747037"/>
              <a:chExt cx="1353950" cy="735422"/>
            </a:xfrm>
          </p:grpSpPr>
          <p:sp>
            <p:nvSpPr>
              <p:cNvPr id="75" name="TextBox 89">
                <a:extLst>
                  <a:ext uri="{FF2B5EF4-FFF2-40B4-BE49-F238E27FC236}">
                    <a16:creationId xmlns:a16="http://schemas.microsoft.com/office/drawing/2014/main" id="{69E70BDC-2596-4044-A484-721C8670544B}"/>
                  </a:ext>
                </a:extLst>
              </p:cNvPr>
              <p:cNvSpPr txBox="1"/>
              <p:nvPr/>
            </p:nvSpPr>
            <p:spPr>
              <a:xfrm>
                <a:off x="2773288" y="3747037"/>
                <a:ext cx="1086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3</a:t>
                </a:r>
                <a:endParaRPr lang="en-US" sz="1600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76" name="TextBox 90">
                <a:extLst>
                  <a:ext uri="{FF2B5EF4-FFF2-40B4-BE49-F238E27FC236}">
                    <a16:creationId xmlns:a16="http://schemas.microsoft.com/office/drawing/2014/main" id="{48FEA1CF-F4A6-4DA5-AC9A-57D97EF90706}"/>
                  </a:ext>
                </a:extLst>
              </p:cNvPr>
              <p:cNvSpPr txBox="1"/>
              <p:nvPr/>
            </p:nvSpPr>
            <p:spPr>
              <a:xfrm>
                <a:off x="2643722" y="4082349"/>
                <a:ext cx="135395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الإيمَانُ بِالكُتُبِ</a:t>
                </a:r>
                <a:endPara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83" name="Group 5">
            <a:extLst>
              <a:ext uri="{FF2B5EF4-FFF2-40B4-BE49-F238E27FC236}">
                <a16:creationId xmlns:a16="http://schemas.microsoft.com/office/drawing/2014/main" id="{84D5B1D1-1A1E-4C53-B71B-4BC98EDE618B}"/>
              </a:ext>
            </a:extLst>
          </p:cNvPr>
          <p:cNvGrpSpPr/>
          <p:nvPr/>
        </p:nvGrpSpPr>
        <p:grpSpPr>
          <a:xfrm>
            <a:off x="7288009" y="1348736"/>
            <a:ext cx="1477108" cy="2953531"/>
            <a:chOff x="6865057" y="666793"/>
            <a:chExt cx="1477108" cy="2953531"/>
          </a:xfrm>
        </p:grpSpPr>
        <p:sp>
          <p:nvSpPr>
            <p:cNvPr id="99" name="Rectangle 37">
              <a:extLst>
                <a:ext uri="{FF2B5EF4-FFF2-40B4-BE49-F238E27FC236}">
                  <a16:creationId xmlns:a16="http://schemas.microsoft.com/office/drawing/2014/main" id="{8B810053-5BA6-4E5B-AC38-E8544056CCC0}"/>
                </a:ext>
              </a:extLst>
            </p:cNvPr>
            <p:cNvSpPr/>
            <p:nvPr/>
          </p:nvSpPr>
          <p:spPr>
            <a:xfrm>
              <a:off x="7575623" y="1299839"/>
              <a:ext cx="45719" cy="914400"/>
            </a:xfrm>
            <a:prstGeom prst="rect">
              <a:avLst/>
            </a:prstGeom>
            <a:solidFill>
              <a:srgbClr val="FBA5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0" name="Group 33">
              <a:extLst>
                <a:ext uri="{FF2B5EF4-FFF2-40B4-BE49-F238E27FC236}">
                  <a16:creationId xmlns:a16="http://schemas.microsoft.com/office/drawing/2014/main" id="{511186DA-7300-49D3-BAB6-7AB11BD2D115}"/>
                </a:ext>
              </a:extLst>
            </p:cNvPr>
            <p:cNvGrpSpPr/>
            <p:nvPr/>
          </p:nvGrpSpPr>
          <p:grpSpPr>
            <a:xfrm>
              <a:off x="7143916" y="666793"/>
              <a:ext cx="919389" cy="675249"/>
              <a:chOff x="2874348" y="858810"/>
              <a:chExt cx="919389" cy="675249"/>
            </a:xfrm>
          </p:grpSpPr>
          <p:sp>
            <p:nvSpPr>
              <p:cNvPr id="108" name="Rectangle: Top Corners Rounded 34">
                <a:extLst>
                  <a:ext uri="{FF2B5EF4-FFF2-40B4-BE49-F238E27FC236}">
                    <a16:creationId xmlns:a16="http://schemas.microsoft.com/office/drawing/2014/main" id="{A35BB3B7-3BB1-4425-82F3-D29F341EBFC0}"/>
                  </a:ext>
                </a:extLst>
              </p:cNvPr>
              <p:cNvSpPr/>
              <p:nvPr/>
            </p:nvSpPr>
            <p:spPr>
              <a:xfrm>
                <a:off x="2968283" y="858810"/>
                <a:ext cx="731520" cy="675249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rgbClr val="FBA5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ight Triangle 35">
                <a:extLst>
                  <a:ext uri="{FF2B5EF4-FFF2-40B4-BE49-F238E27FC236}">
                    <a16:creationId xmlns:a16="http://schemas.microsoft.com/office/drawing/2014/main" id="{AF1C6704-298C-4045-ABB1-6E28529BA804}"/>
                  </a:ext>
                </a:extLst>
              </p:cNvPr>
              <p:cNvSpPr/>
              <p:nvPr/>
            </p:nvSpPr>
            <p:spPr>
              <a:xfrm flipH="1">
                <a:off x="2874348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ight Triangle 36">
                <a:extLst>
                  <a:ext uri="{FF2B5EF4-FFF2-40B4-BE49-F238E27FC236}">
                    <a16:creationId xmlns:a16="http://schemas.microsoft.com/office/drawing/2014/main" id="{9CD3B1B9-F9C8-4675-81DE-983B9DF70ED3}"/>
                  </a:ext>
                </a:extLst>
              </p:cNvPr>
              <p:cNvSpPr/>
              <p:nvPr/>
            </p:nvSpPr>
            <p:spPr>
              <a:xfrm>
                <a:off x="3699803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38">
              <a:extLst>
                <a:ext uri="{FF2B5EF4-FFF2-40B4-BE49-F238E27FC236}">
                  <a16:creationId xmlns:a16="http://schemas.microsoft.com/office/drawing/2014/main" id="{5CE1CB54-FCFB-4EF6-98E6-FAB86F6F1D11}"/>
                </a:ext>
              </a:extLst>
            </p:cNvPr>
            <p:cNvGrpSpPr/>
            <p:nvPr/>
          </p:nvGrpSpPr>
          <p:grpSpPr>
            <a:xfrm>
              <a:off x="6865057" y="2058810"/>
              <a:ext cx="1477108" cy="1561514"/>
              <a:chOff x="3786851" y="3446587"/>
              <a:chExt cx="1477108" cy="1561514"/>
            </a:xfrm>
            <a:effectLst>
              <a:reflection blurRad="6350" stA="50000" endA="300" endPos="38500" dist="50800" dir="5400000" sy="-100000" algn="bl" rotWithShape="0"/>
            </a:effectLst>
          </p:grpSpPr>
          <p:sp>
            <p:nvSpPr>
              <p:cNvPr id="106" name="Oval 39">
                <a:extLst>
                  <a:ext uri="{FF2B5EF4-FFF2-40B4-BE49-F238E27FC236}">
                    <a16:creationId xmlns:a16="http://schemas.microsoft.com/office/drawing/2014/main" id="{31F48004-4120-473B-929B-CB27B9272DD1}"/>
                  </a:ext>
                </a:extLst>
              </p:cNvPr>
              <p:cNvSpPr/>
              <p:nvPr/>
            </p:nvSpPr>
            <p:spPr>
              <a:xfrm>
                <a:off x="3786851" y="3530993"/>
                <a:ext cx="1477108" cy="1477108"/>
              </a:xfrm>
              <a:prstGeom prst="ellipse">
                <a:avLst/>
              </a:prstGeom>
              <a:solidFill>
                <a:srgbClr val="FBA5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Isosceles Triangle 40">
                <a:extLst>
                  <a:ext uri="{FF2B5EF4-FFF2-40B4-BE49-F238E27FC236}">
                    <a16:creationId xmlns:a16="http://schemas.microsoft.com/office/drawing/2014/main" id="{A09E7FE6-E647-4FF6-B7AB-23215F8421F9}"/>
                  </a:ext>
                </a:extLst>
              </p:cNvPr>
              <p:cNvSpPr/>
              <p:nvPr/>
            </p:nvSpPr>
            <p:spPr>
              <a:xfrm>
                <a:off x="4384728" y="3446587"/>
                <a:ext cx="281354" cy="168812"/>
              </a:xfrm>
              <a:prstGeom prst="triangle">
                <a:avLst/>
              </a:prstGeom>
              <a:solidFill>
                <a:srgbClr val="FBA5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02" name="Graphic 77" descr="Bank">
              <a:extLst>
                <a:ext uri="{FF2B5EF4-FFF2-40B4-BE49-F238E27FC236}">
                  <a16:creationId xmlns:a16="http://schemas.microsoft.com/office/drawing/2014/main" id="{DAD821D9-190C-490C-B311-84FC57F7523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7413698" y="746992"/>
              <a:ext cx="365760" cy="365760"/>
            </a:xfrm>
            <a:prstGeom prst="rect">
              <a:avLst/>
            </a:prstGeom>
          </p:spPr>
        </p:pic>
        <p:grpSp>
          <p:nvGrpSpPr>
            <p:cNvPr id="103" name="Group 91">
              <a:extLst>
                <a:ext uri="{FF2B5EF4-FFF2-40B4-BE49-F238E27FC236}">
                  <a16:creationId xmlns:a16="http://schemas.microsoft.com/office/drawing/2014/main" id="{AC304A7F-B15E-4F2D-A42A-300B30C96FF8}"/>
                </a:ext>
              </a:extLst>
            </p:cNvPr>
            <p:cNvGrpSpPr/>
            <p:nvPr/>
          </p:nvGrpSpPr>
          <p:grpSpPr>
            <a:xfrm>
              <a:off x="6919255" y="2336960"/>
              <a:ext cx="1353950" cy="1043198"/>
              <a:chOff x="2643722" y="3747037"/>
              <a:chExt cx="1353950" cy="1043198"/>
            </a:xfrm>
          </p:grpSpPr>
          <p:sp>
            <p:nvSpPr>
              <p:cNvPr id="104" name="TextBox 92">
                <a:extLst>
                  <a:ext uri="{FF2B5EF4-FFF2-40B4-BE49-F238E27FC236}">
                    <a16:creationId xmlns:a16="http://schemas.microsoft.com/office/drawing/2014/main" id="{77D48B39-22BB-4C06-BF35-8A6892A143F9}"/>
                  </a:ext>
                </a:extLst>
              </p:cNvPr>
              <p:cNvSpPr txBox="1"/>
              <p:nvPr/>
            </p:nvSpPr>
            <p:spPr>
              <a:xfrm>
                <a:off x="2773288" y="3747037"/>
                <a:ext cx="1086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4</a:t>
                </a:r>
                <a:endParaRPr lang="en-US" sz="16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05" name="TextBox 93">
                <a:extLst>
                  <a:ext uri="{FF2B5EF4-FFF2-40B4-BE49-F238E27FC236}">
                    <a16:creationId xmlns:a16="http://schemas.microsoft.com/office/drawing/2014/main" id="{41C11A59-FE5D-4D33-A585-3E8364489C10}"/>
                  </a:ext>
                </a:extLst>
              </p:cNvPr>
              <p:cNvSpPr txBox="1"/>
              <p:nvPr/>
            </p:nvSpPr>
            <p:spPr>
              <a:xfrm>
                <a:off x="2643722" y="4082349"/>
                <a:ext cx="13539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الإيمَانُ بِالرُّسُلِ</a:t>
                </a:r>
                <a:endPara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111" name="Group 6">
            <a:extLst>
              <a:ext uri="{FF2B5EF4-FFF2-40B4-BE49-F238E27FC236}">
                <a16:creationId xmlns:a16="http://schemas.microsoft.com/office/drawing/2014/main" id="{99988E66-4C86-4F2D-B7B9-4936AC85C02A}"/>
              </a:ext>
            </a:extLst>
          </p:cNvPr>
          <p:cNvGrpSpPr/>
          <p:nvPr/>
        </p:nvGrpSpPr>
        <p:grpSpPr>
          <a:xfrm>
            <a:off x="8514802" y="1348736"/>
            <a:ext cx="1477108" cy="4149291"/>
            <a:chOff x="8091850" y="666793"/>
            <a:chExt cx="1477108" cy="4149291"/>
          </a:xfrm>
        </p:grpSpPr>
        <p:grpSp>
          <p:nvGrpSpPr>
            <p:cNvPr id="112" name="Group 41">
              <a:extLst>
                <a:ext uri="{FF2B5EF4-FFF2-40B4-BE49-F238E27FC236}">
                  <a16:creationId xmlns:a16="http://schemas.microsoft.com/office/drawing/2014/main" id="{5955E8DD-FFBA-482C-91AB-3E1CAC04D7CE}"/>
                </a:ext>
              </a:extLst>
            </p:cNvPr>
            <p:cNvGrpSpPr/>
            <p:nvPr/>
          </p:nvGrpSpPr>
          <p:grpSpPr>
            <a:xfrm>
              <a:off x="8091850" y="1299839"/>
              <a:ext cx="1477108" cy="3516245"/>
              <a:chOff x="2595489" y="1491856"/>
              <a:chExt cx="1477108" cy="3516245"/>
            </a:xfrm>
            <a:effectLst>
              <a:reflection blurRad="6350" stA="50000" endA="300" endPos="38500" dist="50800" dir="5400000" sy="-100000" algn="bl" rotWithShape="0"/>
            </a:effectLst>
          </p:grpSpPr>
          <p:sp>
            <p:nvSpPr>
              <p:cNvPr id="122" name="Rectangle 42">
                <a:extLst>
                  <a:ext uri="{FF2B5EF4-FFF2-40B4-BE49-F238E27FC236}">
                    <a16:creationId xmlns:a16="http://schemas.microsoft.com/office/drawing/2014/main" id="{D998C23A-147A-4298-8BC3-66BE1BF8950B}"/>
                  </a:ext>
                </a:extLst>
              </p:cNvPr>
              <p:cNvSpPr/>
              <p:nvPr/>
            </p:nvSpPr>
            <p:spPr>
              <a:xfrm>
                <a:off x="3306055" y="1491856"/>
                <a:ext cx="45719" cy="2103120"/>
              </a:xfrm>
              <a:prstGeom prst="rect">
                <a:avLst/>
              </a:prstGeom>
              <a:solidFill>
                <a:srgbClr val="FC7E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43">
                <a:extLst>
                  <a:ext uri="{FF2B5EF4-FFF2-40B4-BE49-F238E27FC236}">
                    <a16:creationId xmlns:a16="http://schemas.microsoft.com/office/drawing/2014/main" id="{A8DFEF26-8C3D-463E-9605-1E3E58A7FE19}"/>
                  </a:ext>
                </a:extLst>
              </p:cNvPr>
              <p:cNvSpPr/>
              <p:nvPr/>
            </p:nvSpPr>
            <p:spPr>
              <a:xfrm>
                <a:off x="2595489" y="3530993"/>
                <a:ext cx="1477108" cy="1477108"/>
              </a:xfrm>
              <a:prstGeom prst="ellipse">
                <a:avLst/>
              </a:prstGeom>
              <a:solidFill>
                <a:srgbClr val="FC7E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Isosceles Triangle 44">
                <a:extLst>
                  <a:ext uri="{FF2B5EF4-FFF2-40B4-BE49-F238E27FC236}">
                    <a16:creationId xmlns:a16="http://schemas.microsoft.com/office/drawing/2014/main" id="{EC8F978B-32F1-43CE-B78C-34A091D8C8DE}"/>
                  </a:ext>
                </a:extLst>
              </p:cNvPr>
              <p:cNvSpPr/>
              <p:nvPr/>
            </p:nvSpPr>
            <p:spPr>
              <a:xfrm>
                <a:off x="3193366" y="3446587"/>
                <a:ext cx="281354" cy="168812"/>
              </a:xfrm>
              <a:prstGeom prst="triangle">
                <a:avLst/>
              </a:prstGeom>
              <a:solidFill>
                <a:srgbClr val="FC7E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3" name="Group 45">
              <a:extLst>
                <a:ext uri="{FF2B5EF4-FFF2-40B4-BE49-F238E27FC236}">
                  <a16:creationId xmlns:a16="http://schemas.microsoft.com/office/drawing/2014/main" id="{7BF42EED-E097-4FD1-9CA7-57B1B6994735}"/>
                </a:ext>
              </a:extLst>
            </p:cNvPr>
            <p:cNvGrpSpPr/>
            <p:nvPr/>
          </p:nvGrpSpPr>
          <p:grpSpPr>
            <a:xfrm>
              <a:off x="8370709" y="666793"/>
              <a:ext cx="919389" cy="675249"/>
              <a:chOff x="2874348" y="858810"/>
              <a:chExt cx="919389" cy="675249"/>
            </a:xfrm>
          </p:grpSpPr>
          <p:sp>
            <p:nvSpPr>
              <p:cNvPr id="119" name="Rectangle: Top Corners Rounded 46">
                <a:extLst>
                  <a:ext uri="{FF2B5EF4-FFF2-40B4-BE49-F238E27FC236}">
                    <a16:creationId xmlns:a16="http://schemas.microsoft.com/office/drawing/2014/main" id="{4A8B6170-8EAB-4800-8CB8-E6C853B2C138}"/>
                  </a:ext>
                </a:extLst>
              </p:cNvPr>
              <p:cNvSpPr/>
              <p:nvPr/>
            </p:nvSpPr>
            <p:spPr>
              <a:xfrm>
                <a:off x="2968283" y="858810"/>
                <a:ext cx="731520" cy="675249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rgbClr val="FC7E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ight Triangle 47">
                <a:extLst>
                  <a:ext uri="{FF2B5EF4-FFF2-40B4-BE49-F238E27FC236}">
                    <a16:creationId xmlns:a16="http://schemas.microsoft.com/office/drawing/2014/main" id="{91E72A01-3B3A-4773-A145-6F88FC9BCCED}"/>
                  </a:ext>
                </a:extLst>
              </p:cNvPr>
              <p:cNvSpPr/>
              <p:nvPr/>
            </p:nvSpPr>
            <p:spPr>
              <a:xfrm flipH="1">
                <a:off x="2874348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ight Triangle 48">
                <a:extLst>
                  <a:ext uri="{FF2B5EF4-FFF2-40B4-BE49-F238E27FC236}">
                    <a16:creationId xmlns:a16="http://schemas.microsoft.com/office/drawing/2014/main" id="{62B375BC-630E-41BB-A3FC-DA0D3718C1FE}"/>
                  </a:ext>
                </a:extLst>
              </p:cNvPr>
              <p:cNvSpPr/>
              <p:nvPr/>
            </p:nvSpPr>
            <p:spPr>
              <a:xfrm>
                <a:off x="3699803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14" name="Graphic 79" descr="Open folder">
              <a:extLst>
                <a:ext uri="{FF2B5EF4-FFF2-40B4-BE49-F238E27FC236}">
                  <a16:creationId xmlns:a16="http://schemas.microsoft.com/office/drawing/2014/main" id="{7EEB1B4D-596A-4DB5-A3B6-6D6430A970C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8636821" y="771568"/>
              <a:ext cx="365760" cy="365760"/>
            </a:xfrm>
            <a:prstGeom prst="rect">
              <a:avLst/>
            </a:prstGeom>
          </p:spPr>
        </p:pic>
        <p:grpSp>
          <p:nvGrpSpPr>
            <p:cNvPr id="115" name="Group 94">
              <a:extLst>
                <a:ext uri="{FF2B5EF4-FFF2-40B4-BE49-F238E27FC236}">
                  <a16:creationId xmlns:a16="http://schemas.microsoft.com/office/drawing/2014/main" id="{C48B041B-18DF-4B9C-AD63-CB2675A85380}"/>
                </a:ext>
              </a:extLst>
            </p:cNvPr>
            <p:cNvGrpSpPr/>
            <p:nvPr/>
          </p:nvGrpSpPr>
          <p:grpSpPr>
            <a:xfrm>
              <a:off x="8171160" y="3550975"/>
              <a:ext cx="1353950" cy="1043198"/>
              <a:chOff x="2643722" y="3747037"/>
              <a:chExt cx="1353950" cy="1043198"/>
            </a:xfrm>
          </p:grpSpPr>
          <p:sp>
            <p:nvSpPr>
              <p:cNvPr id="116" name="TextBox 95">
                <a:extLst>
                  <a:ext uri="{FF2B5EF4-FFF2-40B4-BE49-F238E27FC236}">
                    <a16:creationId xmlns:a16="http://schemas.microsoft.com/office/drawing/2014/main" id="{96BB3ED9-ECC1-4CCC-BC07-A8FA08A06798}"/>
                  </a:ext>
                </a:extLst>
              </p:cNvPr>
              <p:cNvSpPr txBox="1"/>
              <p:nvPr/>
            </p:nvSpPr>
            <p:spPr>
              <a:xfrm>
                <a:off x="2773288" y="3747037"/>
                <a:ext cx="1086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5</a:t>
                </a:r>
                <a:endParaRPr lang="en-US" sz="16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17" name="TextBox 96">
                <a:extLst>
                  <a:ext uri="{FF2B5EF4-FFF2-40B4-BE49-F238E27FC236}">
                    <a16:creationId xmlns:a16="http://schemas.microsoft.com/office/drawing/2014/main" id="{6C3EAC6C-B8FE-41E5-BE1B-F05C6E67C239}"/>
                  </a:ext>
                </a:extLst>
              </p:cNvPr>
              <p:cNvSpPr txBox="1"/>
              <p:nvPr/>
            </p:nvSpPr>
            <p:spPr>
              <a:xfrm>
                <a:off x="2643722" y="4082349"/>
                <a:ext cx="13539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الإيمَانُ بِاليَوْمِ الآخِرِ</a:t>
                </a:r>
                <a:endPara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125" name="Group 15">
            <a:extLst>
              <a:ext uri="{FF2B5EF4-FFF2-40B4-BE49-F238E27FC236}">
                <a16:creationId xmlns:a16="http://schemas.microsoft.com/office/drawing/2014/main" id="{CA861FC1-B602-45BC-8604-792C68BC7BEB}"/>
              </a:ext>
            </a:extLst>
          </p:cNvPr>
          <p:cNvGrpSpPr/>
          <p:nvPr/>
        </p:nvGrpSpPr>
        <p:grpSpPr>
          <a:xfrm>
            <a:off x="9706164" y="1348736"/>
            <a:ext cx="1477108" cy="2953531"/>
            <a:chOff x="9283212" y="666793"/>
            <a:chExt cx="1477108" cy="2953531"/>
          </a:xfrm>
        </p:grpSpPr>
        <p:sp>
          <p:nvSpPr>
            <p:cNvPr id="126" name="Rectangle 53">
              <a:extLst>
                <a:ext uri="{FF2B5EF4-FFF2-40B4-BE49-F238E27FC236}">
                  <a16:creationId xmlns:a16="http://schemas.microsoft.com/office/drawing/2014/main" id="{D4F8685E-A572-4149-BBCE-FAEDC733E664}"/>
                </a:ext>
              </a:extLst>
            </p:cNvPr>
            <p:cNvSpPr/>
            <p:nvPr/>
          </p:nvSpPr>
          <p:spPr>
            <a:xfrm>
              <a:off x="9993778" y="1299839"/>
              <a:ext cx="45719" cy="914400"/>
            </a:xfrm>
            <a:prstGeom prst="rect">
              <a:avLst/>
            </a:prstGeom>
            <a:solidFill>
              <a:srgbClr val="F216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7" name="Group 49">
              <a:extLst>
                <a:ext uri="{FF2B5EF4-FFF2-40B4-BE49-F238E27FC236}">
                  <a16:creationId xmlns:a16="http://schemas.microsoft.com/office/drawing/2014/main" id="{B0055E27-54F5-412A-B695-40B0D85215AD}"/>
                </a:ext>
              </a:extLst>
            </p:cNvPr>
            <p:cNvGrpSpPr/>
            <p:nvPr/>
          </p:nvGrpSpPr>
          <p:grpSpPr>
            <a:xfrm>
              <a:off x="9562071" y="666793"/>
              <a:ext cx="919389" cy="675249"/>
              <a:chOff x="2874348" y="858810"/>
              <a:chExt cx="919389" cy="675249"/>
            </a:xfrm>
          </p:grpSpPr>
          <p:sp>
            <p:nvSpPr>
              <p:cNvPr id="135" name="Rectangle: Top Corners Rounded 50">
                <a:extLst>
                  <a:ext uri="{FF2B5EF4-FFF2-40B4-BE49-F238E27FC236}">
                    <a16:creationId xmlns:a16="http://schemas.microsoft.com/office/drawing/2014/main" id="{A3B3735A-BAD5-4FA1-B43F-F92F310441BA}"/>
                  </a:ext>
                </a:extLst>
              </p:cNvPr>
              <p:cNvSpPr/>
              <p:nvPr/>
            </p:nvSpPr>
            <p:spPr>
              <a:xfrm>
                <a:off x="2968283" y="858810"/>
                <a:ext cx="731520" cy="675249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rgbClr val="F2163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Right Triangle 51">
                <a:extLst>
                  <a:ext uri="{FF2B5EF4-FFF2-40B4-BE49-F238E27FC236}">
                    <a16:creationId xmlns:a16="http://schemas.microsoft.com/office/drawing/2014/main" id="{B0C11404-AC20-4B05-B448-F55B554F1225}"/>
                  </a:ext>
                </a:extLst>
              </p:cNvPr>
              <p:cNvSpPr/>
              <p:nvPr/>
            </p:nvSpPr>
            <p:spPr>
              <a:xfrm flipH="1">
                <a:off x="2874348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ight Triangle 52">
                <a:extLst>
                  <a:ext uri="{FF2B5EF4-FFF2-40B4-BE49-F238E27FC236}">
                    <a16:creationId xmlns:a16="http://schemas.microsoft.com/office/drawing/2014/main" id="{AAFA9402-5FCC-4F62-A2D8-98448549C728}"/>
                  </a:ext>
                </a:extLst>
              </p:cNvPr>
              <p:cNvSpPr/>
              <p:nvPr/>
            </p:nvSpPr>
            <p:spPr>
              <a:xfrm>
                <a:off x="3699803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8" name="Group 54">
              <a:extLst>
                <a:ext uri="{FF2B5EF4-FFF2-40B4-BE49-F238E27FC236}">
                  <a16:creationId xmlns:a16="http://schemas.microsoft.com/office/drawing/2014/main" id="{F6C4105A-F696-4331-AA04-E561E5FBD200}"/>
                </a:ext>
              </a:extLst>
            </p:cNvPr>
            <p:cNvGrpSpPr/>
            <p:nvPr/>
          </p:nvGrpSpPr>
          <p:grpSpPr>
            <a:xfrm>
              <a:off x="9283212" y="2058810"/>
              <a:ext cx="1477108" cy="1561514"/>
              <a:chOff x="3786851" y="3446587"/>
              <a:chExt cx="1477108" cy="1561514"/>
            </a:xfrm>
            <a:solidFill>
              <a:srgbClr val="F2163A"/>
            </a:solidFill>
            <a:effectLst>
              <a:reflection blurRad="6350" stA="50000" endA="300" endPos="38500" dist="50800" dir="5400000" sy="-100000" algn="bl" rotWithShape="0"/>
            </a:effectLst>
          </p:grpSpPr>
          <p:sp>
            <p:nvSpPr>
              <p:cNvPr id="133" name="Oval 55">
                <a:extLst>
                  <a:ext uri="{FF2B5EF4-FFF2-40B4-BE49-F238E27FC236}">
                    <a16:creationId xmlns:a16="http://schemas.microsoft.com/office/drawing/2014/main" id="{7CA91772-150B-4454-B793-F04CE632010A}"/>
                  </a:ext>
                </a:extLst>
              </p:cNvPr>
              <p:cNvSpPr/>
              <p:nvPr/>
            </p:nvSpPr>
            <p:spPr>
              <a:xfrm>
                <a:off x="3786851" y="3530993"/>
                <a:ext cx="1477108" cy="147710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Isosceles Triangle 56">
                <a:extLst>
                  <a:ext uri="{FF2B5EF4-FFF2-40B4-BE49-F238E27FC236}">
                    <a16:creationId xmlns:a16="http://schemas.microsoft.com/office/drawing/2014/main" id="{5256E4B0-D737-431C-91A0-9534834A321A}"/>
                  </a:ext>
                </a:extLst>
              </p:cNvPr>
              <p:cNvSpPr/>
              <p:nvPr/>
            </p:nvSpPr>
            <p:spPr>
              <a:xfrm>
                <a:off x="4384728" y="3446587"/>
                <a:ext cx="281354" cy="168812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29" name="Graphic 81" descr="Trophy">
              <a:extLst>
                <a:ext uri="{FF2B5EF4-FFF2-40B4-BE49-F238E27FC236}">
                  <a16:creationId xmlns:a16="http://schemas.microsoft.com/office/drawing/2014/main" id="{AEA69C94-5531-497E-893B-B45C2EF72E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9863373" y="806289"/>
              <a:ext cx="365760" cy="365760"/>
            </a:xfrm>
            <a:prstGeom prst="rect">
              <a:avLst/>
            </a:prstGeom>
          </p:spPr>
        </p:pic>
        <p:grpSp>
          <p:nvGrpSpPr>
            <p:cNvPr id="130" name="Group 97">
              <a:extLst>
                <a:ext uri="{FF2B5EF4-FFF2-40B4-BE49-F238E27FC236}">
                  <a16:creationId xmlns:a16="http://schemas.microsoft.com/office/drawing/2014/main" id="{91FEAFA9-270A-4375-BA00-D240991BD43E}"/>
                </a:ext>
              </a:extLst>
            </p:cNvPr>
            <p:cNvGrpSpPr/>
            <p:nvPr/>
          </p:nvGrpSpPr>
          <p:grpSpPr>
            <a:xfrm>
              <a:off x="9382527" y="2324732"/>
              <a:ext cx="1353950" cy="735422"/>
              <a:chOff x="2643722" y="3747037"/>
              <a:chExt cx="1353950" cy="735422"/>
            </a:xfrm>
          </p:grpSpPr>
          <p:sp>
            <p:nvSpPr>
              <p:cNvPr id="131" name="TextBox 98">
                <a:extLst>
                  <a:ext uri="{FF2B5EF4-FFF2-40B4-BE49-F238E27FC236}">
                    <a16:creationId xmlns:a16="http://schemas.microsoft.com/office/drawing/2014/main" id="{FF62745A-A9F5-4923-80E2-C94082415291}"/>
                  </a:ext>
                </a:extLst>
              </p:cNvPr>
              <p:cNvSpPr txBox="1"/>
              <p:nvPr/>
            </p:nvSpPr>
            <p:spPr>
              <a:xfrm>
                <a:off x="2773288" y="3747037"/>
                <a:ext cx="108608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16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6</a:t>
                </a:r>
                <a:endParaRPr lang="en-US" sz="16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32" name="TextBox 99">
                <a:extLst>
                  <a:ext uri="{FF2B5EF4-FFF2-40B4-BE49-F238E27FC236}">
                    <a16:creationId xmlns:a16="http://schemas.microsoft.com/office/drawing/2014/main" id="{65530185-02D3-4256-8D1C-1BAB22E750EF}"/>
                  </a:ext>
                </a:extLst>
              </p:cNvPr>
              <p:cNvSpPr txBox="1"/>
              <p:nvPr/>
            </p:nvSpPr>
            <p:spPr>
              <a:xfrm>
                <a:off x="2643722" y="4082349"/>
                <a:ext cx="135395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الإيمَانُ بِالقَدَرِ</a:t>
                </a:r>
                <a:endPara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5098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606" y="2900540"/>
            <a:ext cx="1275623" cy="1146772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1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2008525"/>
              <a:ext cx="1432743" cy="546380"/>
              <a:chOff x="3563328" y="5466316"/>
              <a:chExt cx="1432743" cy="546380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500"/>
                <a:ext cx="1432743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أركان الإيمان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7505344" y="434621"/>
            <a:ext cx="4684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solidFill>
                  <a:srgbClr val="FF0000"/>
                </a:solidFill>
              </a:rPr>
              <a:t>نشاط :    </a:t>
            </a:r>
            <a:r>
              <a:rPr lang="ar-SY" sz="2800" b="1" dirty="0"/>
              <a:t>أكملي الفراغات الآتية : </a:t>
            </a:r>
            <a:endParaRPr lang="en-US" sz="3600" b="1" dirty="0">
              <a:latin typeface="Century Gothic" panose="020B0502020202020204" pitchFamily="34" charset="0"/>
            </a:endParaRPr>
          </a:p>
        </p:txBody>
      </p:sp>
      <p:sp>
        <p:nvSpPr>
          <p:cNvPr id="314" name="Oval 15">
            <a:extLst>
              <a:ext uri="{FF2B5EF4-FFF2-40B4-BE49-F238E27FC236}">
                <a16:creationId xmlns:a16="http://schemas.microsoft.com/office/drawing/2014/main" id="{76017292-6F30-4BC3-BE83-8FA0CBD09B64}"/>
              </a:ext>
            </a:extLst>
          </p:cNvPr>
          <p:cNvSpPr/>
          <p:nvPr/>
        </p:nvSpPr>
        <p:spPr>
          <a:xfrm>
            <a:off x="6425954" y="1787781"/>
            <a:ext cx="1614034" cy="312976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6195">
                <a:schemeClr val="tx1">
                  <a:lumMod val="65000"/>
                  <a:lumOff val="35000"/>
                </a:schemeClr>
              </a:gs>
              <a:gs pos="34000">
                <a:schemeClr val="bg1">
                  <a:lumMod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val 14">
            <a:extLst>
              <a:ext uri="{FF2B5EF4-FFF2-40B4-BE49-F238E27FC236}">
                <a16:creationId xmlns:a16="http://schemas.microsoft.com/office/drawing/2014/main" id="{F11D5258-3E1E-45E3-80AD-C672C8EC6DEC}"/>
              </a:ext>
            </a:extLst>
          </p:cNvPr>
          <p:cNvSpPr/>
          <p:nvPr/>
        </p:nvSpPr>
        <p:spPr>
          <a:xfrm>
            <a:off x="7223072" y="2761216"/>
            <a:ext cx="1907555" cy="350218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6195">
                <a:schemeClr val="tx1">
                  <a:lumMod val="65000"/>
                  <a:lumOff val="35000"/>
                </a:schemeClr>
              </a:gs>
              <a:gs pos="34000">
                <a:schemeClr val="bg1">
                  <a:lumMod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val 13">
            <a:extLst>
              <a:ext uri="{FF2B5EF4-FFF2-40B4-BE49-F238E27FC236}">
                <a16:creationId xmlns:a16="http://schemas.microsoft.com/office/drawing/2014/main" id="{D8928DDF-9011-441A-A19E-24C1BECFB44D}"/>
              </a:ext>
            </a:extLst>
          </p:cNvPr>
          <p:cNvSpPr/>
          <p:nvPr/>
        </p:nvSpPr>
        <p:spPr>
          <a:xfrm>
            <a:off x="7872732" y="3659886"/>
            <a:ext cx="2151859" cy="385748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6195">
                <a:schemeClr val="tx1">
                  <a:lumMod val="65000"/>
                  <a:lumOff val="35000"/>
                </a:schemeClr>
              </a:gs>
              <a:gs pos="34000">
                <a:schemeClr val="bg1">
                  <a:lumMod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val 12">
            <a:extLst>
              <a:ext uri="{FF2B5EF4-FFF2-40B4-BE49-F238E27FC236}">
                <a16:creationId xmlns:a16="http://schemas.microsoft.com/office/drawing/2014/main" id="{6A0C8CA2-73CA-41F8-BE48-0E505EAC4047}"/>
              </a:ext>
            </a:extLst>
          </p:cNvPr>
          <p:cNvSpPr/>
          <p:nvPr/>
        </p:nvSpPr>
        <p:spPr>
          <a:xfrm>
            <a:off x="7480674" y="4794931"/>
            <a:ext cx="2151859" cy="385748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6195">
                <a:schemeClr val="tx1">
                  <a:lumMod val="65000"/>
                  <a:lumOff val="35000"/>
                </a:schemeClr>
              </a:gs>
              <a:gs pos="34000">
                <a:schemeClr val="bg1">
                  <a:lumMod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Oval 11">
            <a:extLst>
              <a:ext uri="{FF2B5EF4-FFF2-40B4-BE49-F238E27FC236}">
                <a16:creationId xmlns:a16="http://schemas.microsoft.com/office/drawing/2014/main" id="{E56E906D-2FF6-4C42-86A6-E5D186DAD9A4}"/>
              </a:ext>
            </a:extLst>
          </p:cNvPr>
          <p:cNvSpPr/>
          <p:nvPr/>
        </p:nvSpPr>
        <p:spPr>
          <a:xfrm>
            <a:off x="6176407" y="5965506"/>
            <a:ext cx="2584440" cy="462017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6195">
                <a:schemeClr val="tx1">
                  <a:lumMod val="65000"/>
                  <a:lumOff val="35000"/>
                </a:schemeClr>
              </a:gs>
              <a:gs pos="34000">
                <a:schemeClr val="bg1">
                  <a:lumMod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Oval 10">
            <a:extLst>
              <a:ext uri="{FF2B5EF4-FFF2-40B4-BE49-F238E27FC236}">
                <a16:creationId xmlns:a16="http://schemas.microsoft.com/office/drawing/2014/main" id="{8A622CE7-DB96-449F-B872-39E9F27B01BD}"/>
              </a:ext>
            </a:extLst>
          </p:cNvPr>
          <p:cNvSpPr/>
          <p:nvPr/>
        </p:nvSpPr>
        <p:spPr>
          <a:xfrm>
            <a:off x="4576746" y="6468619"/>
            <a:ext cx="2754590" cy="520505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6195">
                <a:schemeClr val="tx1">
                  <a:lumMod val="65000"/>
                  <a:lumOff val="35000"/>
                </a:schemeClr>
              </a:gs>
              <a:gs pos="34000">
                <a:schemeClr val="bg1">
                  <a:lumMod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Circle: Hollow 4">
            <a:extLst>
              <a:ext uri="{FF2B5EF4-FFF2-40B4-BE49-F238E27FC236}">
                <a16:creationId xmlns:a16="http://schemas.microsoft.com/office/drawing/2014/main" id="{F8D2361D-4724-4929-B954-A023E3DFF70A}"/>
              </a:ext>
            </a:extLst>
          </p:cNvPr>
          <p:cNvSpPr/>
          <p:nvPr/>
        </p:nvSpPr>
        <p:spPr>
          <a:xfrm>
            <a:off x="6765872" y="1044221"/>
            <a:ext cx="914400" cy="914400"/>
          </a:xfrm>
          <a:prstGeom prst="donut">
            <a:avLst>
              <a:gd name="adj" fmla="val 12366"/>
            </a:avLst>
          </a:prstGeom>
          <a:solidFill>
            <a:srgbClr val="AE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1" name="Circle: Hollow 5">
            <a:extLst>
              <a:ext uri="{FF2B5EF4-FFF2-40B4-BE49-F238E27FC236}">
                <a16:creationId xmlns:a16="http://schemas.microsoft.com/office/drawing/2014/main" id="{28D96A86-A32E-4E3F-8AD1-E7A6A8F9CDD1}"/>
              </a:ext>
            </a:extLst>
          </p:cNvPr>
          <p:cNvSpPr/>
          <p:nvPr/>
        </p:nvSpPr>
        <p:spPr>
          <a:xfrm>
            <a:off x="7507611" y="1793325"/>
            <a:ext cx="1143000" cy="1143000"/>
          </a:xfrm>
          <a:prstGeom prst="donut">
            <a:avLst>
              <a:gd name="adj" fmla="val 12366"/>
            </a:avLst>
          </a:prstGeom>
          <a:solidFill>
            <a:srgbClr val="FE3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2" name="Circle: Hollow 6">
            <a:extLst>
              <a:ext uri="{FF2B5EF4-FFF2-40B4-BE49-F238E27FC236}">
                <a16:creationId xmlns:a16="http://schemas.microsoft.com/office/drawing/2014/main" id="{67550D46-DF8C-4C03-BE38-87AE5FA31AC9}"/>
              </a:ext>
            </a:extLst>
          </p:cNvPr>
          <p:cNvSpPr/>
          <p:nvPr/>
        </p:nvSpPr>
        <p:spPr>
          <a:xfrm>
            <a:off x="8229672" y="2491434"/>
            <a:ext cx="1371600" cy="1371600"/>
          </a:xfrm>
          <a:prstGeom prst="donut">
            <a:avLst>
              <a:gd name="adj" fmla="val 11327"/>
            </a:avLst>
          </a:prstGeom>
          <a:solidFill>
            <a:srgbClr val="A5CC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3" name="Circle: Hollow 7">
            <a:extLst>
              <a:ext uri="{FF2B5EF4-FFF2-40B4-BE49-F238E27FC236}">
                <a16:creationId xmlns:a16="http://schemas.microsoft.com/office/drawing/2014/main" id="{C20E4F2E-7392-4E72-A426-11768A37D42E}"/>
              </a:ext>
            </a:extLst>
          </p:cNvPr>
          <p:cNvSpPr/>
          <p:nvPr/>
        </p:nvSpPr>
        <p:spPr>
          <a:xfrm>
            <a:off x="7680272" y="3397044"/>
            <a:ext cx="1600200" cy="1600200"/>
          </a:xfrm>
          <a:prstGeom prst="donut">
            <a:avLst>
              <a:gd name="adj" fmla="val 11327"/>
            </a:avLst>
          </a:prstGeom>
          <a:solidFill>
            <a:srgbClr val="06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4" name="Circle: Hollow 8">
            <a:extLst>
              <a:ext uri="{FF2B5EF4-FFF2-40B4-BE49-F238E27FC236}">
                <a16:creationId xmlns:a16="http://schemas.microsoft.com/office/drawing/2014/main" id="{F3D29275-B3A0-4440-BAEE-4E67C17094D3}"/>
              </a:ext>
            </a:extLst>
          </p:cNvPr>
          <p:cNvSpPr/>
          <p:nvPr/>
        </p:nvSpPr>
        <p:spPr>
          <a:xfrm>
            <a:off x="6445072" y="4367715"/>
            <a:ext cx="1828800" cy="1828800"/>
          </a:xfrm>
          <a:prstGeom prst="donut">
            <a:avLst>
              <a:gd name="adj" fmla="val 9781"/>
            </a:avLst>
          </a:prstGeom>
          <a:solidFill>
            <a:srgbClr val="01AC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5" name="Circle: Hollow 9">
            <a:extLst>
              <a:ext uri="{FF2B5EF4-FFF2-40B4-BE49-F238E27FC236}">
                <a16:creationId xmlns:a16="http://schemas.microsoft.com/office/drawing/2014/main" id="{AA93D89D-5C8A-4B0B-8B81-5CFC02AB417B}"/>
              </a:ext>
            </a:extLst>
          </p:cNvPr>
          <p:cNvSpPr/>
          <p:nvPr/>
        </p:nvSpPr>
        <p:spPr>
          <a:xfrm>
            <a:off x="4904542" y="4710159"/>
            <a:ext cx="2057400" cy="2057400"/>
          </a:xfrm>
          <a:prstGeom prst="donut">
            <a:avLst>
              <a:gd name="adj" fmla="val 9781"/>
            </a:avLst>
          </a:prstGeom>
          <a:solidFill>
            <a:srgbClr val="FE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6" name="TextBox 16">
            <a:extLst>
              <a:ext uri="{FF2B5EF4-FFF2-40B4-BE49-F238E27FC236}">
                <a16:creationId xmlns:a16="http://schemas.microsoft.com/office/drawing/2014/main" id="{02E0DD6D-1794-4E41-8DB8-3550A7983F22}"/>
              </a:ext>
            </a:extLst>
          </p:cNvPr>
          <p:cNvSpPr txBox="1"/>
          <p:nvPr/>
        </p:nvSpPr>
        <p:spPr>
          <a:xfrm>
            <a:off x="6703637" y="1338818"/>
            <a:ext cx="1026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1</a:t>
            </a:r>
            <a:endParaRPr lang="en-US" sz="1600" b="1" dirty="0">
              <a:latin typeface="Century Gothic" panose="020B0502020202020204" pitchFamily="34" charset="0"/>
            </a:endParaRPr>
          </a:p>
        </p:txBody>
      </p:sp>
      <p:sp>
        <p:nvSpPr>
          <p:cNvPr id="327" name="TextBox 17">
            <a:extLst>
              <a:ext uri="{FF2B5EF4-FFF2-40B4-BE49-F238E27FC236}">
                <a16:creationId xmlns:a16="http://schemas.microsoft.com/office/drawing/2014/main" id="{714C82AC-FE7B-472D-A8C7-06501B2FDE71}"/>
              </a:ext>
            </a:extLst>
          </p:cNvPr>
          <p:cNvSpPr txBox="1"/>
          <p:nvPr/>
        </p:nvSpPr>
        <p:spPr>
          <a:xfrm>
            <a:off x="7565640" y="2204013"/>
            <a:ext cx="1026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2</a:t>
            </a:r>
            <a:endParaRPr lang="en-US" sz="1600" b="1" dirty="0">
              <a:latin typeface="Century Gothic" panose="020B0502020202020204" pitchFamily="34" charset="0"/>
            </a:endParaRPr>
          </a:p>
        </p:txBody>
      </p:sp>
      <p:sp>
        <p:nvSpPr>
          <p:cNvPr id="328" name="TextBox 18">
            <a:extLst>
              <a:ext uri="{FF2B5EF4-FFF2-40B4-BE49-F238E27FC236}">
                <a16:creationId xmlns:a16="http://schemas.microsoft.com/office/drawing/2014/main" id="{B09E434F-FB15-41D7-B9FD-38DA0406EE40}"/>
              </a:ext>
            </a:extLst>
          </p:cNvPr>
          <p:cNvSpPr txBox="1"/>
          <p:nvPr/>
        </p:nvSpPr>
        <p:spPr>
          <a:xfrm>
            <a:off x="8402001" y="3011884"/>
            <a:ext cx="1026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3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29" name="TextBox 19">
            <a:extLst>
              <a:ext uri="{FF2B5EF4-FFF2-40B4-BE49-F238E27FC236}">
                <a16:creationId xmlns:a16="http://schemas.microsoft.com/office/drawing/2014/main" id="{7461B49D-F192-44FA-9C09-056CDF206350}"/>
              </a:ext>
            </a:extLst>
          </p:cNvPr>
          <p:cNvSpPr txBox="1"/>
          <p:nvPr/>
        </p:nvSpPr>
        <p:spPr>
          <a:xfrm>
            <a:off x="7959999" y="4045634"/>
            <a:ext cx="1026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4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330" name="TextBox 20">
            <a:extLst>
              <a:ext uri="{FF2B5EF4-FFF2-40B4-BE49-F238E27FC236}">
                <a16:creationId xmlns:a16="http://schemas.microsoft.com/office/drawing/2014/main" id="{BE028CAE-642F-46B1-AD3F-3BA39290569F}"/>
              </a:ext>
            </a:extLst>
          </p:cNvPr>
          <p:cNvSpPr txBox="1"/>
          <p:nvPr/>
        </p:nvSpPr>
        <p:spPr>
          <a:xfrm>
            <a:off x="6848381" y="5068574"/>
            <a:ext cx="1026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b="1" dirty="0">
                <a:latin typeface="Century Gothic" panose="020B0502020202020204" pitchFamily="34" charset="0"/>
              </a:rPr>
              <a:t>5</a:t>
            </a:r>
            <a:endParaRPr lang="en-US" sz="2400" b="1" dirty="0">
              <a:latin typeface="Century Gothic" panose="020B0502020202020204" pitchFamily="34" charset="0"/>
            </a:endParaRPr>
          </a:p>
        </p:txBody>
      </p:sp>
      <p:sp>
        <p:nvSpPr>
          <p:cNvPr id="331" name="TextBox 21">
            <a:extLst>
              <a:ext uri="{FF2B5EF4-FFF2-40B4-BE49-F238E27FC236}">
                <a16:creationId xmlns:a16="http://schemas.microsoft.com/office/drawing/2014/main" id="{29B5C086-044E-4052-BA95-046B0522547C}"/>
              </a:ext>
            </a:extLst>
          </p:cNvPr>
          <p:cNvSpPr txBox="1"/>
          <p:nvPr/>
        </p:nvSpPr>
        <p:spPr>
          <a:xfrm>
            <a:off x="5399013" y="5629046"/>
            <a:ext cx="1026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b="1" dirty="0">
                <a:latin typeface="Century Gothic" panose="020B0502020202020204" pitchFamily="34" charset="0"/>
              </a:rPr>
              <a:t>6</a:t>
            </a:r>
            <a:endParaRPr lang="en-US" sz="2400" b="1" dirty="0">
              <a:latin typeface="Century Gothic" panose="020B0502020202020204" pitchFamily="34" charset="0"/>
            </a:endParaRPr>
          </a:p>
        </p:txBody>
      </p:sp>
      <p:sp>
        <p:nvSpPr>
          <p:cNvPr id="332" name="Right Bracket 22">
            <a:extLst>
              <a:ext uri="{FF2B5EF4-FFF2-40B4-BE49-F238E27FC236}">
                <a16:creationId xmlns:a16="http://schemas.microsoft.com/office/drawing/2014/main" id="{43D6519E-D2A3-4AFB-A4FA-D6302D75699E}"/>
              </a:ext>
            </a:extLst>
          </p:cNvPr>
          <p:cNvSpPr/>
          <p:nvPr/>
        </p:nvSpPr>
        <p:spPr>
          <a:xfrm>
            <a:off x="5780174" y="1044221"/>
            <a:ext cx="132309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3" name="Straight Connector 24">
            <a:extLst>
              <a:ext uri="{FF2B5EF4-FFF2-40B4-BE49-F238E27FC236}">
                <a16:creationId xmlns:a16="http://schemas.microsoft.com/office/drawing/2014/main" id="{3D02387D-3B72-4CD8-B3DA-B19677DE7B01}"/>
              </a:ext>
            </a:extLst>
          </p:cNvPr>
          <p:cNvCxnSpPr>
            <a:cxnSpLocks/>
            <a:stCxn id="332" idx="2"/>
            <a:endCxn id="326" idx="1"/>
          </p:cNvCxnSpPr>
          <p:nvPr/>
        </p:nvCxnSpPr>
        <p:spPr>
          <a:xfrm>
            <a:off x="5912483" y="1501421"/>
            <a:ext cx="791154" cy="3745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4" name="Group 54">
            <a:extLst>
              <a:ext uri="{FF2B5EF4-FFF2-40B4-BE49-F238E27FC236}">
                <a16:creationId xmlns:a16="http://schemas.microsoft.com/office/drawing/2014/main" id="{113CB20F-C509-4AD0-8F1F-A228CE40462B}"/>
              </a:ext>
            </a:extLst>
          </p:cNvPr>
          <p:cNvGrpSpPr/>
          <p:nvPr/>
        </p:nvGrpSpPr>
        <p:grpSpPr>
          <a:xfrm>
            <a:off x="3110565" y="1099335"/>
            <a:ext cx="2732976" cy="661617"/>
            <a:chOff x="108432" y="533467"/>
            <a:chExt cx="2732976" cy="661617"/>
          </a:xfrm>
        </p:grpSpPr>
        <p:sp>
          <p:nvSpPr>
            <p:cNvPr id="335" name="TextBox 25">
              <a:extLst>
                <a:ext uri="{FF2B5EF4-FFF2-40B4-BE49-F238E27FC236}">
                  <a16:creationId xmlns:a16="http://schemas.microsoft.com/office/drawing/2014/main" id="{6B14530A-4BFC-4AEF-9EC6-C7710C08C0FA}"/>
                </a:ext>
              </a:extLst>
            </p:cNvPr>
            <p:cNvSpPr txBox="1"/>
            <p:nvPr/>
          </p:nvSpPr>
          <p:spPr>
            <a:xfrm>
              <a:off x="1076341" y="533467"/>
              <a:ext cx="17650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36" name="TextBox 26">
              <a:extLst>
                <a:ext uri="{FF2B5EF4-FFF2-40B4-BE49-F238E27FC236}">
                  <a16:creationId xmlns:a16="http://schemas.microsoft.com/office/drawing/2014/main" id="{CD6D4658-030B-4D59-8D1F-A2A1F3862218}"/>
                </a:ext>
              </a:extLst>
            </p:cNvPr>
            <p:cNvSpPr txBox="1"/>
            <p:nvPr/>
          </p:nvSpPr>
          <p:spPr>
            <a:xfrm>
              <a:off x="108432" y="733419"/>
              <a:ext cx="27329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الإيمَانُ بِاللهِ</a:t>
              </a:r>
            </a:p>
          </p:txBody>
        </p:sp>
      </p:grpSp>
      <p:sp>
        <p:nvSpPr>
          <p:cNvPr id="337" name="Right Bracket 29">
            <a:extLst>
              <a:ext uri="{FF2B5EF4-FFF2-40B4-BE49-F238E27FC236}">
                <a16:creationId xmlns:a16="http://schemas.microsoft.com/office/drawing/2014/main" id="{51710F54-A8D4-4025-8B26-C85010231305}"/>
              </a:ext>
            </a:extLst>
          </p:cNvPr>
          <p:cNvSpPr/>
          <p:nvPr/>
        </p:nvSpPr>
        <p:spPr>
          <a:xfrm>
            <a:off x="6176407" y="2118459"/>
            <a:ext cx="132309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8" name="Straight Connector 30">
            <a:extLst>
              <a:ext uri="{FF2B5EF4-FFF2-40B4-BE49-F238E27FC236}">
                <a16:creationId xmlns:a16="http://schemas.microsoft.com/office/drawing/2014/main" id="{C0A5E4F3-FF8A-4E53-B7E1-B2D54C991337}"/>
              </a:ext>
            </a:extLst>
          </p:cNvPr>
          <p:cNvCxnSpPr>
            <a:cxnSpLocks/>
            <a:stCxn id="337" idx="2"/>
          </p:cNvCxnSpPr>
          <p:nvPr/>
        </p:nvCxnSpPr>
        <p:spPr>
          <a:xfrm>
            <a:off x="6308716" y="2575659"/>
            <a:ext cx="803284" cy="82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9" name="Group 55">
            <a:extLst>
              <a:ext uri="{FF2B5EF4-FFF2-40B4-BE49-F238E27FC236}">
                <a16:creationId xmlns:a16="http://schemas.microsoft.com/office/drawing/2014/main" id="{46754331-0C67-4288-8E38-6E67A3B207E7}"/>
              </a:ext>
            </a:extLst>
          </p:cNvPr>
          <p:cNvGrpSpPr/>
          <p:nvPr/>
        </p:nvGrpSpPr>
        <p:grpSpPr>
          <a:xfrm>
            <a:off x="3345136" y="2211768"/>
            <a:ext cx="2732976" cy="661617"/>
            <a:chOff x="1020824" y="1582335"/>
            <a:chExt cx="2732976" cy="661617"/>
          </a:xfrm>
        </p:grpSpPr>
        <p:sp>
          <p:nvSpPr>
            <p:cNvPr id="340" name="TextBox 31">
              <a:extLst>
                <a:ext uri="{FF2B5EF4-FFF2-40B4-BE49-F238E27FC236}">
                  <a16:creationId xmlns:a16="http://schemas.microsoft.com/office/drawing/2014/main" id="{0D26F74C-DDC5-46A1-A57C-D061052B1D2D}"/>
                </a:ext>
              </a:extLst>
            </p:cNvPr>
            <p:cNvSpPr txBox="1"/>
            <p:nvPr/>
          </p:nvSpPr>
          <p:spPr>
            <a:xfrm>
              <a:off x="1988733" y="1582335"/>
              <a:ext cx="17650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41" name="TextBox 32">
              <a:extLst>
                <a:ext uri="{FF2B5EF4-FFF2-40B4-BE49-F238E27FC236}">
                  <a16:creationId xmlns:a16="http://schemas.microsoft.com/office/drawing/2014/main" id="{56B31281-32FC-46DD-B824-9CA524DC209E}"/>
                </a:ext>
              </a:extLst>
            </p:cNvPr>
            <p:cNvSpPr txBox="1"/>
            <p:nvPr/>
          </p:nvSpPr>
          <p:spPr>
            <a:xfrm>
              <a:off x="1020824" y="1782287"/>
              <a:ext cx="27329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الإيمَانُ </a:t>
              </a:r>
              <a:r>
                <a:rPr lang="ar-SY" sz="24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بالمَلاَئِكَةِ</a:t>
              </a:r>
            </a:p>
          </p:txBody>
        </p:sp>
      </p:grpSp>
      <p:sp>
        <p:nvSpPr>
          <p:cNvPr id="342" name="Right Bracket 33">
            <a:extLst>
              <a:ext uri="{FF2B5EF4-FFF2-40B4-BE49-F238E27FC236}">
                <a16:creationId xmlns:a16="http://schemas.microsoft.com/office/drawing/2014/main" id="{529CAC61-9CCB-4F2A-B5CD-E8102BA70D10}"/>
              </a:ext>
            </a:extLst>
          </p:cNvPr>
          <p:cNvSpPr/>
          <p:nvPr/>
        </p:nvSpPr>
        <p:spPr>
          <a:xfrm>
            <a:off x="4089771" y="5557556"/>
            <a:ext cx="132309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3" name="Straight Connector 34">
            <a:extLst>
              <a:ext uri="{FF2B5EF4-FFF2-40B4-BE49-F238E27FC236}">
                <a16:creationId xmlns:a16="http://schemas.microsoft.com/office/drawing/2014/main" id="{96020B2B-2128-4085-ADC9-64F8874ABE93}"/>
              </a:ext>
            </a:extLst>
          </p:cNvPr>
          <p:cNvCxnSpPr>
            <a:cxnSpLocks/>
            <a:stCxn id="342" idx="2"/>
          </p:cNvCxnSpPr>
          <p:nvPr/>
        </p:nvCxnSpPr>
        <p:spPr>
          <a:xfrm>
            <a:off x="4222080" y="6014756"/>
            <a:ext cx="76450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4" name="Group 59">
            <a:extLst>
              <a:ext uri="{FF2B5EF4-FFF2-40B4-BE49-F238E27FC236}">
                <a16:creationId xmlns:a16="http://schemas.microsoft.com/office/drawing/2014/main" id="{2F962C92-41AF-44E9-A611-71BDB42B45DC}"/>
              </a:ext>
            </a:extLst>
          </p:cNvPr>
          <p:cNvGrpSpPr/>
          <p:nvPr/>
        </p:nvGrpSpPr>
        <p:grpSpPr>
          <a:xfrm>
            <a:off x="1401301" y="5590677"/>
            <a:ext cx="2732976" cy="661617"/>
            <a:chOff x="249610" y="5052893"/>
            <a:chExt cx="2732976" cy="661617"/>
          </a:xfrm>
        </p:grpSpPr>
        <p:sp>
          <p:nvSpPr>
            <p:cNvPr id="345" name="TextBox 36">
              <a:extLst>
                <a:ext uri="{FF2B5EF4-FFF2-40B4-BE49-F238E27FC236}">
                  <a16:creationId xmlns:a16="http://schemas.microsoft.com/office/drawing/2014/main" id="{8F63DDEA-C2A6-4DC4-8FB4-D0061753B89E}"/>
                </a:ext>
              </a:extLst>
            </p:cNvPr>
            <p:cNvSpPr txBox="1"/>
            <p:nvPr/>
          </p:nvSpPr>
          <p:spPr>
            <a:xfrm>
              <a:off x="1217519" y="5052893"/>
              <a:ext cx="17650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46" name="TextBox 37">
              <a:extLst>
                <a:ext uri="{FF2B5EF4-FFF2-40B4-BE49-F238E27FC236}">
                  <a16:creationId xmlns:a16="http://schemas.microsoft.com/office/drawing/2014/main" id="{63661889-CEF2-4112-90B2-1FA135A12930}"/>
                </a:ext>
              </a:extLst>
            </p:cNvPr>
            <p:cNvSpPr txBox="1"/>
            <p:nvPr/>
          </p:nvSpPr>
          <p:spPr>
            <a:xfrm>
              <a:off x="249610" y="5252845"/>
              <a:ext cx="27329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b="1" dirty="0">
                  <a:latin typeface="Century Gothic" panose="020B0502020202020204" pitchFamily="34" charset="0"/>
                </a:rPr>
                <a:t>الإيمَانُ </a:t>
              </a:r>
              <a:r>
                <a:rPr lang="ar-SY" sz="24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بِالقَدَر</a:t>
              </a:r>
              <a:r>
                <a:rPr lang="ar-SY" sz="2400" b="1" dirty="0">
                  <a:latin typeface="Century Gothic" panose="020B0502020202020204" pitchFamily="34" charset="0"/>
                </a:rPr>
                <a:t>ِ</a:t>
              </a:r>
            </a:p>
          </p:txBody>
        </p:sp>
      </p:grpSp>
      <p:sp>
        <p:nvSpPr>
          <p:cNvPr id="347" name="Right Bracket 38">
            <a:extLst>
              <a:ext uri="{FF2B5EF4-FFF2-40B4-BE49-F238E27FC236}">
                <a16:creationId xmlns:a16="http://schemas.microsoft.com/office/drawing/2014/main" id="{6B85BABA-98B1-4EE4-887E-3AF18E35ACDF}"/>
              </a:ext>
            </a:extLst>
          </p:cNvPr>
          <p:cNvSpPr/>
          <p:nvPr/>
        </p:nvSpPr>
        <p:spPr>
          <a:xfrm flipH="1">
            <a:off x="9892282" y="2654234"/>
            <a:ext cx="132309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8" name="Straight Connector 39">
            <a:extLst>
              <a:ext uri="{FF2B5EF4-FFF2-40B4-BE49-F238E27FC236}">
                <a16:creationId xmlns:a16="http://schemas.microsoft.com/office/drawing/2014/main" id="{428E5E68-F813-4377-9C63-5112C9EB51E1}"/>
              </a:ext>
            </a:extLst>
          </p:cNvPr>
          <p:cNvCxnSpPr>
            <a:cxnSpLocks/>
            <a:stCxn id="347" idx="2"/>
          </p:cNvCxnSpPr>
          <p:nvPr/>
        </p:nvCxnSpPr>
        <p:spPr>
          <a:xfrm flipH="1">
            <a:off x="9428942" y="3111434"/>
            <a:ext cx="46334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9" name="Group 56">
            <a:extLst>
              <a:ext uri="{FF2B5EF4-FFF2-40B4-BE49-F238E27FC236}">
                <a16:creationId xmlns:a16="http://schemas.microsoft.com/office/drawing/2014/main" id="{BF858620-C16C-45ED-9066-FE33BD3F5C44}"/>
              </a:ext>
            </a:extLst>
          </p:cNvPr>
          <p:cNvGrpSpPr/>
          <p:nvPr/>
        </p:nvGrpSpPr>
        <p:grpSpPr>
          <a:xfrm>
            <a:off x="9892282" y="2836349"/>
            <a:ext cx="2732976" cy="661617"/>
            <a:chOff x="9135381" y="2198589"/>
            <a:chExt cx="2732976" cy="661617"/>
          </a:xfrm>
        </p:grpSpPr>
        <p:sp>
          <p:nvSpPr>
            <p:cNvPr id="350" name="TextBox 41">
              <a:extLst>
                <a:ext uri="{FF2B5EF4-FFF2-40B4-BE49-F238E27FC236}">
                  <a16:creationId xmlns:a16="http://schemas.microsoft.com/office/drawing/2014/main" id="{1B345A57-4DA2-41AD-B6DA-E33B276E11CB}"/>
                </a:ext>
              </a:extLst>
            </p:cNvPr>
            <p:cNvSpPr txBox="1"/>
            <p:nvPr/>
          </p:nvSpPr>
          <p:spPr>
            <a:xfrm>
              <a:off x="9135381" y="2198589"/>
              <a:ext cx="17650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51" name="TextBox 42">
              <a:extLst>
                <a:ext uri="{FF2B5EF4-FFF2-40B4-BE49-F238E27FC236}">
                  <a16:creationId xmlns:a16="http://schemas.microsoft.com/office/drawing/2014/main" id="{5CA1CA5D-6300-4553-B023-552D168A6237}"/>
                </a:ext>
              </a:extLst>
            </p:cNvPr>
            <p:cNvSpPr txBox="1"/>
            <p:nvPr/>
          </p:nvSpPr>
          <p:spPr>
            <a:xfrm>
              <a:off x="9135381" y="2398541"/>
              <a:ext cx="27329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الإيمَانُ بِالكُتُبِ</a:t>
              </a:r>
            </a:p>
          </p:txBody>
        </p:sp>
      </p:grpSp>
      <p:sp>
        <p:nvSpPr>
          <p:cNvPr id="352" name="Right Bracket 43">
            <a:extLst>
              <a:ext uri="{FF2B5EF4-FFF2-40B4-BE49-F238E27FC236}">
                <a16:creationId xmlns:a16="http://schemas.microsoft.com/office/drawing/2014/main" id="{06E3DAB2-CD9F-43FB-B015-37DA919A39DD}"/>
              </a:ext>
            </a:extLst>
          </p:cNvPr>
          <p:cNvSpPr/>
          <p:nvPr/>
        </p:nvSpPr>
        <p:spPr>
          <a:xfrm flipH="1">
            <a:off x="9500224" y="3905887"/>
            <a:ext cx="132309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3" name="Straight Connector 44">
            <a:extLst>
              <a:ext uri="{FF2B5EF4-FFF2-40B4-BE49-F238E27FC236}">
                <a16:creationId xmlns:a16="http://schemas.microsoft.com/office/drawing/2014/main" id="{126E4A81-E4A7-42FE-B8B7-37D8177FBCF3}"/>
              </a:ext>
            </a:extLst>
          </p:cNvPr>
          <p:cNvCxnSpPr>
            <a:cxnSpLocks/>
            <a:stCxn id="352" idx="2"/>
          </p:cNvCxnSpPr>
          <p:nvPr/>
        </p:nvCxnSpPr>
        <p:spPr>
          <a:xfrm flipH="1">
            <a:off x="8986940" y="4363087"/>
            <a:ext cx="51328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4" name="Group 57">
            <a:extLst>
              <a:ext uri="{FF2B5EF4-FFF2-40B4-BE49-F238E27FC236}">
                <a16:creationId xmlns:a16="http://schemas.microsoft.com/office/drawing/2014/main" id="{23E31635-CA92-45AD-838D-B44945CC876C}"/>
              </a:ext>
            </a:extLst>
          </p:cNvPr>
          <p:cNvGrpSpPr/>
          <p:nvPr/>
        </p:nvGrpSpPr>
        <p:grpSpPr>
          <a:xfrm>
            <a:off x="9525533" y="3988026"/>
            <a:ext cx="2732976" cy="661617"/>
            <a:chOff x="8809432" y="3450242"/>
            <a:chExt cx="2732976" cy="661617"/>
          </a:xfrm>
        </p:grpSpPr>
        <p:sp>
          <p:nvSpPr>
            <p:cNvPr id="355" name="TextBox 45">
              <a:extLst>
                <a:ext uri="{FF2B5EF4-FFF2-40B4-BE49-F238E27FC236}">
                  <a16:creationId xmlns:a16="http://schemas.microsoft.com/office/drawing/2014/main" id="{4BFCCD40-2324-4A1E-B42C-7BD11AAAD0AF}"/>
                </a:ext>
              </a:extLst>
            </p:cNvPr>
            <p:cNvSpPr txBox="1"/>
            <p:nvPr/>
          </p:nvSpPr>
          <p:spPr>
            <a:xfrm>
              <a:off x="8809432" y="3450242"/>
              <a:ext cx="17650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56" name="TextBox 46">
              <a:extLst>
                <a:ext uri="{FF2B5EF4-FFF2-40B4-BE49-F238E27FC236}">
                  <a16:creationId xmlns:a16="http://schemas.microsoft.com/office/drawing/2014/main" id="{7B7E3B69-C471-47BE-BCB3-9D6EA152EB4B}"/>
                </a:ext>
              </a:extLst>
            </p:cNvPr>
            <p:cNvSpPr txBox="1"/>
            <p:nvPr/>
          </p:nvSpPr>
          <p:spPr>
            <a:xfrm>
              <a:off x="8809432" y="3650194"/>
              <a:ext cx="27329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الإيمَانُ </a:t>
              </a:r>
              <a:r>
                <a:rPr lang="ar-SY" sz="24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بِالرُّسُلِ</a:t>
              </a:r>
            </a:p>
          </p:txBody>
        </p:sp>
      </p:grpSp>
      <p:sp>
        <p:nvSpPr>
          <p:cNvPr id="357" name="Right Bracket 47">
            <a:extLst>
              <a:ext uri="{FF2B5EF4-FFF2-40B4-BE49-F238E27FC236}">
                <a16:creationId xmlns:a16="http://schemas.microsoft.com/office/drawing/2014/main" id="{34A1BB4D-19C2-4947-8490-D1DE7058CA95}"/>
              </a:ext>
            </a:extLst>
          </p:cNvPr>
          <p:cNvSpPr/>
          <p:nvPr/>
        </p:nvSpPr>
        <p:spPr>
          <a:xfrm flipH="1">
            <a:off x="8713810" y="5296148"/>
            <a:ext cx="132309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8" name="Straight Connector 48">
            <a:extLst>
              <a:ext uri="{FF2B5EF4-FFF2-40B4-BE49-F238E27FC236}">
                <a16:creationId xmlns:a16="http://schemas.microsoft.com/office/drawing/2014/main" id="{3BCC73B2-04E1-4F18-A6A3-D3CA7F546F41}"/>
              </a:ext>
            </a:extLst>
          </p:cNvPr>
          <p:cNvCxnSpPr>
            <a:cxnSpLocks/>
            <a:stCxn id="357" idx="2"/>
          </p:cNvCxnSpPr>
          <p:nvPr/>
        </p:nvCxnSpPr>
        <p:spPr>
          <a:xfrm flipH="1">
            <a:off x="8090184" y="5753348"/>
            <a:ext cx="62362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9" name="Group 58">
            <a:extLst>
              <a:ext uri="{FF2B5EF4-FFF2-40B4-BE49-F238E27FC236}">
                <a16:creationId xmlns:a16="http://schemas.microsoft.com/office/drawing/2014/main" id="{5EE7A2FB-FD3A-4564-B072-5814ABEF976E}"/>
              </a:ext>
            </a:extLst>
          </p:cNvPr>
          <p:cNvGrpSpPr/>
          <p:nvPr/>
        </p:nvGrpSpPr>
        <p:grpSpPr>
          <a:xfrm>
            <a:off x="8779965" y="5378287"/>
            <a:ext cx="2732976" cy="661617"/>
            <a:chOff x="7628274" y="4840503"/>
            <a:chExt cx="2732976" cy="661617"/>
          </a:xfrm>
        </p:grpSpPr>
        <p:sp>
          <p:nvSpPr>
            <p:cNvPr id="360" name="TextBox 49">
              <a:extLst>
                <a:ext uri="{FF2B5EF4-FFF2-40B4-BE49-F238E27FC236}">
                  <a16:creationId xmlns:a16="http://schemas.microsoft.com/office/drawing/2014/main" id="{D0E3660C-96B0-4EBA-8493-96AD39CD1C68}"/>
                </a:ext>
              </a:extLst>
            </p:cNvPr>
            <p:cNvSpPr txBox="1"/>
            <p:nvPr/>
          </p:nvSpPr>
          <p:spPr>
            <a:xfrm>
              <a:off x="7628274" y="4840503"/>
              <a:ext cx="17650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61" name="TextBox 50">
              <a:extLst>
                <a:ext uri="{FF2B5EF4-FFF2-40B4-BE49-F238E27FC236}">
                  <a16:creationId xmlns:a16="http://schemas.microsoft.com/office/drawing/2014/main" id="{1234CB10-EF2B-4754-91B6-ADE9F3833A2F}"/>
                </a:ext>
              </a:extLst>
            </p:cNvPr>
            <p:cNvSpPr txBox="1"/>
            <p:nvPr/>
          </p:nvSpPr>
          <p:spPr>
            <a:xfrm>
              <a:off x="7628274" y="5040455"/>
              <a:ext cx="27329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الإيمَانُ بِاليَوْمِ الآخِرِ</a:t>
              </a:r>
            </a:p>
          </p:txBody>
        </p:sp>
      </p:grpSp>
      <p:sp>
        <p:nvSpPr>
          <p:cNvPr id="362" name="TextBox 51">
            <a:extLst>
              <a:ext uri="{FF2B5EF4-FFF2-40B4-BE49-F238E27FC236}">
                <a16:creationId xmlns:a16="http://schemas.microsoft.com/office/drawing/2014/main" id="{B8A2C4C0-AFD9-43CF-9749-344B2B82534B}"/>
              </a:ext>
            </a:extLst>
          </p:cNvPr>
          <p:cNvSpPr txBox="1"/>
          <p:nvPr/>
        </p:nvSpPr>
        <p:spPr>
          <a:xfrm>
            <a:off x="4218064" y="261609"/>
            <a:ext cx="3445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أرْكَانُ الإِيمَانِ</a:t>
            </a:r>
            <a:endParaRPr lang="ar-SY" sz="4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69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fill="hold" grpId="0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7" dur="1000" fill="hold"/>
                                            <p:tgtEl>
                                              <p:spTgt spid="3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8" dur="1000" fill="hold"/>
                                            <p:tgtEl>
                                              <p:spTgt spid="3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0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3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3" dur="500" fill="hold"/>
                                            <p:tgtEl>
                                              <p:spTgt spid="3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500"/>
                                            <p:tgtEl>
                                              <p:spTgt spid="3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500" fill="hold"/>
                                            <p:tgtEl>
                                              <p:spTgt spid="3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3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33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33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34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3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3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33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33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3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3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33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33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6" fill="hold">
                          <p:stCondLst>
                            <p:cond delay="indefinite"/>
                          </p:stCondLst>
                          <p:childTnLst>
                            <p:par>
                              <p:cTn id="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8" presetID="2" presetClass="entr" presetSubtype="2" fill="hold" grpId="0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50" dur="1000" fill="hold"/>
                                            <p:tgtEl>
                                              <p:spTgt spid="3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51" dur="1000" fill="hold"/>
                                            <p:tgtEl>
                                              <p:spTgt spid="3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53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3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7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9" dur="500"/>
                                            <p:tgtEl>
                                              <p:spTgt spid="3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0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3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500" fill="hold"/>
                                            <p:tgtEl>
                                              <p:spTgt spid="3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500" fill="hold"/>
                                            <p:tgtEl>
                                              <p:spTgt spid="3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500" fill="hold"/>
                                            <p:tgtEl>
                                              <p:spTgt spid="3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6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67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9" dur="500" fill="hold"/>
                                            <p:tgtEl>
                                              <p:spTgt spid="3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0" dur="500" fill="hold"/>
                                            <p:tgtEl>
                                              <p:spTgt spid="3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1" dur="500" fill="hold"/>
                                            <p:tgtEl>
                                              <p:spTgt spid="33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3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3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3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33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33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" presetClass="entr" presetSubtype="8" fill="hold" grpId="0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83" dur="1000" fill="hold"/>
                                            <p:tgtEl>
                                              <p:spTgt spid="3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84" dur="1000" fill="hold"/>
                                            <p:tgtEl>
                                              <p:spTgt spid="3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5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86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8" dur="500" fill="hold"/>
                                            <p:tgtEl>
                                              <p:spTgt spid="32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9" dur="500" fill="hold"/>
                                            <p:tgtEl>
                                              <p:spTgt spid="32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0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2" dur="500"/>
                                            <p:tgtEl>
                                              <p:spTgt spid="3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3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5" dur="500" fill="hold"/>
                                            <p:tgtEl>
                                              <p:spTgt spid="3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6" dur="500" fill="hold"/>
                                            <p:tgtEl>
                                              <p:spTgt spid="3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7" dur="500" fill="hold"/>
                                            <p:tgtEl>
                                              <p:spTgt spid="34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500" fill="hold"/>
                                            <p:tgtEl>
                                              <p:spTgt spid="34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00" presetID="17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2" dur="500" fill="hold"/>
                                            <p:tgtEl>
                                              <p:spTgt spid="3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3" dur="500" fill="hold"/>
                                            <p:tgtEl>
                                              <p:spTgt spid="3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4" dur="500" fill="hold"/>
                                            <p:tgtEl>
                                              <p:spTgt spid="34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34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6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8" dur="500" fill="hold"/>
                                            <p:tgtEl>
                                              <p:spTgt spid="34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9" dur="500" fill="hold"/>
                                            <p:tgtEl>
                                              <p:spTgt spid="34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0" dur="500" fill="hold"/>
                                            <p:tgtEl>
                                              <p:spTgt spid="34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1" dur="500" fill="hold"/>
                                            <p:tgtEl>
                                              <p:spTgt spid="34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2" fill="hold">
                          <p:stCondLst>
                            <p:cond delay="indefinite"/>
                          </p:stCondLst>
                          <p:childTnLst>
                            <p:par>
                              <p:cTn id="1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4" presetID="2" presetClass="entr" presetSubtype="8" fill="hold" grpId="0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16" dur="1000" fill="hold"/>
                                            <p:tgtEl>
                                              <p:spTgt spid="3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17" dur="1000" fill="hold"/>
                                            <p:tgtEl>
                                              <p:spTgt spid="3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8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9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1" dur="500" fill="hold"/>
                                            <p:tgtEl>
                                              <p:spTgt spid="32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32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3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5" dur="500"/>
                                            <p:tgtEl>
                                              <p:spTgt spid="3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6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8" dur="500" fill="hold"/>
                                            <p:tgtEl>
                                              <p:spTgt spid="3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9" dur="500" fill="hold"/>
                                            <p:tgtEl>
                                              <p:spTgt spid="3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0" dur="500" fill="hold"/>
                                            <p:tgtEl>
                                              <p:spTgt spid="35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1" dur="500" fill="hold"/>
                                            <p:tgtEl>
                                              <p:spTgt spid="35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2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33" presetID="17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5" dur="500" fill="hold"/>
                                            <p:tgtEl>
                                              <p:spTgt spid="3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6" dur="500" fill="hold"/>
                                            <p:tgtEl>
                                              <p:spTgt spid="3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500" fill="hold"/>
                                            <p:tgtEl>
                                              <p:spTgt spid="3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8" dur="500" fill="hold"/>
                                            <p:tgtEl>
                                              <p:spTgt spid="3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9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1" dur="500" fill="hold"/>
                                            <p:tgtEl>
                                              <p:spTgt spid="3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500" fill="hold"/>
                                            <p:tgtEl>
                                              <p:spTgt spid="3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3" dur="500" fill="hold"/>
                                            <p:tgtEl>
                                              <p:spTgt spid="3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4" dur="500" fill="hold"/>
                                            <p:tgtEl>
                                              <p:spTgt spid="3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5" fill="hold">
                          <p:stCondLst>
                            <p:cond delay="indefinite"/>
                          </p:stCondLst>
                          <p:childTnLst>
                            <p:par>
                              <p:cTn id="14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7" presetID="2" presetClass="entr" presetSubtype="8" fill="hold" grpId="0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49" dur="1000" fill="hold"/>
                                            <p:tgtEl>
                                              <p:spTgt spid="3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50" dur="1000" fill="hold"/>
                                            <p:tgtEl>
                                              <p:spTgt spid="3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1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2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4" dur="500" fill="hold"/>
                                            <p:tgtEl>
                                              <p:spTgt spid="33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5" dur="500" fill="hold"/>
                                            <p:tgtEl>
                                              <p:spTgt spid="33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8" dur="500"/>
                                            <p:tgtEl>
                                              <p:spTgt spid="3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9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1" dur="500" fill="hold"/>
                                            <p:tgtEl>
                                              <p:spTgt spid="3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2" dur="500" fill="hold"/>
                                            <p:tgtEl>
                                              <p:spTgt spid="3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3" dur="500" fill="hold"/>
                                            <p:tgtEl>
                                              <p:spTgt spid="3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4" dur="500" fill="hold"/>
                                            <p:tgtEl>
                                              <p:spTgt spid="3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66" presetID="17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8" dur="500" fill="hold"/>
                                            <p:tgtEl>
                                              <p:spTgt spid="3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9" dur="500" fill="hold"/>
                                            <p:tgtEl>
                                              <p:spTgt spid="3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0" dur="500" fill="hold"/>
                                            <p:tgtEl>
                                              <p:spTgt spid="3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1" dur="500" fill="hold"/>
                                            <p:tgtEl>
                                              <p:spTgt spid="3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2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4" dur="500" fill="hold"/>
                                            <p:tgtEl>
                                              <p:spTgt spid="3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5" dur="500" fill="hold"/>
                                            <p:tgtEl>
                                              <p:spTgt spid="3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6" dur="500" fill="hold"/>
                                            <p:tgtEl>
                                              <p:spTgt spid="3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7" dur="500" fill="hold"/>
                                            <p:tgtEl>
                                              <p:spTgt spid="3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8" fill="hold">
                          <p:stCondLst>
                            <p:cond delay="indefinite"/>
                          </p:stCondLst>
                          <p:childTnLst>
                            <p:par>
                              <p:cTn id="17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0" presetID="2" presetClass="entr" presetSubtype="2" fill="hold" grpId="0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82" dur="1000" fill="hold"/>
                                            <p:tgtEl>
                                              <p:spTgt spid="3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83" dur="1000" fill="hold"/>
                                            <p:tgtEl>
                                              <p:spTgt spid="3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85" presetID="23" presetClass="entr" presetSubtype="3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7" dur="500" fill="hold"/>
                                            <p:tgtEl>
                                              <p:spTgt spid="33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8" dur="500" fill="hold"/>
                                            <p:tgtEl>
                                              <p:spTgt spid="33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9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1" dur="500"/>
                                            <p:tgtEl>
                                              <p:spTgt spid="3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2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94" dur="500" fill="hold"/>
                                            <p:tgtEl>
                                              <p:spTgt spid="3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5" dur="500" fill="hold"/>
                                            <p:tgtEl>
                                              <p:spTgt spid="3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6" dur="500" fill="hold"/>
                                            <p:tgtEl>
                                              <p:spTgt spid="34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7" dur="500" fill="hold"/>
                                            <p:tgtEl>
                                              <p:spTgt spid="34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8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99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01" dur="500" fill="hold"/>
                                            <p:tgtEl>
                                              <p:spTgt spid="3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2" dur="500" fill="hold"/>
                                            <p:tgtEl>
                                              <p:spTgt spid="3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3" dur="500" fill="hold"/>
                                            <p:tgtEl>
                                              <p:spTgt spid="34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4" dur="500" fill="hold"/>
                                            <p:tgtEl>
                                              <p:spTgt spid="34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5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07" dur="500" fill="hold"/>
                                            <p:tgtEl>
                                              <p:spTgt spid="3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8" dur="500" fill="hold"/>
                                            <p:tgtEl>
                                              <p:spTgt spid="3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9" dur="500" fill="hold"/>
                                            <p:tgtEl>
                                              <p:spTgt spid="34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0" dur="500" fill="hold"/>
                                            <p:tgtEl>
                                              <p:spTgt spid="34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14" grpId="0" animBg="1"/>
          <p:bldP spid="315" grpId="0" animBg="1"/>
          <p:bldP spid="316" grpId="0" animBg="1"/>
          <p:bldP spid="317" grpId="0" animBg="1"/>
          <p:bldP spid="318" grpId="0" animBg="1"/>
          <p:bldP spid="319" grpId="0" animBg="1"/>
          <p:bldP spid="320" grpId="0" animBg="1"/>
          <p:bldP spid="321" grpId="0" animBg="1"/>
          <p:bldP spid="322" grpId="0" animBg="1"/>
          <p:bldP spid="323" grpId="0" animBg="1"/>
          <p:bldP spid="324" grpId="0" animBg="1"/>
          <p:bldP spid="325" grpId="0" animBg="1"/>
          <p:bldP spid="326" grpId="0"/>
          <p:bldP spid="327" grpId="0"/>
          <p:bldP spid="328" grpId="0"/>
          <p:bldP spid="329" grpId="0"/>
          <p:bldP spid="330" grpId="0"/>
          <p:bldP spid="331" grpId="0"/>
          <p:bldP spid="332" grpId="0" animBg="1"/>
          <p:bldP spid="337" grpId="0" animBg="1"/>
          <p:bldP spid="342" grpId="0" animBg="1"/>
          <p:bldP spid="347" grpId="0" animBg="1"/>
          <p:bldP spid="352" grpId="0" animBg="1"/>
          <p:bldP spid="357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3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3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0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3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3" dur="500" fill="hold"/>
                                            <p:tgtEl>
                                              <p:spTgt spid="3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500"/>
                                            <p:tgtEl>
                                              <p:spTgt spid="3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500" fill="hold"/>
                                            <p:tgtEl>
                                              <p:spTgt spid="3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3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33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33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34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3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3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33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33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3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3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33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33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6" fill="hold">
                          <p:stCondLst>
                            <p:cond delay="indefinite"/>
                          </p:stCondLst>
                          <p:childTnLst>
                            <p:par>
                              <p:cTn id="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8" presetID="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0" dur="1000" fill="hold"/>
                                            <p:tgtEl>
                                              <p:spTgt spid="3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1" dur="1000" fill="hold"/>
                                            <p:tgtEl>
                                              <p:spTgt spid="3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53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3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7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9" dur="500"/>
                                            <p:tgtEl>
                                              <p:spTgt spid="3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0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3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500" fill="hold"/>
                                            <p:tgtEl>
                                              <p:spTgt spid="3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500" fill="hold"/>
                                            <p:tgtEl>
                                              <p:spTgt spid="3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500" fill="hold"/>
                                            <p:tgtEl>
                                              <p:spTgt spid="3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6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67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9" dur="500" fill="hold"/>
                                            <p:tgtEl>
                                              <p:spTgt spid="3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0" dur="500" fill="hold"/>
                                            <p:tgtEl>
                                              <p:spTgt spid="3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1" dur="500" fill="hold"/>
                                            <p:tgtEl>
                                              <p:spTgt spid="33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3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3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3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33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33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3" dur="1000" fill="hold"/>
                                            <p:tgtEl>
                                              <p:spTgt spid="3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4" dur="1000" fill="hold"/>
                                            <p:tgtEl>
                                              <p:spTgt spid="3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5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86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8" dur="500" fill="hold"/>
                                            <p:tgtEl>
                                              <p:spTgt spid="32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9" dur="500" fill="hold"/>
                                            <p:tgtEl>
                                              <p:spTgt spid="32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0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2" dur="500"/>
                                            <p:tgtEl>
                                              <p:spTgt spid="3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3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5" dur="500" fill="hold"/>
                                            <p:tgtEl>
                                              <p:spTgt spid="3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6" dur="500" fill="hold"/>
                                            <p:tgtEl>
                                              <p:spTgt spid="3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7" dur="500" fill="hold"/>
                                            <p:tgtEl>
                                              <p:spTgt spid="34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500" fill="hold"/>
                                            <p:tgtEl>
                                              <p:spTgt spid="34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00" presetID="17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2" dur="500" fill="hold"/>
                                            <p:tgtEl>
                                              <p:spTgt spid="3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3" dur="500" fill="hold"/>
                                            <p:tgtEl>
                                              <p:spTgt spid="3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4" dur="500" fill="hold"/>
                                            <p:tgtEl>
                                              <p:spTgt spid="34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34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6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8" dur="500" fill="hold"/>
                                            <p:tgtEl>
                                              <p:spTgt spid="34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9" dur="500" fill="hold"/>
                                            <p:tgtEl>
                                              <p:spTgt spid="34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0" dur="500" fill="hold"/>
                                            <p:tgtEl>
                                              <p:spTgt spid="34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1" dur="500" fill="hold"/>
                                            <p:tgtEl>
                                              <p:spTgt spid="34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2" fill="hold">
                          <p:stCondLst>
                            <p:cond delay="indefinite"/>
                          </p:stCondLst>
                          <p:childTnLst>
                            <p:par>
                              <p:cTn id="1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4" presetID="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6" dur="1000" fill="hold"/>
                                            <p:tgtEl>
                                              <p:spTgt spid="3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7" dur="1000" fill="hold"/>
                                            <p:tgtEl>
                                              <p:spTgt spid="3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8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9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1" dur="500" fill="hold"/>
                                            <p:tgtEl>
                                              <p:spTgt spid="32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32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3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5" dur="500"/>
                                            <p:tgtEl>
                                              <p:spTgt spid="3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6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8" dur="500" fill="hold"/>
                                            <p:tgtEl>
                                              <p:spTgt spid="3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9" dur="500" fill="hold"/>
                                            <p:tgtEl>
                                              <p:spTgt spid="3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0" dur="500" fill="hold"/>
                                            <p:tgtEl>
                                              <p:spTgt spid="35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1" dur="500" fill="hold"/>
                                            <p:tgtEl>
                                              <p:spTgt spid="35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2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33" presetID="17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5" dur="500" fill="hold"/>
                                            <p:tgtEl>
                                              <p:spTgt spid="3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6" dur="500" fill="hold"/>
                                            <p:tgtEl>
                                              <p:spTgt spid="3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500" fill="hold"/>
                                            <p:tgtEl>
                                              <p:spTgt spid="3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8" dur="500" fill="hold"/>
                                            <p:tgtEl>
                                              <p:spTgt spid="3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9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1" dur="500" fill="hold"/>
                                            <p:tgtEl>
                                              <p:spTgt spid="3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500" fill="hold"/>
                                            <p:tgtEl>
                                              <p:spTgt spid="3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3" dur="500" fill="hold"/>
                                            <p:tgtEl>
                                              <p:spTgt spid="3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4" dur="500" fill="hold"/>
                                            <p:tgtEl>
                                              <p:spTgt spid="3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5" fill="hold">
                          <p:stCondLst>
                            <p:cond delay="indefinite"/>
                          </p:stCondLst>
                          <p:childTnLst>
                            <p:par>
                              <p:cTn id="14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7" presetID="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9" dur="1000" fill="hold"/>
                                            <p:tgtEl>
                                              <p:spTgt spid="3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0" dur="1000" fill="hold"/>
                                            <p:tgtEl>
                                              <p:spTgt spid="3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1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2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4" dur="500" fill="hold"/>
                                            <p:tgtEl>
                                              <p:spTgt spid="33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5" dur="500" fill="hold"/>
                                            <p:tgtEl>
                                              <p:spTgt spid="33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8" dur="500"/>
                                            <p:tgtEl>
                                              <p:spTgt spid="3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9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1" dur="500" fill="hold"/>
                                            <p:tgtEl>
                                              <p:spTgt spid="3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2" dur="500" fill="hold"/>
                                            <p:tgtEl>
                                              <p:spTgt spid="3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3" dur="500" fill="hold"/>
                                            <p:tgtEl>
                                              <p:spTgt spid="3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4" dur="500" fill="hold"/>
                                            <p:tgtEl>
                                              <p:spTgt spid="3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66" presetID="17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8" dur="500" fill="hold"/>
                                            <p:tgtEl>
                                              <p:spTgt spid="3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9" dur="500" fill="hold"/>
                                            <p:tgtEl>
                                              <p:spTgt spid="3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0" dur="500" fill="hold"/>
                                            <p:tgtEl>
                                              <p:spTgt spid="3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1" dur="500" fill="hold"/>
                                            <p:tgtEl>
                                              <p:spTgt spid="3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2" presetID="17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4" dur="500" fill="hold"/>
                                            <p:tgtEl>
                                              <p:spTgt spid="3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5" dur="500" fill="hold"/>
                                            <p:tgtEl>
                                              <p:spTgt spid="3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6" dur="500" fill="hold"/>
                                            <p:tgtEl>
                                              <p:spTgt spid="3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7" dur="500" fill="hold"/>
                                            <p:tgtEl>
                                              <p:spTgt spid="3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8" fill="hold">
                          <p:stCondLst>
                            <p:cond delay="indefinite"/>
                          </p:stCondLst>
                          <p:childTnLst>
                            <p:par>
                              <p:cTn id="17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0" presetID="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2" dur="1000" fill="hold"/>
                                            <p:tgtEl>
                                              <p:spTgt spid="3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3" dur="1000" fill="hold"/>
                                            <p:tgtEl>
                                              <p:spTgt spid="3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85" presetID="23" presetClass="entr" presetSubtype="3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7" dur="500" fill="hold"/>
                                            <p:tgtEl>
                                              <p:spTgt spid="33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8" dur="500" fill="hold"/>
                                            <p:tgtEl>
                                              <p:spTgt spid="33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9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1" dur="500"/>
                                            <p:tgtEl>
                                              <p:spTgt spid="3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2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94" dur="500" fill="hold"/>
                                            <p:tgtEl>
                                              <p:spTgt spid="3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5" dur="500" fill="hold"/>
                                            <p:tgtEl>
                                              <p:spTgt spid="3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6" dur="500" fill="hold"/>
                                            <p:tgtEl>
                                              <p:spTgt spid="34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7" dur="500" fill="hold"/>
                                            <p:tgtEl>
                                              <p:spTgt spid="34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8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99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01" dur="500" fill="hold"/>
                                            <p:tgtEl>
                                              <p:spTgt spid="3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2" dur="500" fill="hold"/>
                                            <p:tgtEl>
                                              <p:spTgt spid="3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3" dur="500" fill="hold"/>
                                            <p:tgtEl>
                                              <p:spTgt spid="34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4" dur="500" fill="hold"/>
                                            <p:tgtEl>
                                              <p:spTgt spid="34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5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07" dur="500" fill="hold"/>
                                            <p:tgtEl>
                                              <p:spTgt spid="3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8" dur="500" fill="hold"/>
                                            <p:tgtEl>
                                              <p:spTgt spid="3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9" dur="500" fill="hold"/>
                                            <p:tgtEl>
                                              <p:spTgt spid="34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0" dur="500" fill="hold"/>
                                            <p:tgtEl>
                                              <p:spTgt spid="34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14" grpId="0" animBg="1"/>
          <p:bldP spid="315" grpId="0" animBg="1"/>
          <p:bldP spid="316" grpId="0" animBg="1"/>
          <p:bldP spid="317" grpId="0" animBg="1"/>
          <p:bldP spid="318" grpId="0" animBg="1"/>
          <p:bldP spid="319" grpId="0" animBg="1"/>
          <p:bldP spid="320" grpId="0" animBg="1"/>
          <p:bldP spid="321" grpId="0" animBg="1"/>
          <p:bldP spid="322" grpId="0" animBg="1"/>
          <p:bldP spid="323" grpId="0" animBg="1"/>
          <p:bldP spid="324" grpId="0" animBg="1"/>
          <p:bldP spid="325" grpId="0" animBg="1"/>
          <p:bldP spid="326" grpId="0"/>
          <p:bldP spid="327" grpId="0"/>
          <p:bldP spid="328" grpId="0"/>
          <p:bldP spid="329" grpId="0"/>
          <p:bldP spid="330" grpId="0"/>
          <p:bldP spid="331" grpId="0"/>
          <p:bldP spid="332" grpId="0" animBg="1"/>
          <p:bldP spid="337" grpId="0" animBg="1"/>
          <p:bldP spid="342" grpId="0" animBg="1"/>
          <p:bldP spid="347" grpId="0" animBg="1"/>
          <p:bldP spid="352" grpId="0" animBg="1"/>
          <p:bldP spid="357" grpId="0" animBg="1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BC46FC53-38E4-45A1-B437-611B7FB49F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4286BD3F-C7E5-4E7E-970A-E0C2919D5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A144FF54-5E01-4483-A5D1-7BEBBC0CC763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6EC8B62A-E0B0-45C6-822A-6218A8B245D6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E837D0C7-F6B7-419A-A48C-A384185BAE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1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2008525"/>
              <a:ext cx="1432743" cy="546380"/>
              <a:chOff x="3563328" y="5466316"/>
              <a:chExt cx="1432743" cy="546380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500"/>
                <a:ext cx="1432743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أركان الإيمان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8650512" y="210338"/>
            <a:ext cx="2965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الأسئلة </a:t>
            </a:r>
            <a:r>
              <a:rPr lang="ar-SY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:</a:t>
            </a:r>
            <a:endParaRPr lang="ar-SY" sz="3600" b="1" dirty="0">
              <a:latin typeface="Century Gothic" panose="020B0502020202020204" pitchFamily="34" charset="0"/>
            </a:endParaRPr>
          </a:p>
        </p:txBody>
      </p:sp>
      <p:sp>
        <p:nvSpPr>
          <p:cNvPr id="17" name="Rectangle 62">
            <a:extLst>
              <a:ext uri="{FF2B5EF4-FFF2-40B4-BE49-F238E27FC236}">
                <a16:creationId xmlns:a16="http://schemas.microsoft.com/office/drawing/2014/main" id="{51BDBC00-902C-43B2-9211-D5D373D311D6}"/>
              </a:ext>
            </a:extLst>
          </p:cNvPr>
          <p:cNvSpPr/>
          <p:nvPr/>
        </p:nvSpPr>
        <p:spPr>
          <a:xfrm rot="439804">
            <a:off x="7315657" y="2044213"/>
            <a:ext cx="3869635" cy="1020417"/>
          </a:xfrm>
          <a:prstGeom prst="rect">
            <a:avLst/>
          </a:prstGeom>
          <a:gradFill flip="none" rotWithShape="1">
            <a:gsLst>
              <a:gs pos="0">
                <a:srgbClr val="E6E7E9">
                  <a:alpha val="0"/>
                </a:srgbClr>
              </a:gs>
              <a:gs pos="100000">
                <a:schemeClr val="tx1">
                  <a:alpha val="45000"/>
                </a:schemeClr>
              </a:gs>
            </a:gsLst>
            <a:lin ang="2700000" scaled="1"/>
            <a:tileRect/>
          </a:gradFill>
          <a:ln>
            <a:noFill/>
          </a:ln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35">
            <a:extLst>
              <a:ext uri="{FF2B5EF4-FFF2-40B4-BE49-F238E27FC236}">
                <a16:creationId xmlns:a16="http://schemas.microsoft.com/office/drawing/2014/main" id="{9BC1CC6D-89A1-4BD8-BDBC-FFCE9D2505EF}"/>
              </a:ext>
            </a:extLst>
          </p:cNvPr>
          <p:cNvGrpSpPr/>
          <p:nvPr/>
        </p:nvGrpSpPr>
        <p:grpSpPr>
          <a:xfrm>
            <a:off x="4137402" y="1499658"/>
            <a:ext cx="3914383" cy="1226820"/>
            <a:chOff x="5413659" y="1364860"/>
            <a:chExt cx="3914383" cy="1226820"/>
          </a:xfrm>
        </p:grpSpPr>
        <p:grpSp>
          <p:nvGrpSpPr>
            <p:cNvPr id="19" name="Group 30">
              <a:extLst>
                <a:ext uri="{FF2B5EF4-FFF2-40B4-BE49-F238E27FC236}">
                  <a16:creationId xmlns:a16="http://schemas.microsoft.com/office/drawing/2014/main" id="{CF36CEEB-F102-4CE4-B011-F4B32BDF6656}"/>
                </a:ext>
              </a:extLst>
            </p:cNvPr>
            <p:cNvGrpSpPr/>
            <p:nvPr/>
          </p:nvGrpSpPr>
          <p:grpSpPr>
            <a:xfrm>
              <a:off x="5413659" y="1364860"/>
              <a:ext cx="3914383" cy="1226820"/>
              <a:chOff x="3119461" y="2798299"/>
              <a:chExt cx="3914383" cy="1226820"/>
            </a:xfrm>
          </p:grpSpPr>
          <p:sp>
            <p:nvSpPr>
              <p:cNvPr id="23" name="Rectangle: Top Corners Rounded 26">
                <a:extLst>
                  <a:ext uri="{FF2B5EF4-FFF2-40B4-BE49-F238E27FC236}">
                    <a16:creationId xmlns:a16="http://schemas.microsoft.com/office/drawing/2014/main" id="{44DCA4D6-F538-4D73-97F3-2DF6990033B3}"/>
                  </a:ext>
                </a:extLst>
              </p:cNvPr>
              <p:cNvSpPr/>
              <p:nvPr/>
            </p:nvSpPr>
            <p:spPr>
              <a:xfrm rot="5400000">
                <a:off x="4469981" y="1447779"/>
                <a:ext cx="1213343" cy="3914383"/>
              </a:xfrm>
              <a:prstGeom prst="round2Same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reeform: Shape 29">
                <a:extLst>
                  <a:ext uri="{FF2B5EF4-FFF2-40B4-BE49-F238E27FC236}">
                    <a16:creationId xmlns:a16="http://schemas.microsoft.com/office/drawing/2014/main" id="{37F7FAC6-EE9C-4FF0-9191-AE7BCE7F064B}"/>
                  </a:ext>
                </a:extLst>
              </p:cNvPr>
              <p:cNvSpPr/>
              <p:nvPr/>
            </p:nvSpPr>
            <p:spPr>
              <a:xfrm rot="5400000">
                <a:off x="6200922" y="3192198"/>
                <a:ext cx="1213343" cy="452500"/>
              </a:xfrm>
              <a:custGeom>
                <a:avLst/>
                <a:gdLst>
                  <a:gd name="connsiteX0" fmla="*/ 0 w 1213343"/>
                  <a:gd name="connsiteY0" fmla="*/ 452500 h 452500"/>
                  <a:gd name="connsiteX1" fmla="*/ 0 w 1213343"/>
                  <a:gd name="connsiteY1" fmla="*/ 202228 h 452500"/>
                  <a:gd name="connsiteX2" fmla="*/ 202228 w 1213343"/>
                  <a:gd name="connsiteY2" fmla="*/ 0 h 452500"/>
                  <a:gd name="connsiteX3" fmla="*/ 1011115 w 1213343"/>
                  <a:gd name="connsiteY3" fmla="*/ 0 h 452500"/>
                  <a:gd name="connsiteX4" fmla="*/ 1213343 w 1213343"/>
                  <a:gd name="connsiteY4" fmla="*/ 202228 h 452500"/>
                  <a:gd name="connsiteX5" fmla="*/ 1213343 w 1213343"/>
                  <a:gd name="connsiteY5" fmla="*/ 452500 h 452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13343" h="452500">
                    <a:moveTo>
                      <a:pt x="0" y="452500"/>
                    </a:moveTo>
                    <a:lnTo>
                      <a:pt x="0" y="202228"/>
                    </a:lnTo>
                    <a:cubicBezTo>
                      <a:pt x="0" y="90541"/>
                      <a:pt x="90541" y="0"/>
                      <a:pt x="202228" y="0"/>
                    </a:cubicBezTo>
                    <a:lnTo>
                      <a:pt x="1011115" y="0"/>
                    </a:lnTo>
                    <a:cubicBezTo>
                      <a:pt x="1122802" y="0"/>
                      <a:pt x="1213343" y="90541"/>
                      <a:pt x="1213343" y="202228"/>
                    </a:cubicBezTo>
                    <a:lnTo>
                      <a:pt x="1213343" y="452500"/>
                    </a:lnTo>
                    <a:close/>
                  </a:path>
                </a:pathLst>
              </a:custGeom>
              <a:solidFill>
                <a:srgbClr val="0066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TextBox 31">
              <a:extLst>
                <a:ext uri="{FF2B5EF4-FFF2-40B4-BE49-F238E27FC236}">
                  <a16:creationId xmlns:a16="http://schemas.microsoft.com/office/drawing/2014/main" id="{BC1EDB35-9F85-4F12-9B6B-A565FEFC5F96}"/>
                </a:ext>
              </a:extLst>
            </p:cNvPr>
            <p:cNvSpPr txBox="1"/>
            <p:nvPr/>
          </p:nvSpPr>
          <p:spPr>
            <a:xfrm>
              <a:off x="8875868" y="1642793"/>
              <a:ext cx="44275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21" name="TextBox 33">
              <a:extLst>
                <a:ext uri="{FF2B5EF4-FFF2-40B4-BE49-F238E27FC236}">
                  <a16:creationId xmlns:a16="http://schemas.microsoft.com/office/drawing/2014/main" id="{2EAA11E9-AB02-4892-BADA-1DE43E97962F}"/>
                </a:ext>
              </a:extLst>
            </p:cNvPr>
            <p:cNvSpPr txBox="1"/>
            <p:nvPr/>
          </p:nvSpPr>
          <p:spPr>
            <a:xfrm>
              <a:off x="5921287" y="1421721"/>
              <a:ext cx="3010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23A6E8"/>
                  </a:solidFill>
                  <a:latin typeface="Century Gothic" panose="020B0502020202020204" pitchFamily="34" charset="0"/>
                </a:rPr>
                <a:t>الإيمَانُ بِاللهِ – الإيمان بالملائكة    </a:t>
              </a:r>
            </a:p>
            <a:p>
              <a:pPr algn="ctr"/>
              <a:endParaRPr lang="en-US" b="1" dirty="0">
                <a:solidFill>
                  <a:srgbClr val="23A6E8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" name="TextBox 34">
              <a:extLst>
                <a:ext uri="{FF2B5EF4-FFF2-40B4-BE49-F238E27FC236}">
                  <a16:creationId xmlns:a16="http://schemas.microsoft.com/office/drawing/2014/main" id="{F96DAB3D-BEC2-4D61-8D81-18DCA98418CA}"/>
                </a:ext>
              </a:extLst>
            </p:cNvPr>
            <p:cNvSpPr txBox="1"/>
            <p:nvPr/>
          </p:nvSpPr>
          <p:spPr>
            <a:xfrm>
              <a:off x="5544359" y="1714447"/>
              <a:ext cx="3331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23A6E8"/>
                  </a:solidFill>
                  <a:latin typeface="Century Gothic" panose="020B0502020202020204" pitchFamily="34" charset="0"/>
                </a:rPr>
                <a:t>الإيمَانُ بِالكُتُبِ - الإيمَانُ بِالرُّسُلِ – الإيمان باليوم الآخر – الإيمان بالقدر</a:t>
              </a:r>
            </a:p>
          </p:txBody>
        </p:sp>
      </p:grpSp>
      <p:grpSp>
        <p:nvGrpSpPr>
          <p:cNvPr id="25" name="Group 91">
            <a:extLst>
              <a:ext uri="{FF2B5EF4-FFF2-40B4-BE49-F238E27FC236}">
                <a16:creationId xmlns:a16="http://schemas.microsoft.com/office/drawing/2014/main" id="{CF9EDF0F-C82A-48B3-9399-93E30D6B48F6}"/>
              </a:ext>
            </a:extLst>
          </p:cNvPr>
          <p:cNvGrpSpPr/>
          <p:nvPr/>
        </p:nvGrpSpPr>
        <p:grpSpPr>
          <a:xfrm>
            <a:off x="3875514" y="1400116"/>
            <a:ext cx="4145323" cy="1589648"/>
            <a:chOff x="1543242" y="699188"/>
            <a:chExt cx="4145323" cy="1589648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8D15D18-648A-42E4-BF22-01898E8B0AC0}"/>
                </a:ext>
              </a:extLst>
            </p:cNvPr>
            <p:cNvSpPr/>
            <p:nvPr/>
          </p:nvSpPr>
          <p:spPr>
            <a:xfrm rot="16200000">
              <a:off x="4522709" y="1122979"/>
              <a:ext cx="1561514" cy="770199"/>
            </a:xfrm>
            <a:custGeom>
              <a:avLst/>
              <a:gdLst>
                <a:gd name="connsiteX0" fmla="*/ 1561514 w 1561514"/>
                <a:gd name="connsiteY0" fmla="*/ 0 h 641295"/>
                <a:gd name="connsiteX1" fmla="*/ 1561514 w 1561514"/>
                <a:gd name="connsiteY1" fmla="*/ 641295 h 641295"/>
                <a:gd name="connsiteX2" fmla="*/ 1090247 w 1561514"/>
                <a:gd name="connsiteY2" fmla="*/ 641295 h 641295"/>
                <a:gd name="connsiteX3" fmla="*/ 1083959 w 1561514"/>
                <a:gd name="connsiteY3" fmla="*/ 578925 h 641295"/>
                <a:gd name="connsiteX4" fmla="*/ 780757 w 1561514"/>
                <a:gd name="connsiteY4" fmla="*/ 331808 h 641295"/>
                <a:gd name="connsiteX5" fmla="*/ 477555 w 1561514"/>
                <a:gd name="connsiteY5" fmla="*/ 578925 h 641295"/>
                <a:gd name="connsiteX6" fmla="*/ 471267 w 1561514"/>
                <a:gd name="connsiteY6" fmla="*/ 641295 h 641295"/>
                <a:gd name="connsiteX7" fmla="*/ 0 w 1561514"/>
                <a:gd name="connsiteY7" fmla="*/ 641295 h 641295"/>
                <a:gd name="connsiteX8" fmla="*/ 0 w 1561514"/>
                <a:gd name="connsiteY8" fmla="*/ 0 h 641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1514" h="641295">
                  <a:moveTo>
                    <a:pt x="1561514" y="0"/>
                  </a:moveTo>
                  <a:lnTo>
                    <a:pt x="1561514" y="641295"/>
                  </a:lnTo>
                  <a:lnTo>
                    <a:pt x="1090247" y="641295"/>
                  </a:lnTo>
                  <a:lnTo>
                    <a:pt x="1083959" y="578925"/>
                  </a:lnTo>
                  <a:cubicBezTo>
                    <a:pt x="1055100" y="437896"/>
                    <a:pt x="930318" y="331808"/>
                    <a:pt x="780757" y="331808"/>
                  </a:cubicBezTo>
                  <a:cubicBezTo>
                    <a:pt x="631196" y="331808"/>
                    <a:pt x="506413" y="437896"/>
                    <a:pt x="477555" y="578925"/>
                  </a:cubicBezTo>
                  <a:lnTo>
                    <a:pt x="471267" y="641295"/>
                  </a:lnTo>
                  <a:lnTo>
                    <a:pt x="0" y="6412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22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61">
              <a:extLst>
                <a:ext uri="{FF2B5EF4-FFF2-40B4-BE49-F238E27FC236}">
                  <a16:creationId xmlns:a16="http://schemas.microsoft.com/office/drawing/2014/main" id="{34A22F80-88B5-42CC-B09D-C7930205BCCA}"/>
                </a:ext>
              </a:extLst>
            </p:cNvPr>
            <p:cNvGrpSpPr/>
            <p:nvPr/>
          </p:nvGrpSpPr>
          <p:grpSpPr>
            <a:xfrm>
              <a:off x="1543242" y="699188"/>
              <a:ext cx="3914382" cy="1561514"/>
              <a:chOff x="777702" y="1039430"/>
              <a:chExt cx="3914382" cy="1561514"/>
            </a:xfrm>
          </p:grpSpPr>
          <p:sp>
            <p:nvSpPr>
              <p:cNvPr id="28" name="Freeform: Shape 9">
                <a:extLst>
                  <a:ext uri="{FF2B5EF4-FFF2-40B4-BE49-F238E27FC236}">
                    <a16:creationId xmlns:a16="http://schemas.microsoft.com/office/drawing/2014/main" id="{8A9B883D-EF96-429C-A314-F138863FD1A4}"/>
                  </a:ext>
                </a:extLst>
              </p:cNvPr>
              <p:cNvSpPr/>
              <p:nvPr/>
            </p:nvSpPr>
            <p:spPr>
              <a:xfrm rot="16200000">
                <a:off x="1954136" y="-137004"/>
                <a:ext cx="1561514" cy="3914382"/>
              </a:xfrm>
              <a:custGeom>
                <a:avLst/>
                <a:gdLst>
                  <a:gd name="connsiteX0" fmla="*/ 1561514 w 1561514"/>
                  <a:gd name="connsiteY0" fmla="*/ 260258 h 3914382"/>
                  <a:gd name="connsiteX1" fmla="*/ 1561514 w 1561514"/>
                  <a:gd name="connsiteY1" fmla="*/ 3914382 h 3914382"/>
                  <a:gd name="connsiteX2" fmla="*/ 1090247 w 1561514"/>
                  <a:gd name="connsiteY2" fmla="*/ 3914382 h 3914382"/>
                  <a:gd name="connsiteX3" fmla="*/ 1083959 w 1561514"/>
                  <a:gd name="connsiteY3" fmla="*/ 3852012 h 3914382"/>
                  <a:gd name="connsiteX4" fmla="*/ 780757 w 1561514"/>
                  <a:gd name="connsiteY4" fmla="*/ 3604895 h 3914382"/>
                  <a:gd name="connsiteX5" fmla="*/ 477555 w 1561514"/>
                  <a:gd name="connsiteY5" fmla="*/ 3852012 h 3914382"/>
                  <a:gd name="connsiteX6" fmla="*/ 471267 w 1561514"/>
                  <a:gd name="connsiteY6" fmla="*/ 3914382 h 3914382"/>
                  <a:gd name="connsiteX7" fmla="*/ 0 w 1561514"/>
                  <a:gd name="connsiteY7" fmla="*/ 3914382 h 3914382"/>
                  <a:gd name="connsiteX8" fmla="*/ 0 w 1561514"/>
                  <a:gd name="connsiteY8" fmla="*/ 260258 h 3914382"/>
                  <a:gd name="connsiteX9" fmla="*/ 260258 w 1561514"/>
                  <a:gd name="connsiteY9" fmla="*/ 0 h 3914382"/>
                  <a:gd name="connsiteX10" fmla="*/ 1301256 w 1561514"/>
                  <a:gd name="connsiteY10" fmla="*/ 0 h 3914382"/>
                  <a:gd name="connsiteX11" fmla="*/ 1561514 w 1561514"/>
                  <a:gd name="connsiteY11" fmla="*/ 260258 h 3914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61514" h="3914382">
                    <a:moveTo>
                      <a:pt x="1561514" y="260258"/>
                    </a:moveTo>
                    <a:lnTo>
                      <a:pt x="1561514" y="3914382"/>
                    </a:lnTo>
                    <a:lnTo>
                      <a:pt x="1090247" y="3914382"/>
                    </a:lnTo>
                    <a:lnTo>
                      <a:pt x="1083959" y="3852012"/>
                    </a:lnTo>
                    <a:cubicBezTo>
                      <a:pt x="1055100" y="3710983"/>
                      <a:pt x="930318" y="3604895"/>
                      <a:pt x="780757" y="3604895"/>
                    </a:cubicBezTo>
                    <a:cubicBezTo>
                      <a:pt x="631196" y="3604895"/>
                      <a:pt x="506413" y="3710983"/>
                      <a:pt x="477555" y="3852012"/>
                    </a:cubicBezTo>
                    <a:lnTo>
                      <a:pt x="471267" y="3914382"/>
                    </a:lnTo>
                    <a:lnTo>
                      <a:pt x="0" y="3914382"/>
                    </a:lnTo>
                    <a:lnTo>
                      <a:pt x="0" y="260258"/>
                    </a:lnTo>
                    <a:cubicBezTo>
                      <a:pt x="0" y="116521"/>
                      <a:pt x="116521" y="0"/>
                      <a:pt x="260258" y="0"/>
                    </a:cubicBezTo>
                    <a:lnTo>
                      <a:pt x="1301256" y="0"/>
                    </a:lnTo>
                    <a:cubicBezTo>
                      <a:pt x="1444993" y="0"/>
                      <a:pt x="1561514" y="116521"/>
                      <a:pt x="1561514" y="26025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3A6E8"/>
                  </a:gs>
                  <a:gs pos="100000">
                    <a:srgbClr val="0066CC"/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Freeform: Shape 8">
                <a:extLst>
                  <a:ext uri="{FF2B5EF4-FFF2-40B4-BE49-F238E27FC236}">
                    <a16:creationId xmlns:a16="http://schemas.microsoft.com/office/drawing/2014/main" id="{C328BB9E-BA83-4487-A40C-3640C9EA6DB8}"/>
                  </a:ext>
                </a:extLst>
              </p:cNvPr>
              <p:cNvSpPr/>
              <p:nvPr/>
            </p:nvSpPr>
            <p:spPr>
              <a:xfrm rot="16200000">
                <a:off x="2224374" y="-16821"/>
                <a:ext cx="1261403" cy="3674013"/>
              </a:xfrm>
              <a:custGeom>
                <a:avLst/>
                <a:gdLst>
                  <a:gd name="connsiteX0" fmla="*/ 1261403 w 1261403"/>
                  <a:gd name="connsiteY0" fmla="*/ 210238 h 3674013"/>
                  <a:gd name="connsiteX1" fmla="*/ 1261403 w 1261403"/>
                  <a:gd name="connsiteY1" fmla="*/ 3674013 h 3674013"/>
                  <a:gd name="connsiteX2" fmla="*/ 940190 w 1261403"/>
                  <a:gd name="connsiteY2" fmla="*/ 3674013 h 3674013"/>
                  <a:gd name="connsiteX3" fmla="*/ 933902 w 1261403"/>
                  <a:gd name="connsiteY3" fmla="*/ 3611645 h 3674013"/>
                  <a:gd name="connsiteX4" fmla="*/ 630700 w 1261403"/>
                  <a:gd name="connsiteY4" fmla="*/ 3364528 h 3674013"/>
                  <a:gd name="connsiteX5" fmla="*/ 327498 w 1261403"/>
                  <a:gd name="connsiteY5" fmla="*/ 3611645 h 3674013"/>
                  <a:gd name="connsiteX6" fmla="*/ 321211 w 1261403"/>
                  <a:gd name="connsiteY6" fmla="*/ 3674013 h 3674013"/>
                  <a:gd name="connsiteX7" fmla="*/ 0 w 1261403"/>
                  <a:gd name="connsiteY7" fmla="*/ 3674013 h 3674013"/>
                  <a:gd name="connsiteX8" fmla="*/ 0 w 1261403"/>
                  <a:gd name="connsiteY8" fmla="*/ 210238 h 3674013"/>
                  <a:gd name="connsiteX9" fmla="*/ 210238 w 1261403"/>
                  <a:gd name="connsiteY9" fmla="*/ 0 h 3674013"/>
                  <a:gd name="connsiteX10" fmla="*/ 1051165 w 1261403"/>
                  <a:gd name="connsiteY10" fmla="*/ 0 h 3674013"/>
                  <a:gd name="connsiteX11" fmla="*/ 1261403 w 1261403"/>
                  <a:gd name="connsiteY11" fmla="*/ 210238 h 3674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1403" h="3674013">
                    <a:moveTo>
                      <a:pt x="1261403" y="210238"/>
                    </a:moveTo>
                    <a:lnTo>
                      <a:pt x="1261403" y="3674013"/>
                    </a:lnTo>
                    <a:lnTo>
                      <a:pt x="940190" y="3674013"/>
                    </a:lnTo>
                    <a:lnTo>
                      <a:pt x="933902" y="3611645"/>
                    </a:lnTo>
                    <a:cubicBezTo>
                      <a:pt x="905044" y="3470616"/>
                      <a:pt x="780261" y="3364528"/>
                      <a:pt x="630700" y="3364528"/>
                    </a:cubicBezTo>
                    <a:cubicBezTo>
                      <a:pt x="481139" y="3364528"/>
                      <a:pt x="356357" y="3470616"/>
                      <a:pt x="327498" y="3611645"/>
                    </a:cubicBezTo>
                    <a:lnTo>
                      <a:pt x="321211" y="3674013"/>
                    </a:lnTo>
                    <a:lnTo>
                      <a:pt x="0" y="3674013"/>
                    </a:lnTo>
                    <a:lnTo>
                      <a:pt x="0" y="210238"/>
                    </a:lnTo>
                    <a:cubicBezTo>
                      <a:pt x="0" y="94127"/>
                      <a:pt x="94127" y="0"/>
                      <a:pt x="210238" y="0"/>
                    </a:cubicBezTo>
                    <a:lnTo>
                      <a:pt x="1051165" y="0"/>
                    </a:lnTo>
                    <a:cubicBezTo>
                      <a:pt x="1167276" y="0"/>
                      <a:pt x="1261403" y="94127"/>
                      <a:pt x="1261403" y="210238"/>
                    </a:cubicBezTo>
                    <a:close/>
                  </a:path>
                </a:pathLst>
              </a:cu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Left Bracket 12">
                <a:extLst>
                  <a:ext uri="{FF2B5EF4-FFF2-40B4-BE49-F238E27FC236}">
                    <a16:creationId xmlns:a16="http://schemas.microsoft.com/office/drawing/2014/main" id="{9A036B36-32C2-451B-BCB8-E0DF87143723}"/>
                  </a:ext>
                </a:extLst>
              </p:cNvPr>
              <p:cNvSpPr/>
              <p:nvPr/>
            </p:nvSpPr>
            <p:spPr>
              <a:xfrm>
                <a:off x="903184" y="1092183"/>
                <a:ext cx="3788898" cy="1434903"/>
              </a:xfrm>
              <a:custGeom>
                <a:avLst/>
                <a:gdLst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4" fmla="*/ 3674013 w 3674013"/>
                  <a:gd name="connsiteY4" fmla="*/ 1434903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4" fmla="*/ 3674013 w 3674013"/>
                  <a:gd name="connsiteY4" fmla="*/ 1434903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74013" h="1434903" stroke="0" extrusionOk="0">
                    <a:moveTo>
                      <a:pt x="3674013" y="1434903"/>
                    </a:moveTo>
                    <a:cubicBezTo>
                      <a:pt x="1644912" y="1434903"/>
                      <a:pt x="0" y="1416003"/>
                      <a:pt x="0" y="1392688"/>
                    </a:cubicBezTo>
                    <a:lnTo>
                      <a:pt x="0" y="42215"/>
                    </a:lnTo>
                    <a:cubicBezTo>
                      <a:pt x="0" y="18900"/>
                      <a:pt x="1644912" y="0"/>
                      <a:pt x="3674013" y="0"/>
                    </a:cubicBezTo>
                    <a:lnTo>
                      <a:pt x="3674013" y="1434903"/>
                    </a:lnTo>
                    <a:close/>
                  </a:path>
                  <a:path w="3674013" h="1434903" fill="none">
                    <a:moveTo>
                      <a:pt x="3674013" y="1434903"/>
                    </a:moveTo>
                    <a:cubicBezTo>
                      <a:pt x="1644912" y="1434903"/>
                      <a:pt x="0" y="1416003"/>
                      <a:pt x="0" y="1392688"/>
                    </a:cubicBezTo>
                    <a:lnTo>
                      <a:pt x="0" y="42215"/>
                    </a:lnTo>
                    <a:cubicBezTo>
                      <a:pt x="0" y="18900"/>
                      <a:pt x="1644912" y="0"/>
                      <a:pt x="3674013" y="0"/>
                    </a:cubicBezTo>
                  </a:path>
                </a:pathLst>
              </a:custGeom>
              <a:ln w="9525">
                <a:solidFill>
                  <a:schemeClr val="bg1">
                    <a:lumMod val="9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extBox 36">
                <a:extLst>
                  <a:ext uri="{FF2B5EF4-FFF2-40B4-BE49-F238E27FC236}">
                    <a16:creationId xmlns:a16="http://schemas.microsoft.com/office/drawing/2014/main" id="{936A1819-B2E6-4463-837D-56D1EEC9E752}"/>
                  </a:ext>
                </a:extLst>
              </p:cNvPr>
              <p:cNvSpPr txBox="1"/>
              <p:nvPr/>
            </p:nvSpPr>
            <p:spPr>
              <a:xfrm>
                <a:off x="1050138" y="1440843"/>
                <a:ext cx="318944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ما َأرْكَانُ الإِيمَانِ ؟</a:t>
                </a:r>
              </a:p>
            </p:txBody>
          </p:sp>
        </p:grpSp>
      </p:grpSp>
      <p:sp>
        <p:nvSpPr>
          <p:cNvPr id="35" name="Rectangle 63">
            <a:extLst>
              <a:ext uri="{FF2B5EF4-FFF2-40B4-BE49-F238E27FC236}">
                <a16:creationId xmlns:a16="http://schemas.microsoft.com/office/drawing/2014/main" id="{166CA381-B8E9-4260-9D4F-654D8D7073F3}"/>
              </a:ext>
            </a:extLst>
          </p:cNvPr>
          <p:cNvSpPr/>
          <p:nvPr/>
        </p:nvSpPr>
        <p:spPr>
          <a:xfrm rot="439804">
            <a:off x="7315657" y="3950598"/>
            <a:ext cx="3869635" cy="1020417"/>
          </a:xfrm>
          <a:prstGeom prst="rect">
            <a:avLst/>
          </a:prstGeom>
          <a:gradFill flip="none" rotWithShape="1">
            <a:gsLst>
              <a:gs pos="0">
                <a:srgbClr val="E6E7E9">
                  <a:alpha val="0"/>
                </a:srgbClr>
              </a:gs>
              <a:gs pos="100000">
                <a:schemeClr val="tx1">
                  <a:alpha val="45000"/>
                </a:schemeClr>
              </a:gs>
            </a:gsLst>
            <a:lin ang="2700000" scaled="1"/>
            <a:tileRect/>
          </a:gradFill>
          <a:ln>
            <a:noFill/>
          </a:ln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64">
            <a:extLst>
              <a:ext uri="{FF2B5EF4-FFF2-40B4-BE49-F238E27FC236}">
                <a16:creationId xmlns:a16="http://schemas.microsoft.com/office/drawing/2014/main" id="{B4722E80-26B1-49A7-A77F-B1A779C192A3}"/>
              </a:ext>
            </a:extLst>
          </p:cNvPr>
          <p:cNvGrpSpPr/>
          <p:nvPr/>
        </p:nvGrpSpPr>
        <p:grpSpPr>
          <a:xfrm>
            <a:off x="4032035" y="3470855"/>
            <a:ext cx="3914383" cy="1226820"/>
            <a:chOff x="5413659" y="1364860"/>
            <a:chExt cx="3914383" cy="1226820"/>
          </a:xfrm>
        </p:grpSpPr>
        <p:grpSp>
          <p:nvGrpSpPr>
            <p:cNvPr id="37" name="Group 65">
              <a:extLst>
                <a:ext uri="{FF2B5EF4-FFF2-40B4-BE49-F238E27FC236}">
                  <a16:creationId xmlns:a16="http://schemas.microsoft.com/office/drawing/2014/main" id="{3361FB6E-41F6-46EC-95A6-2BA02F153227}"/>
                </a:ext>
              </a:extLst>
            </p:cNvPr>
            <p:cNvGrpSpPr/>
            <p:nvPr/>
          </p:nvGrpSpPr>
          <p:grpSpPr>
            <a:xfrm>
              <a:off x="5413659" y="1364860"/>
              <a:ext cx="3914383" cy="1226820"/>
              <a:chOff x="3119461" y="2798299"/>
              <a:chExt cx="3914383" cy="1226820"/>
            </a:xfrm>
          </p:grpSpPr>
          <p:sp>
            <p:nvSpPr>
              <p:cNvPr id="41" name="Rectangle: Top Corners Rounded 69">
                <a:extLst>
                  <a:ext uri="{FF2B5EF4-FFF2-40B4-BE49-F238E27FC236}">
                    <a16:creationId xmlns:a16="http://schemas.microsoft.com/office/drawing/2014/main" id="{1CD8C1E3-BC7F-4186-82CA-C3C9C095A4B3}"/>
                  </a:ext>
                </a:extLst>
              </p:cNvPr>
              <p:cNvSpPr/>
              <p:nvPr/>
            </p:nvSpPr>
            <p:spPr>
              <a:xfrm rot="5400000">
                <a:off x="4469981" y="1447779"/>
                <a:ext cx="1213343" cy="3914383"/>
              </a:xfrm>
              <a:prstGeom prst="round2Same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: Shape 70">
                <a:extLst>
                  <a:ext uri="{FF2B5EF4-FFF2-40B4-BE49-F238E27FC236}">
                    <a16:creationId xmlns:a16="http://schemas.microsoft.com/office/drawing/2014/main" id="{CA27B471-0242-4767-BD3A-CB39421E7FE6}"/>
                  </a:ext>
                </a:extLst>
              </p:cNvPr>
              <p:cNvSpPr/>
              <p:nvPr/>
            </p:nvSpPr>
            <p:spPr>
              <a:xfrm rot="5400000">
                <a:off x="6200922" y="3192198"/>
                <a:ext cx="1213343" cy="452500"/>
              </a:xfrm>
              <a:custGeom>
                <a:avLst/>
                <a:gdLst>
                  <a:gd name="connsiteX0" fmla="*/ 0 w 1213343"/>
                  <a:gd name="connsiteY0" fmla="*/ 452500 h 452500"/>
                  <a:gd name="connsiteX1" fmla="*/ 0 w 1213343"/>
                  <a:gd name="connsiteY1" fmla="*/ 202228 h 452500"/>
                  <a:gd name="connsiteX2" fmla="*/ 202228 w 1213343"/>
                  <a:gd name="connsiteY2" fmla="*/ 0 h 452500"/>
                  <a:gd name="connsiteX3" fmla="*/ 1011115 w 1213343"/>
                  <a:gd name="connsiteY3" fmla="*/ 0 h 452500"/>
                  <a:gd name="connsiteX4" fmla="*/ 1213343 w 1213343"/>
                  <a:gd name="connsiteY4" fmla="*/ 202228 h 452500"/>
                  <a:gd name="connsiteX5" fmla="*/ 1213343 w 1213343"/>
                  <a:gd name="connsiteY5" fmla="*/ 452500 h 452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13343" h="452500">
                    <a:moveTo>
                      <a:pt x="0" y="452500"/>
                    </a:moveTo>
                    <a:lnTo>
                      <a:pt x="0" y="202228"/>
                    </a:lnTo>
                    <a:cubicBezTo>
                      <a:pt x="0" y="90541"/>
                      <a:pt x="90541" y="0"/>
                      <a:pt x="202228" y="0"/>
                    </a:cubicBezTo>
                    <a:lnTo>
                      <a:pt x="1011115" y="0"/>
                    </a:lnTo>
                    <a:cubicBezTo>
                      <a:pt x="1122802" y="0"/>
                      <a:pt x="1213343" y="90541"/>
                      <a:pt x="1213343" y="202228"/>
                    </a:cubicBezTo>
                    <a:lnTo>
                      <a:pt x="1213343" y="452500"/>
                    </a:lnTo>
                    <a:close/>
                  </a:path>
                </a:pathLst>
              </a:custGeom>
              <a:solidFill>
                <a:srgbClr val="99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8" name="TextBox 66">
              <a:extLst>
                <a:ext uri="{FF2B5EF4-FFF2-40B4-BE49-F238E27FC236}">
                  <a16:creationId xmlns:a16="http://schemas.microsoft.com/office/drawing/2014/main" id="{ACFD994F-F7C6-4492-9FDB-2BCAC456E34E}"/>
                </a:ext>
              </a:extLst>
            </p:cNvPr>
            <p:cNvSpPr txBox="1"/>
            <p:nvPr/>
          </p:nvSpPr>
          <p:spPr>
            <a:xfrm>
              <a:off x="8875868" y="1642793"/>
              <a:ext cx="44275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3157329B-CD0A-4E8B-918E-A71BB255D9EE}"/>
                </a:ext>
              </a:extLst>
            </p:cNvPr>
            <p:cNvSpPr txBox="1"/>
            <p:nvPr/>
          </p:nvSpPr>
          <p:spPr>
            <a:xfrm>
              <a:off x="5921287" y="1421721"/>
              <a:ext cx="30104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23A6E8"/>
                  </a:solidFill>
                  <a:latin typeface="Century Gothic" panose="020B0502020202020204" pitchFamily="34" charset="0"/>
                </a:rPr>
                <a:t>هو</a:t>
              </a:r>
              <a:endParaRPr lang="en-US" sz="2400" b="1" dirty="0">
                <a:solidFill>
                  <a:srgbClr val="23A6E8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0" name="TextBox 68">
              <a:extLst>
                <a:ext uri="{FF2B5EF4-FFF2-40B4-BE49-F238E27FC236}">
                  <a16:creationId xmlns:a16="http://schemas.microsoft.com/office/drawing/2014/main" id="{B1E484E2-4DF0-4768-8403-F3409737270D}"/>
                </a:ext>
              </a:extLst>
            </p:cNvPr>
            <p:cNvSpPr txBox="1"/>
            <p:nvPr/>
          </p:nvSpPr>
          <p:spPr>
            <a:xfrm>
              <a:off x="5865055" y="1755900"/>
              <a:ext cx="30104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23A6E8"/>
                  </a:solidFill>
                  <a:latin typeface="Century Gothic" panose="020B0502020202020204" pitchFamily="34" charset="0"/>
                </a:rPr>
                <a:t>الإيمَانُ بِاللهِ</a:t>
              </a:r>
            </a:p>
          </p:txBody>
        </p:sp>
      </p:grpSp>
      <p:grpSp>
        <p:nvGrpSpPr>
          <p:cNvPr id="43" name="Group 92">
            <a:extLst>
              <a:ext uri="{FF2B5EF4-FFF2-40B4-BE49-F238E27FC236}">
                <a16:creationId xmlns:a16="http://schemas.microsoft.com/office/drawing/2014/main" id="{CDEF8D35-7E1B-43A4-B2CA-1397FC63EDF8}"/>
              </a:ext>
            </a:extLst>
          </p:cNvPr>
          <p:cNvGrpSpPr/>
          <p:nvPr/>
        </p:nvGrpSpPr>
        <p:grpSpPr>
          <a:xfrm>
            <a:off x="3860043" y="3250227"/>
            <a:ext cx="4160794" cy="1634406"/>
            <a:chOff x="1527771" y="2633707"/>
            <a:chExt cx="4160794" cy="1634406"/>
          </a:xfrm>
        </p:grpSpPr>
        <p:sp>
          <p:nvSpPr>
            <p:cNvPr id="44" name="Freeform: Shape 71">
              <a:extLst>
                <a:ext uri="{FF2B5EF4-FFF2-40B4-BE49-F238E27FC236}">
                  <a16:creationId xmlns:a16="http://schemas.microsoft.com/office/drawing/2014/main" id="{7B3EAE41-2551-4588-850C-7D16A3944F61}"/>
                </a:ext>
              </a:extLst>
            </p:cNvPr>
            <p:cNvSpPr/>
            <p:nvPr/>
          </p:nvSpPr>
          <p:spPr>
            <a:xfrm rot="16200000">
              <a:off x="4522709" y="3029364"/>
              <a:ext cx="1561514" cy="770199"/>
            </a:xfrm>
            <a:custGeom>
              <a:avLst/>
              <a:gdLst>
                <a:gd name="connsiteX0" fmla="*/ 1561514 w 1561514"/>
                <a:gd name="connsiteY0" fmla="*/ 0 h 641295"/>
                <a:gd name="connsiteX1" fmla="*/ 1561514 w 1561514"/>
                <a:gd name="connsiteY1" fmla="*/ 641295 h 641295"/>
                <a:gd name="connsiteX2" fmla="*/ 1090247 w 1561514"/>
                <a:gd name="connsiteY2" fmla="*/ 641295 h 641295"/>
                <a:gd name="connsiteX3" fmla="*/ 1083959 w 1561514"/>
                <a:gd name="connsiteY3" fmla="*/ 578925 h 641295"/>
                <a:gd name="connsiteX4" fmla="*/ 780757 w 1561514"/>
                <a:gd name="connsiteY4" fmla="*/ 331808 h 641295"/>
                <a:gd name="connsiteX5" fmla="*/ 477555 w 1561514"/>
                <a:gd name="connsiteY5" fmla="*/ 578925 h 641295"/>
                <a:gd name="connsiteX6" fmla="*/ 471267 w 1561514"/>
                <a:gd name="connsiteY6" fmla="*/ 641295 h 641295"/>
                <a:gd name="connsiteX7" fmla="*/ 0 w 1561514"/>
                <a:gd name="connsiteY7" fmla="*/ 641295 h 641295"/>
                <a:gd name="connsiteX8" fmla="*/ 0 w 1561514"/>
                <a:gd name="connsiteY8" fmla="*/ 0 h 641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1514" h="641295">
                  <a:moveTo>
                    <a:pt x="1561514" y="0"/>
                  </a:moveTo>
                  <a:lnTo>
                    <a:pt x="1561514" y="641295"/>
                  </a:lnTo>
                  <a:lnTo>
                    <a:pt x="1090247" y="641295"/>
                  </a:lnTo>
                  <a:lnTo>
                    <a:pt x="1083959" y="578925"/>
                  </a:lnTo>
                  <a:cubicBezTo>
                    <a:pt x="1055100" y="437896"/>
                    <a:pt x="930318" y="331808"/>
                    <a:pt x="780757" y="331808"/>
                  </a:cubicBezTo>
                  <a:cubicBezTo>
                    <a:pt x="631196" y="331808"/>
                    <a:pt x="506413" y="437896"/>
                    <a:pt x="477555" y="578925"/>
                  </a:cubicBezTo>
                  <a:lnTo>
                    <a:pt x="471267" y="641295"/>
                  </a:lnTo>
                  <a:lnTo>
                    <a:pt x="0" y="6412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22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72">
              <a:extLst>
                <a:ext uri="{FF2B5EF4-FFF2-40B4-BE49-F238E27FC236}">
                  <a16:creationId xmlns:a16="http://schemas.microsoft.com/office/drawing/2014/main" id="{14FEB18D-2DA9-4579-A199-163B41060B92}"/>
                </a:ext>
              </a:extLst>
            </p:cNvPr>
            <p:cNvGrpSpPr/>
            <p:nvPr/>
          </p:nvGrpSpPr>
          <p:grpSpPr>
            <a:xfrm>
              <a:off x="1527771" y="2706599"/>
              <a:ext cx="3914382" cy="1561514"/>
              <a:chOff x="777702" y="1039430"/>
              <a:chExt cx="3914382" cy="1561514"/>
            </a:xfrm>
          </p:grpSpPr>
          <p:sp>
            <p:nvSpPr>
              <p:cNvPr id="46" name="Freeform: Shape 73">
                <a:extLst>
                  <a:ext uri="{FF2B5EF4-FFF2-40B4-BE49-F238E27FC236}">
                    <a16:creationId xmlns:a16="http://schemas.microsoft.com/office/drawing/2014/main" id="{03FB26B7-FE60-4082-9BAE-A98F8A0DE121}"/>
                  </a:ext>
                </a:extLst>
              </p:cNvPr>
              <p:cNvSpPr/>
              <p:nvPr/>
            </p:nvSpPr>
            <p:spPr>
              <a:xfrm rot="16200000">
                <a:off x="1954136" y="-137004"/>
                <a:ext cx="1561514" cy="3914382"/>
              </a:xfrm>
              <a:custGeom>
                <a:avLst/>
                <a:gdLst>
                  <a:gd name="connsiteX0" fmla="*/ 1561514 w 1561514"/>
                  <a:gd name="connsiteY0" fmla="*/ 260258 h 3914382"/>
                  <a:gd name="connsiteX1" fmla="*/ 1561514 w 1561514"/>
                  <a:gd name="connsiteY1" fmla="*/ 3914382 h 3914382"/>
                  <a:gd name="connsiteX2" fmla="*/ 1090247 w 1561514"/>
                  <a:gd name="connsiteY2" fmla="*/ 3914382 h 3914382"/>
                  <a:gd name="connsiteX3" fmla="*/ 1083959 w 1561514"/>
                  <a:gd name="connsiteY3" fmla="*/ 3852012 h 3914382"/>
                  <a:gd name="connsiteX4" fmla="*/ 780757 w 1561514"/>
                  <a:gd name="connsiteY4" fmla="*/ 3604895 h 3914382"/>
                  <a:gd name="connsiteX5" fmla="*/ 477555 w 1561514"/>
                  <a:gd name="connsiteY5" fmla="*/ 3852012 h 3914382"/>
                  <a:gd name="connsiteX6" fmla="*/ 471267 w 1561514"/>
                  <a:gd name="connsiteY6" fmla="*/ 3914382 h 3914382"/>
                  <a:gd name="connsiteX7" fmla="*/ 0 w 1561514"/>
                  <a:gd name="connsiteY7" fmla="*/ 3914382 h 3914382"/>
                  <a:gd name="connsiteX8" fmla="*/ 0 w 1561514"/>
                  <a:gd name="connsiteY8" fmla="*/ 260258 h 3914382"/>
                  <a:gd name="connsiteX9" fmla="*/ 260258 w 1561514"/>
                  <a:gd name="connsiteY9" fmla="*/ 0 h 3914382"/>
                  <a:gd name="connsiteX10" fmla="*/ 1301256 w 1561514"/>
                  <a:gd name="connsiteY10" fmla="*/ 0 h 3914382"/>
                  <a:gd name="connsiteX11" fmla="*/ 1561514 w 1561514"/>
                  <a:gd name="connsiteY11" fmla="*/ 260258 h 3914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61514" h="3914382">
                    <a:moveTo>
                      <a:pt x="1561514" y="260258"/>
                    </a:moveTo>
                    <a:lnTo>
                      <a:pt x="1561514" y="3914382"/>
                    </a:lnTo>
                    <a:lnTo>
                      <a:pt x="1090247" y="3914382"/>
                    </a:lnTo>
                    <a:lnTo>
                      <a:pt x="1083959" y="3852012"/>
                    </a:lnTo>
                    <a:cubicBezTo>
                      <a:pt x="1055100" y="3710983"/>
                      <a:pt x="930318" y="3604895"/>
                      <a:pt x="780757" y="3604895"/>
                    </a:cubicBezTo>
                    <a:cubicBezTo>
                      <a:pt x="631196" y="3604895"/>
                      <a:pt x="506413" y="3710983"/>
                      <a:pt x="477555" y="3852012"/>
                    </a:cubicBezTo>
                    <a:lnTo>
                      <a:pt x="471267" y="3914382"/>
                    </a:lnTo>
                    <a:lnTo>
                      <a:pt x="0" y="3914382"/>
                    </a:lnTo>
                    <a:lnTo>
                      <a:pt x="0" y="260258"/>
                    </a:lnTo>
                    <a:cubicBezTo>
                      <a:pt x="0" y="116521"/>
                      <a:pt x="116521" y="0"/>
                      <a:pt x="260258" y="0"/>
                    </a:cubicBezTo>
                    <a:lnTo>
                      <a:pt x="1301256" y="0"/>
                    </a:lnTo>
                    <a:cubicBezTo>
                      <a:pt x="1444993" y="0"/>
                      <a:pt x="1561514" y="116521"/>
                      <a:pt x="1561514" y="26025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CC00CC"/>
                  </a:gs>
                  <a:gs pos="100000">
                    <a:srgbClr val="993366"/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: Shape 74">
                <a:extLst>
                  <a:ext uri="{FF2B5EF4-FFF2-40B4-BE49-F238E27FC236}">
                    <a16:creationId xmlns:a16="http://schemas.microsoft.com/office/drawing/2014/main" id="{279BCFAA-DF5B-4918-A3B0-071160549DAA}"/>
                  </a:ext>
                </a:extLst>
              </p:cNvPr>
              <p:cNvSpPr/>
              <p:nvPr/>
            </p:nvSpPr>
            <p:spPr>
              <a:xfrm rot="16200000">
                <a:off x="2224374" y="-16821"/>
                <a:ext cx="1261403" cy="3674013"/>
              </a:xfrm>
              <a:custGeom>
                <a:avLst/>
                <a:gdLst>
                  <a:gd name="connsiteX0" fmla="*/ 1261403 w 1261403"/>
                  <a:gd name="connsiteY0" fmla="*/ 210238 h 3674013"/>
                  <a:gd name="connsiteX1" fmla="*/ 1261403 w 1261403"/>
                  <a:gd name="connsiteY1" fmla="*/ 3674013 h 3674013"/>
                  <a:gd name="connsiteX2" fmla="*/ 940190 w 1261403"/>
                  <a:gd name="connsiteY2" fmla="*/ 3674013 h 3674013"/>
                  <a:gd name="connsiteX3" fmla="*/ 933902 w 1261403"/>
                  <a:gd name="connsiteY3" fmla="*/ 3611645 h 3674013"/>
                  <a:gd name="connsiteX4" fmla="*/ 630700 w 1261403"/>
                  <a:gd name="connsiteY4" fmla="*/ 3364528 h 3674013"/>
                  <a:gd name="connsiteX5" fmla="*/ 327498 w 1261403"/>
                  <a:gd name="connsiteY5" fmla="*/ 3611645 h 3674013"/>
                  <a:gd name="connsiteX6" fmla="*/ 321211 w 1261403"/>
                  <a:gd name="connsiteY6" fmla="*/ 3674013 h 3674013"/>
                  <a:gd name="connsiteX7" fmla="*/ 0 w 1261403"/>
                  <a:gd name="connsiteY7" fmla="*/ 3674013 h 3674013"/>
                  <a:gd name="connsiteX8" fmla="*/ 0 w 1261403"/>
                  <a:gd name="connsiteY8" fmla="*/ 210238 h 3674013"/>
                  <a:gd name="connsiteX9" fmla="*/ 210238 w 1261403"/>
                  <a:gd name="connsiteY9" fmla="*/ 0 h 3674013"/>
                  <a:gd name="connsiteX10" fmla="*/ 1051165 w 1261403"/>
                  <a:gd name="connsiteY10" fmla="*/ 0 h 3674013"/>
                  <a:gd name="connsiteX11" fmla="*/ 1261403 w 1261403"/>
                  <a:gd name="connsiteY11" fmla="*/ 210238 h 3674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1403" h="3674013">
                    <a:moveTo>
                      <a:pt x="1261403" y="210238"/>
                    </a:moveTo>
                    <a:lnTo>
                      <a:pt x="1261403" y="3674013"/>
                    </a:lnTo>
                    <a:lnTo>
                      <a:pt x="940190" y="3674013"/>
                    </a:lnTo>
                    <a:lnTo>
                      <a:pt x="933902" y="3611645"/>
                    </a:lnTo>
                    <a:cubicBezTo>
                      <a:pt x="905044" y="3470616"/>
                      <a:pt x="780261" y="3364528"/>
                      <a:pt x="630700" y="3364528"/>
                    </a:cubicBezTo>
                    <a:cubicBezTo>
                      <a:pt x="481139" y="3364528"/>
                      <a:pt x="356357" y="3470616"/>
                      <a:pt x="327498" y="3611645"/>
                    </a:cubicBezTo>
                    <a:lnTo>
                      <a:pt x="321211" y="3674013"/>
                    </a:lnTo>
                    <a:lnTo>
                      <a:pt x="0" y="3674013"/>
                    </a:lnTo>
                    <a:lnTo>
                      <a:pt x="0" y="210238"/>
                    </a:lnTo>
                    <a:cubicBezTo>
                      <a:pt x="0" y="94127"/>
                      <a:pt x="94127" y="0"/>
                      <a:pt x="210238" y="0"/>
                    </a:cubicBezTo>
                    <a:lnTo>
                      <a:pt x="1051165" y="0"/>
                    </a:lnTo>
                    <a:cubicBezTo>
                      <a:pt x="1167276" y="0"/>
                      <a:pt x="1261403" y="94127"/>
                      <a:pt x="1261403" y="210238"/>
                    </a:cubicBezTo>
                    <a:close/>
                  </a:path>
                </a:pathLst>
              </a:cu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Left Bracket 12">
                <a:extLst>
                  <a:ext uri="{FF2B5EF4-FFF2-40B4-BE49-F238E27FC236}">
                    <a16:creationId xmlns:a16="http://schemas.microsoft.com/office/drawing/2014/main" id="{2C82CF0E-9D91-4A35-B4E7-AB34EA508F62}"/>
                  </a:ext>
                </a:extLst>
              </p:cNvPr>
              <p:cNvSpPr/>
              <p:nvPr/>
            </p:nvSpPr>
            <p:spPr>
              <a:xfrm>
                <a:off x="903184" y="1092183"/>
                <a:ext cx="3788898" cy="1434903"/>
              </a:xfrm>
              <a:custGeom>
                <a:avLst/>
                <a:gdLst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4" fmla="*/ 3674013 w 3674013"/>
                  <a:gd name="connsiteY4" fmla="*/ 1434903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4" fmla="*/ 3674013 w 3674013"/>
                  <a:gd name="connsiteY4" fmla="*/ 1434903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74013" h="1434903" stroke="0" extrusionOk="0">
                    <a:moveTo>
                      <a:pt x="3674013" y="1434903"/>
                    </a:moveTo>
                    <a:cubicBezTo>
                      <a:pt x="1644912" y="1434903"/>
                      <a:pt x="0" y="1416003"/>
                      <a:pt x="0" y="1392688"/>
                    </a:cubicBezTo>
                    <a:lnTo>
                      <a:pt x="0" y="42215"/>
                    </a:lnTo>
                    <a:cubicBezTo>
                      <a:pt x="0" y="18900"/>
                      <a:pt x="1644912" y="0"/>
                      <a:pt x="3674013" y="0"/>
                    </a:cubicBezTo>
                    <a:lnTo>
                      <a:pt x="3674013" y="1434903"/>
                    </a:lnTo>
                    <a:close/>
                  </a:path>
                  <a:path w="3674013" h="1434903" fill="none">
                    <a:moveTo>
                      <a:pt x="3674013" y="1434903"/>
                    </a:moveTo>
                    <a:cubicBezTo>
                      <a:pt x="1644912" y="1434903"/>
                      <a:pt x="0" y="1416003"/>
                      <a:pt x="0" y="1392688"/>
                    </a:cubicBezTo>
                    <a:lnTo>
                      <a:pt x="0" y="42215"/>
                    </a:lnTo>
                    <a:cubicBezTo>
                      <a:pt x="0" y="18900"/>
                      <a:pt x="1644912" y="0"/>
                      <a:pt x="3674013" y="0"/>
                    </a:cubicBezTo>
                  </a:path>
                </a:pathLst>
              </a:custGeom>
              <a:ln w="9525">
                <a:solidFill>
                  <a:schemeClr val="bg1">
                    <a:lumMod val="9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76">
                <a:extLst>
                  <a:ext uri="{FF2B5EF4-FFF2-40B4-BE49-F238E27FC236}">
                    <a16:creationId xmlns:a16="http://schemas.microsoft.com/office/drawing/2014/main" id="{D791129D-41F0-4553-AC72-93C09870C7F9}"/>
                  </a:ext>
                </a:extLst>
              </p:cNvPr>
              <p:cNvSpPr txBox="1"/>
              <p:nvPr/>
            </p:nvSpPr>
            <p:spPr>
              <a:xfrm>
                <a:off x="1050138" y="1440843"/>
                <a:ext cx="318944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sz="24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في شهادة أن لا إله إلا الله ركن من أركان الإيمان هو :</a:t>
                </a:r>
                <a:endParaRPr lang="en-US" sz="24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4558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2" presetClass="path" presetSubtype="0" accel="50000" fill="hold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375E-6 -4.07407E-6 L 0.28033 0.00232 " pathEditMode="relative" rAng="0" ptsTypes="AA" p14:bounceEnd="50000">
                                          <p:cBhvr>
                                            <p:cTn id="16" dur="20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010" y="11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7" presetID="22" presetClass="entr" presetSubtype="8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" fill="hold">
                          <p:stCondLst>
                            <p:cond delay="indefinite"/>
                          </p:stCondLst>
                          <p:childTnLst>
                            <p:par>
                              <p:cTn id="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" presetID="42" presetClass="path" presetSubtype="0" accel="50000" fill="hold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54167E-6 -1.85185E-6 L 0.28034 0.00232 " pathEditMode="relative" rAng="0" ptsTypes="AA" p14:bounceEnd="50000">
                                          <p:cBhvr>
                                            <p:cTn id="23" dur="2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010" y="11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8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6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" grpId="0" animBg="1"/>
          <p:bldP spid="35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2" presetClass="path" presetSubtype="0" ac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375E-6 -4.07407E-6 L 0.28033 0.00232 " pathEditMode="relative" rAng="0" ptsTypes="AA">
                                          <p:cBhvr>
                                            <p:cTn id="16" dur="20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010" y="11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7" presetID="22" presetClass="entr" presetSubtype="8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" fill="hold">
                          <p:stCondLst>
                            <p:cond delay="indefinite"/>
                          </p:stCondLst>
                          <p:childTnLst>
                            <p:par>
                              <p:cTn id="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" presetID="42" presetClass="path" presetSubtype="0" ac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54167E-6 -1.85185E-6 L 0.28034 0.00232 " pathEditMode="relative" rAng="0" ptsTypes="AA">
                                          <p:cBhvr>
                                            <p:cTn id="23" dur="2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010" y="11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8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6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" grpId="0" animBg="1"/>
          <p:bldP spid="35" grpId="0" animBg="1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193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2185</TotalTime>
  <Words>116</Words>
  <Application>Microsoft Office PowerPoint</Application>
  <PresentationFormat>شاشة عريضة</PresentationFormat>
  <Paragraphs>52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Cooper Black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980</cp:revision>
  <dcterms:created xsi:type="dcterms:W3CDTF">2020-10-10T04:32:51Z</dcterms:created>
  <dcterms:modified xsi:type="dcterms:W3CDTF">2021-01-20T14:00:01Z</dcterms:modified>
</cp:coreProperties>
</file>