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 /><Relationship Id="rId2" Type="http://schemas.openxmlformats.org/officeDocument/2006/relationships/officeDocument" Target="ppt/presentation.xml" /><Relationship Id="rId1" Type="http://schemas.microsoft.com/office/2011/relationships/webextensiontaskpanes" Target="ppt/webextensions/taskpanes.xml" /><Relationship Id="rId5" Type="http://schemas.openxmlformats.org/officeDocument/2006/relationships/extended-properties" Target="docProps/app.xml" /><Relationship Id="rId4" Type="http://schemas.openxmlformats.org/package/2006/relationships/metadata/core-properties" Target="docProps/core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14/09/1443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22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14/09/1443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98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14/09/1443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341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14/09/1443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304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14/09/1443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16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14/09/1443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37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14/09/1443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352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14/09/1443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281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14/09/1443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404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14/09/1443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035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14/09/1443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961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42AE-6138-4AFF-81A7-6DF3821B0E3B}" type="datetimeFigureOut">
              <a:rPr lang="ar-SA" smtClean="0"/>
              <a:t>14/09/1443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38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audio" Target="../media/audio1.wav" /><Relationship Id="rId4" Type="http://schemas.openxmlformats.org/officeDocument/2006/relationships/slide" Target="slide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 /><Relationship Id="rId13" Type="http://schemas.openxmlformats.org/officeDocument/2006/relationships/slide" Target="slide14.xml" /><Relationship Id="rId18" Type="http://schemas.openxmlformats.org/officeDocument/2006/relationships/slide" Target="slide19.xml" /><Relationship Id="rId26" Type="http://schemas.openxmlformats.org/officeDocument/2006/relationships/slide" Target="slide27.xml" /><Relationship Id="rId3" Type="http://schemas.openxmlformats.org/officeDocument/2006/relationships/slide" Target="slide4.xml" /><Relationship Id="rId21" Type="http://schemas.openxmlformats.org/officeDocument/2006/relationships/slide" Target="slide22.xml" /><Relationship Id="rId34" Type="http://schemas.openxmlformats.org/officeDocument/2006/relationships/slide" Target="slide35.xml" /><Relationship Id="rId7" Type="http://schemas.openxmlformats.org/officeDocument/2006/relationships/slide" Target="slide8.xml" /><Relationship Id="rId12" Type="http://schemas.openxmlformats.org/officeDocument/2006/relationships/slide" Target="slide13.xml" /><Relationship Id="rId17" Type="http://schemas.openxmlformats.org/officeDocument/2006/relationships/slide" Target="slide18.xml" /><Relationship Id="rId25" Type="http://schemas.openxmlformats.org/officeDocument/2006/relationships/slide" Target="slide26.xml" /><Relationship Id="rId33" Type="http://schemas.openxmlformats.org/officeDocument/2006/relationships/slide" Target="slide34.xml" /><Relationship Id="rId2" Type="http://schemas.openxmlformats.org/officeDocument/2006/relationships/slide" Target="slide3.xml" /><Relationship Id="rId16" Type="http://schemas.openxmlformats.org/officeDocument/2006/relationships/slide" Target="slide17.xml" /><Relationship Id="rId20" Type="http://schemas.openxmlformats.org/officeDocument/2006/relationships/slide" Target="slide21.xml" /><Relationship Id="rId29" Type="http://schemas.openxmlformats.org/officeDocument/2006/relationships/slide" Target="slide30.xml" /><Relationship Id="rId1" Type="http://schemas.openxmlformats.org/officeDocument/2006/relationships/slideLayout" Target="../slideLayouts/slideLayout7.xml" /><Relationship Id="rId6" Type="http://schemas.openxmlformats.org/officeDocument/2006/relationships/slide" Target="slide7.xml" /><Relationship Id="rId11" Type="http://schemas.openxmlformats.org/officeDocument/2006/relationships/slide" Target="slide12.xml" /><Relationship Id="rId24" Type="http://schemas.openxmlformats.org/officeDocument/2006/relationships/slide" Target="slide25.xml" /><Relationship Id="rId32" Type="http://schemas.openxmlformats.org/officeDocument/2006/relationships/slide" Target="slide33.xml" /><Relationship Id="rId37" Type="http://schemas.openxmlformats.org/officeDocument/2006/relationships/slide" Target="slide38.xml" /><Relationship Id="rId5" Type="http://schemas.openxmlformats.org/officeDocument/2006/relationships/slide" Target="slide6.xml" /><Relationship Id="rId15" Type="http://schemas.openxmlformats.org/officeDocument/2006/relationships/slide" Target="slide16.xml" /><Relationship Id="rId23" Type="http://schemas.openxmlformats.org/officeDocument/2006/relationships/slide" Target="slide24.xml" /><Relationship Id="rId28" Type="http://schemas.openxmlformats.org/officeDocument/2006/relationships/slide" Target="slide29.xml" /><Relationship Id="rId36" Type="http://schemas.openxmlformats.org/officeDocument/2006/relationships/slide" Target="slide37.xml" /><Relationship Id="rId10" Type="http://schemas.openxmlformats.org/officeDocument/2006/relationships/slide" Target="slide11.xml" /><Relationship Id="rId19" Type="http://schemas.openxmlformats.org/officeDocument/2006/relationships/slide" Target="slide20.xml" /><Relationship Id="rId31" Type="http://schemas.openxmlformats.org/officeDocument/2006/relationships/slide" Target="slide32.xml" /><Relationship Id="rId4" Type="http://schemas.openxmlformats.org/officeDocument/2006/relationships/slide" Target="slide5.xml" /><Relationship Id="rId9" Type="http://schemas.openxmlformats.org/officeDocument/2006/relationships/slide" Target="slide10.xml" /><Relationship Id="rId14" Type="http://schemas.openxmlformats.org/officeDocument/2006/relationships/slide" Target="slide15.xml" /><Relationship Id="rId22" Type="http://schemas.openxmlformats.org/officeDocument/2006/relationships/slide" Target="slide23.xml" /><Relationship Id="rId27" Type="http://schemas.openxmlformats.org/officeDocument/2006/relationships/slide" Target="slide28.xml" /><Relationship Id="rId30" Type="http://schemas.openxmlformats.org/officeDocument/2006/relationships/slide" Target="slide31.xml" /><Relationship Id="rId35" Type="http://schemas.openxmlformats.org/officeDocument/2006/relationships/slide" Target="slide36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png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png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png" /><Relationship Id="rId4" Type="http://schemas.openxmlformats.org/officeDocument/2006/relationships/image" Target="../media/image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زر إجراء: الوراء أو السابق 1">
            <a:hlinkClick r:id="rId4" action="ppaction://hlinksldjump" highlightClick="1"/>
          </p:cNvPr>
          <p:cNvSpPr/>
          <p:nvPr/>
        </p:nvSpPr>
        <p:spPr>
          <a:xfrm>
            <a:off x="397426" y="4910935"/>
            <a:ext cx="575210" cy="566329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770D856-629E-4442-A73F-EDD87D2D5A2D}"/>
              </a:ext>
            </a:extLst>
          </p:cNvPr>
          <p:cNvSpPr txBox="1"/>
          <p:nvPr/>
        </p:nvSpPr>
        <p:spPr>
          <a:xfrm>
            <a:off x="108335" y="6296254"/>
            <a:ext cx="11533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الدخول &gt;&gt;</a:t>
            </a:r>
          </a:p>
        </p:txBody>
      </p:sp>
    </p:spTree>
    <p:extLst>
      <p:ext uri="{BB962C8B-B14F-4D97-AF65-F5344CB8AC3E}">
        <p14:creationId xmlns:p14="http://schemas.microsoft.com/office/powerpoint/2010/main" val="275479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urtains"/>
        <p:sndAc>
          <p:stSnd>
            <p:snd r:embed="rId2" name="arrow.wav"/>
          </p:stSnd>
        </p:sndAc>
      </p:transition>
    </mc:Choice>
    <mc:Fallback xmlns="">
      <p:transition spd="slow" advClick="0">
        <p:fade/>
        <p:sndAc>
          <p:stSnd>
            <p:snd r:embed="rId5" name="arrow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11570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28958" y="54498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2ADE35C-7722-4A0C-8EA9-07E8D344E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0D314D9-78DD-4AAA-BEC4-9D6E4D43C11A}"/>
              </a:ext>
            </a:extLst>
          </p:cNvPr>
          <p:cNvSpPr txBox="1"/>
          <p:nvPr/>
        </p:nvSpPr>
        <p:spPr>
          <a:xfrm>
            <a:off x="5551714" y="4541769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همزة قطع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DC77C34-DD4D-4559-A0BE-A2B314975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46" y="2175528"/>
            <a:ext cx="10374908" cy="91973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C0AAF1A-58C0-465A-B2E5-B7C508F06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748" y="3156243"/>
            <a:ext cx="5104503" cy="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2669" y="6078683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46991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6C10832-9D2B-4CAF-992B-FE19BC7F0E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5AE9663-4CAB-4740-A98D-A944AB3AC4A9}"/>
              </a:ext>
            </a:extLst>
          </p:cNvPr>
          <p:cNvSpPr txBox="1"/>
          <p:nvPr/>
        </p:nvSpPr>
        <p:spPr>
          <a:xfrm>
            <a:off x="5402424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مفرد أشكال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122DA5F-04D4-49C1-BA0C-203A2F1B0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869" y="2071397"/>
            <a:ext cx="4002260" cy="7765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41F2720-9293-4BB8-AF92-CA12EAB515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92" y="3000459"/>
            <a:ext cx="11015372" cy="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20246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69914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0F38D31-78D5-4389-AAB7-3B361E5EB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BF4A473-1315-4020-AE0D-EC2828978A0F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علامة ترقيم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94A2FFE-6DF3-4AE1-849D-5D52ABFD7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5498" y="2114302"/>
            <a:ext cx="4841004" cy="7936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F94FB97-2724-4696-9C65-A2F68CB1B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086" y="3209888"/>
            <a:ext cx="10269828" cy="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4102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49740" y="546990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11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082880C-32EC-47EE-A8CE-75D566D4D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BF86E1D-8CF8-4F08-9BAC-D5DE7A5E4677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جمع سفينة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B84A495-0A9F-40A5-B86C-545C3060D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07" y="2182697"/>
            <a:ext cx="8080385" cy="90539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3C20B77-6D0A-4D59-84F9-20B8F014CD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67" y="3222585"/>
            <a:ext cx="10775865" cy="6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73915" y="616181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08177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88E1C80-3285-4F9D-B456-9BD6A1D5C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7749387-0737-45C7-ABC6-573F6CBD4247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فتح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41371BF-929A-48C2-977D-87C958154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1" y="2006887"/>
            <a:ext cx="10404937" cy="109999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12F2A40-383E-4699-85E7-858C10FED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0" y="3297842"/>
            <a:ext cx="10404937" cy="7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11570" y="6010211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799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13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0950AD8-7A45-435A-9A5F-A013ACAED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CAB56CE-9012-41C5-903D-5CB87A5F2B60}"/>
              </a:ext>
            </a:extLst>
          </p:cNvPr>
          <p:cNvSpPr txBox="1"/>
          <p:nvPr/>
        </p:nvSpPr>
        <p:spPr>
          <a:xfrm>
            <a:off x="5465619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ضم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52EFAF4-D889-43C3-A92D-37792344E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1960430"/>
            <a:ext cx="10618567" cy="93260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93BE3B9-B8B2-4C96-8E63-CCE0270452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942" y="3048682"/>
            <a:ext cx="5714114" cy="8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01179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12086" y="550005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14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C8024AA-4B1B-4D70-9013-5B8613167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2D79AD2-FA82-4F3C-BD88-F3ED4D968B9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تضعيف بالضم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C4246B9-7097-4735-8B1B-258F13ACF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46" y="2175528"/>
            <a:ext cx="10374908" cy="91973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8B223D1-D45B-4CC1-BFBD-200764EC2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748" y="3156243"/>
            <a:ext cx="5104503" cy="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92861" y="614102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53650" y="5510105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15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33199C8-E2DF-4DA3-994D-71325D31D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0E9F6AC-6996-463E-A482-7082A96F3320}"/>
              </a:ext>
            </a:extLst>
          </p:cNvPr>
          <p:cNvSpPr txBox="1"/>
          <p:nvPr/>
        </p:nvSpPr>
        <p:spPr>
          <a:xfrm>
            <a:off x="5486400" y="436658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كملة مختومة بتاء مفتوحة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1FD7E39-B075-43BF-999F-F31A6A862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869" y="2071397"/>
            <a:ext cx="4002260" cy="77655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614A304-1240-437A-9E78-549143B15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92" y="3000459"/>
            <a:ext cx="11015372" cy="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53134" y="6030304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50005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16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EAA7A10-AAC3-4F5F-A1C9-98A7A8E28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0AED9D3-8CE7-4C36-A11E-31E53D0AD28C}"/>
              </a:ext>
            </a:extLst>
          </p:cNvPr>
          <p:cNvSpPr txBox="1"/>
          <p:nvPr/>
        </p:nvSpPr>
        <p:spPr>
          <a:xfrm>
            <a:off x="5486400" y="4391584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بياء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60044A1-A355-428F-AC69-AC33A140A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5498" y="2114302"/>
            <a:ext cx="4841004" cy="79360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9B9E804-2BE5-4E3C-95E8-9147C9D36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086" y="3209888"/>
            <a:ext cx="10269828" cy="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9015479" y="613063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70522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17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95C25B1-B7A9-429D-9077-D86B987FA8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9483EA6-6141-4E2F-B5C9-489D5E5B18B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اسم ممدود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1A3932-C65B-4504-8D8C-26797C29A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07" y="2182697"/>
            <a:ext cx="8080385" cy="90539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31BB443-6DC8-4103-8D8C-8ACA370DF6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67" y="3222585"/>
            <a:ext cx="10775865" cy="6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>
            <a:hlinkClick r:id="rId2" action="ppaction://hlinksldjump"/>
          </p:cNvPr>
          <p:cNvSpPr/>
          <p:nvPr/>
        </p:nvSpPr>
        <p:spPr>
          <a:xfrm>
            <a:off x="10053643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4" name="مستطيل مستدير الزوايا 3">
            <a:hlinkClick r:id="rId3" action="ppaction://hlinksldjump"/>
          </p:cNvPr>
          <p:cNvSpPr/>
          <p:nvPr/>
        </p:nvSpPr>
        <p:spPr>
          <a:xfrm>
            <a:off x="8900643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11" name="مستطيل مستدير الزوايا 10">
            <a:hlinkClick r:id="rId4" action="ppaction://hlinksldjump"/>
          </p:cNvPr>
          <p:cNvSpPr/>
          <p:nvPr/>
        </p:nvSpPr>
        <p:spPr>
          <a:xfrm>
            <a:off x="7729887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12" name="مستطيل مستدير الزوايا 11">
            <a:hlinkClick r:id="rId5" action="ppaction://hlinksldjump"/>
          </p:cNvPr>
          <p:cNvSpPr/>
          <p:nvPr/>
        </p:nvSpPr>
        <p:spPr>
          <a:xfrm>
            <a:off x="6559131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13" name="مستطيل مستدير الزوايا 12">
            <a:hlinkClick r:id="rId6" action="ppaction://hlinksldjump"/>
          </p:cNvPr>
          <p:cNvSpPr/>
          <p:nvPr/>
        </p:nvSpPr>
        <p:spPr>
          <a:xfrm>
            <a:off x="5388375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5</a:t>
            </a:r>
          </a:p>
        </p:txBody>
      </p:sp>
      <p:sp>
        <p:nvSpPr>
          <p:cNvPr id="14" name="مستطيل مستدير الزوايا 13">
            <a:hlinkClick r:id="rId7" action="ppaction://hlinksldjump"/>
          </p:cNvPr>
          <p:cNvSpPr/>
          <p:nvPr/>
        </p:nvSpPr>
        <p:spPr>
          <a:xfrm>
            <a:off x="4217619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6</a:t>
            </a:r>
          </a:p>
        </p:txBody>
      </p:sp>
      <p:sp>
        <p:nvSpPr>
          <p:cNvPr id="15" name="مستطيل مستدير الزوايا 14">
            <a:hlinkClick r:id="rId8" action="ppaction://hlinksldjump"/>
          </p:cNvPr>
          <p:cNvSpPr/>
          <p:nvPr/>
        </p:nvSpPr>
        <p:spPr>
          <a:xfrm>
            <a:off x="3046863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7</a:t>
            </a:r>
          </a:p>
        </p:txBody>
      </p:sp>
      <p:sp>
        <p:nvSpPr>
          <p:cNvPr id="16" name="مستطيل مستدير الزوايا 15">
            <a:hlinkClick r:id="rId9" action="ppaction://hlinksldjump"/>
          </p:cNvPr>
          <p:cNvSpPr/>
          <p:nvPr/>
        </p:nvSpPr>
        <p:spPr>
          <a:xfrm>
            <a:off x="1876107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8</a:t>
            </a:r>
          </a:p>
        </p:txBody>
      </p:sp>
      <p:sp>
        <p:nvSpPr>
          <p:cNvPr id="17" name="مستطيل مستدير الزوايا 16">
            <a:hlinkClick r:id="rId10" action="ppaction://hlinksldjump"/>
          </p:cNvPr>
          <p:cNvSpPr/>
          <p:nvPr/>
        </p:nvSpPr>
        <p:spPr>
          <a:xfrm>
            <a:off x="731985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9</a:t>
            </a:r>
          </a:p>
        </p:txBody>
      </p:sp>
      <p:sp>
        <p:nvSpPr>
          <p:cNvPr id="18" name="مستطيل مستدير الزوايا 17">
            <a:hlinkClick r:id="rId11" action="ppaction://hlinksldjump"/>
          </p:cNvPr>
          <p:cNvSpPr/>
          <p:nvPr/>
        </p:nvSpPr>
        <p:spPr>
          <a:xfrm>
            <a:off x="10346332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10</a:t>
            </a:r>
          </a:p>
        </p:txBody>
      </p:sp>
      <p:sp>
        <p:nvSpPr>
          <p:cNvPr id="19" name="مستطيل مستدير الزوايا 18">
            <a:hlinkClick r:id="rId12" action="ppaction://hlinksldjump"/>
          </p:cNvPr>
          <p:cNvSpPr/>
          <p:nvPr/>
        </p:nvSpPr>
        <p:spPr>
          <a:xfrm>
            <a:off x="9193332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11</a:t>
            </a:r>
          </a:p>
        </p:txBody>
      </p:sp>
      <p:sp>
        <p:nvSpPr>
          <p:cNvPr id="20" name="مستطيل مستدير الزوايا 19">
            <a:hlinkClick r:id="rId13" action="ppaction://hlinksldjump"/>
          </p:cNvPr>
          <p:cNvSpPr/>
          <p:nvPr/>
        </p:nvSpPr>
        <p:spPr>
          <a:xfrm>
            <a:off x="8022576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12</a:t>
            </a:r>
          </a:p>
        </p:txBody>
      </p:sp>
      <p:sp>
        <p:nvSpPr>
          <p:cNvPr id="21" name="مستطيل مستدير الزوايا 20">
            <a:hlinkClick r:id="rId14" action="ppaction://hlinksldjump"/>
          </p:cNvPr>
          <p:cNvSpPr/>
          <p:nvPr/>
        </p:nvSpPr>
        <p:spPr>
          <a:xfrm>
            <a:off x="6851820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13</a:t>
            </a:r>
          </a:p>
        </p:txBody>
      </p:sp>
      <p:sp>
        <p:nvSpPr>
          <p:cNvPr id="22" name="مستطيل مستدير الزوايا 21">
            <a:hlinkClick r:id="rId15" action="ppaction://hlinksldjump"/>
          </p:cNvPr>
          <p:cNvSpPr/>
          <p:nvPr/>
        </p:nvSpPr>
        <p:spPr>
          <a:xfrm>
            <a:off x="5681064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14</a:t>
            </a:r>
          </a:p>
        </p:txBody>
      </p:sp>
      <p:sp>
        <p:nvSpPr>
          <p:cNvPr id="23" name="مستطيل مستدير الزوايا 22">
            <a:hlinkClick r:id="rId16" action="ppaction://hlinksldjump"/>
          </p:cNvPr>
          <p:cNvSpPr/>
          <p:nvPr/>
        </p:nvSpPr>
        <p:spPr>
          <a:xfrm>
            <a:off x="4510308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15</a:t>
            </a:r>
          </a:p>
        </p:txBody>
      </p:sp>
      <p:sp>
        <p:nvSpPr>
          <p:cNvPr id="24" name="مستطيل مستدير الزوايا 23">
            <a:hlinkClick r:id="rId17" action="ppaction://hlinksldjump"/>
          </p:cNvPr>
          <p:cNvSpPr/>
          <p:nvPr/>
        </p:nvSpPr>
        <p:spPr>
          <a:xfrm>
            <a:off x="3339552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16</a:t>
            </a:r>
          </a:p>
        </p:txBody>
      </p:sp>
      <p:sp>
        <p:nvSpPr>
          <p:cNvPr id="25" name="مستطيل مستدير الزوايا 24">
            <a:hlinkClick r:id="rId18" action="ppaction://hlinksldjump"/>
          </p:cNvPr>
          <p:cNvSpPr/>
          <p:nvPr/>
        </p:nvSpPr>
        <p:spPr>
          <a:xfrm>
            <a:off x="2168796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17</a:t>
            </a:r>
          </a:p>
        </p:txBody>
      </p:sp>
      <p:sp>
        <p:nvSpPr>
          <p:cNvPr id="26" name="مستطيل مستدير الزوايا 25">
            <a:hlinkClick r:id="rId19" action="ppaction://hlinksldjump"/>
          </p:cNvPr>
          <p:cNvSpPr/>
          <p:nvPr/>
        </p:nvSpPr>
        <p:spPr>
          <a:xfrm>
            <a:off x="1024674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18</a:t>
            </a:r>
          </a:p>
        </p:txBody>
      </p:sp>
      <p:sp>
        <p:nvSpPr>
          <p:cNvPr id="27" name="مستطيل مستدير الزوايا 26">
            <a:hlinkClick r:id="rId20" action="ppaction://hlinksldjump"/>
          </p:cNvPr>
          <p:cNvSpPr/>
          <p:nvPr/>
        </p:nvSpPr>
        <p:spPr>
          <a:xfrm>
            <a:off x="10639021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19</a:t>
            </a:r>
          </a:p>
        </p:txBody>
      </p:sp>
      <p:sp>
        <p:nvSpPr>
          <p:cNvPr id="28" name="مستطيل مستدير الزوايا 27">
            <a:hlinkClick r:id="rId21" action="ppaction://hlinksldjump"/>
          </p:cNvPr>
          <p:cNvSpPr/>
          <p:nvPr/>
        </p:nvSpPr>
        <p:spPr>
          <a:xfrm>
            <a:off x="9486021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20</a:t>
            </a:r>
          </a:p>
        </p:txBody>
      </p:sp>
      <p:sp>
        <p:nvSpPr>
          <p:cNvPr id="29" name="مستطيل مستدير الزوايا 28">
            <a:hlinkClick r:id="rId22" action="ppaction://hlinksldjump"/>
          </p:cNvPr>
          <p:cNvSpPr/>
          <p:nvPr/>
        </p:nvSpPr>
        <p:spPr>
          <a:xfrm>
            <a:off x="8315265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21</a:t>
            </a:r>
          </a:p>
        </p:txBody>
      </p:sp>
      <p:sp>
        <p:nvSpPr>
          <p:cNvPr id="30" name="مستطيل مستدير الزوايا 29">
            <a:hlinkClick r:id="rId23" action="ppaction://hlinksldjump"/>
          </p:cNvPr>
          <p:cNvSpPr/>
          <p:nvPr/>
        </p:nvSpPr>
        <p:spPr>
          <a:xfrm>
            <a:off x="7144509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22</a:t>
            </a:r>
          </a:p>
        </p:txBody>
      </p:sp>
      <p:sp>
        <p:nvSpPr>
          <p:cNvPr id="31" name="مستطيل مستدير الزوايا 30">
            <a:hlinkClick r:id="rId24" action="ppaction://hlinksldjump"/>
          </p:cNvPr>
          <p:cNvSpPr/>
          <p:nvPr/>
        </p:nvSpPr>
        <p:spPr>
          <a:xfrm>
            <a:off x="5973753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23</a:t>
            </a:r>
          </a:p>
        </p:txBody>
      </p:sp>
      <p:sp>
        <p:nvSpPr>
          <p:cNvPr id="32" name="مستطيل مستدير الزوايا 31">
            <a:hlinkClick r:id="rId25" action="ppaction://hlinksldjump"/>
          </p:cNvPr>
          <p:cNvSpPr/>
          <p:nvPr/>
        </p:nvSpPr>
        <p:spPr>
          <a:xfrm>
            <a:off x="4802997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24</a:t>
            </a:r>
          </a:p>
        </p:txBody>
      </p:sp>
      <p:sp>
        <p:nvSpPr>
          <p:cNvPr id="33" name="مستطيل مستدير الزوايا 24">
            <a:hlinkClick r:id="rId26" action="ppaction://hlinksldjump"/>
            <a:extLst>
              <a:ext uri="{FF2B5EF4-FFF2-40B4-BE49-F238E27FC236}">
                <a16:creationId xmlns:a16="http://schemas.microsoft.com/office/drawing/2014/main" id="{9EB20F70-6EA6-4040-AE45-99DB39671651}"/>
              </a:ext>
            </a:extLst>
          </p:cNvPr>
          <p:cNvSpPr/>
          <p:nvPr/>
        </p:nvSpPr>
        <p:spPr>
          <a:xfrm>
            <a:off x="3632241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25</a:t>
            </a:r>
          </a:p>
        </p:txBody>
      </p:sp>
      <p:sp>
        <p:nvSpPr>
          <p:cNvPr id="34" name="مستطيل مستدير الزوايا 25">
            <a:hlinkClick r:id="rId27" action="ppaction://hlinksldjump"/>
            <a:extLst>
              <a:ext uri="{FF2B5EF4-FFF2-40B4-BE49-F238E27FC236}">
                <a16:creationId xmlns:a16="http://schemas.microsoft.com/office/drawing/2014/main" id="{AEDF0738-ADB2-4D07-B0CA-35092D70E8D5}"/>
              </a:ext>
            </a:extLst>
          </p:cNvPr>
          <p:cNvSpPr/>
          <p:nvPr/>
        </p:nvSpPr>
        <p:spPr>
          <a:xfrm>
            <a:off x="2461485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26</a:t>
            </a:r>
          </a:p>
        </p:txBody>
      </p:sp>
      <p:sp>
        <p:nvSpPr>
          <p:cNvPr id="35" name="مستطيل مستدير الزوايا 26">
            <a:hlinkClick r:id="rId28" action="ppaction://hlinksldjump"/>
            <a:extLst>
              <a:ext uri="{FF2B5EF4-FFF2-40B4-BE49-F238E27FC236}">
                <a16:creationId xmlns:a16="http://schemas.microsoft.com/office/drawing/2014/main" id="{143D34CC-383B-4309-A9D1-B7A8409816EB}"/>
              </a:ext>
            </a:extLst>
          </p:cNvPr>
          <p:cNvSpPr/>
          <p:nvPr/>
        </p:nvSpPr>
        <p:spPr>
          <a:xfrm>
            <a:off x="1317363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27</a:t>
            </a:r>
          </a:p>
        </p:txBody>
      </p:sp>
      <p:sp>
        <p:nvSpPr>
          <p:cNvPr id="36" name="مستطيل مستدير الزوايا 27">
            <a:hlinkClick r:id="rId29" action="ppaction://hlinksldjump"/>
            <a:extLst>
              <a:ext uri="{FF2B5EF4-FFF2-40B4-BE49-F238E27FC236}">
                <a16:creationId xmlns:a16="http://schemas.microsoft.com/office/drawing/2014/main" id="{1DC8B324-D4D6-4FDA-B778-12DA7E53BD18}"/>
              </a:ext>
            </a:extLst>
          </p:cNvPr>
          <p:cNvSpPr/>
          <p:nvPr/>
        </p:nvSpPr>
        <p:spPr>
          <a:xfrm>
            <a:off x="10931718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28</a:t>
            </a:r>
          </a:p>
        </p:txBody>
      </p:sp>
      <p:sp>
        <p:nvSpPr>
          <p:cNvPr id="37" name="مستطيل مستدير الزوايا 28">
            <a:hlinkClick r:id="rId30" action="ppaction://hlinksldjump"/>
            <a:extLst>
              <a:ext uri="{FF2B5EF4-FFF2-40B4-BE49-F238E27FC236}">
                <a16:creationId xmlns:a16="http://schemas.microsoft.com/office/drawing/2014/main" id="{0F332774-CE3A-44E1-91B6-A82C94C682BB}"/>
              </a:ext>
            </a:extLst>
          </p:cNvPr>
          <p:cNvSpPr/>
          <p:nvPr/>
        </p:nvSpPr>
        <p:spPr>
          <a:xfrm>
            <a:off x="9778710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29</a:t>
            </a:r>
          </a:p>
        </p:txBody>
      </p:sp>
      <p:sp>
        <p:nvSpPr>
          <p:cNvPr id="38" name="مستطيل مستدير الزوايا 29">
            <a:hlinkClick r:id="rId31" action="ppaction://hlinksldjump"/>
            <a:extLst>
              <a:ext uri="{FF2B5EF4-FFF2-40B4-BE49-F238E27FC236}">
                <a16:creationId xmlns:a16="http://schemas.microsoft.com/office/drawing/2014/main" id="{C8B8CF65-D2E8-44BE-AE6A-0FD263056D31}"/>
              </a:ext>
            </a:extLst>
          </p:cNvPr>
          <p:cNvSpPr/>
          <p:nvPr/>
        </p:nvSpPr>
        <p:spPr>
          <a:xfrm>
            <a:off x="8607954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30</a:t>
            </a:r>
          </a:p>
        </p:txBody>
      </p:sp>
      <p:sp>
        <p:nvSpPr>
          <p:cNvPr id="39" name="مستطيل مستدير الزوايا 30">
            <a:hlinkClick r:id="rId32" action="ppaction://hlinksldjump"/>
            <a:extLst>
              <a:ext uri="{FF2B5EF4-FFF2-40B4-BE49-F238E27FC236}">
                <a16:creationId xmlns:a16="http://schemas.microsoft.com/office/drawing/2014/main" id="{7C64377D-3703-474E-9A36-5879409361A8}"/>
              </a:ext>
            </a:extLst>
          </p:cNvPr>
          <p:cNvSpPr/>
          <p:nvPr/>
        </p:nvSpPr>
        <p:spPr>
          <a:xfrm>
            <a:off x="7437198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31</a:t>
            </a:r>
          </a:p>
        </p:txBody>
      </p:sp>
      <p:sp>
        <p:nvSpPr>
          <p:cNvPr id="40" name="مستطيل مستدير الزوايا 31">
            <a:hlinkClick r:id="rId33" action="ppaction://hlinksldjump"/>
            <a:extLst>
              <a:ext uri="{FF2B5EF4-FFF2-40B4-BE49-F238E27FC236}">
                <a16:creationId xmlns:a16="http://schemas.microsoft.com/office/drawing/2014/main" id="{A98284E9-5BAB-4CEA-A0D1-0162E8CB9917}"/>
              </a:ext>
            </a:extLst>
          </p:cNvPr>
          <p:cNvSpPr/>
          <p:nvPr/>
        </p:nvSpPr>
        <p:spPr>
          <a:xfrm>
            <a:off x="6266442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32</a:t>
            </a:r>
          </a:p>
        </p:txBody>
      </p:sp>
      <p:sp>
        <p:nvSpPr>
          <p:cNvPr id="41" name="مستطيل مستدير الزوايا 28">
            <a:hlinkClick r:id="rId34" action="ppaction://hlinksldjump"/>
            <a:extLst>
              <a:ext uri="{FF2B5EF4-FFF2-40B4-BE49-F238E27FC236}">
                <a16:creationId xmlns:a16="http://schemas.microsoft.com/office/drawing/2014/main" id="{99C8E12C-2CED-4F1C-855B-B113F1AB35FB}"/>
              </a:ext>
            </a:extLst>
          </p:cNvPr>
          <p:cNvSpPr/>
          <p:nvPr/>
        </p:nvSpPr>
        <p:spPr>
          <a:xfrm>
            <a:off x="5095686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33</a:t>
            </a:r>
          </a:p>
        </p:txBody>
      </p:sp>
      <p:sp>
        <p:nvSpPr>
          <p:cNvPr id="42" name="مستطيل مستدير الزوايا 29">
            <a:hlinkClick r:id="rId35" action="ppaction://hlinksldjump"/>
            <a:extLst>
              <a:ext uri="{FF2B5EF4-FFF2-40B4-BE49-F238E27FC236}">
                <a16:creationId xmlns:a16="http://schemas.microsoft.com/office/drawing/2014/main" id="{DC3670BB-C811-448E-B7A7-9D8E1A5C9DC4}"/>
              </a:ext>
            </a:extLst>
          </p:cNvPr>
          <p:cNvSpPr/>
          <p:nvPr/>
        </p:nvSpPr>
        <p:spPr>
          <a:xfrm>
            <a:off x="3924930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34</a:t>
            </a:r>
          </a:p>
        </p:txBody>
      </p:sp>
      <p:sp>
        <p:nvSpPr>
          <p:cNvPr id="43" name="مستطيل مستدير الزوايا 30">
            <a:hlinkClick r:id="rId36" action="ppaction://hlinksldjump"/>
            <a:extLst>
              <a:ext uri="{FF2B5EF4-FFF2-40B4-BE49-F238E27FC236}">
                <a16:creationId xmlns:a16="http://schemas.microsoft.com/office/drawing/2014/main" id="{5A3C6D6A-1D77-4E3C-9857-B6A321FF8403}"/>
              </a:ext>
            </a:extLst>
          </p:cNvPr>
          <p:cNvSpPr/>
          <p:nvPr/>
        </p:nvSpPr>
        <p:spPr>
          <a:xfrm>
            <a:off x="2754174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35</a:t>
            </a:r>
          </a:p>
        </p:txBody>
      </p:sp>
      <p:sp>
        <p:nvSpPr>
          <p:cNvPr id="44" name="مستطيل مستدير الزوايا 31">
            <a:hlinkClick r:id="rId37" action="ppaction://hlinksldjump"/>
            <a:extLst>
              <a:ext uri="{FF2B5EF4-FFF2-40B4-BE49-F238E27FC236}">
                <a16:creationId xmlns:a16="http://schemas.microsoft.com/office/drawing/2014/main" id="{5A8AA826-9C67-4E04-BD1E-D1394EE7D211}"/>
              </a:ext>
            </a:extLst>
          </p:cNvPr>
          <p:cNvSpPr/>
          <p:nvPr/>
        </p:nvSpPr>
        <p:spPr>
          <a:xfrm>
            <a:off x="1610052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7857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5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25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750"/>
                            </p:stCondLst>
                            <p:childTnLst>
                              <p:par>
                                <p:cTn id="1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250"/>
                            </p:stCondLst>
                            <p:childTnLst>
                              <p:par>
                                <p:cTn id="1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750"/>
                            </p:stCondLst>
                            <p:childTnLst>
                              <p:par>
                                <p:cTn id="1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000"/>
                            </p:stCondLst>
                            <p:childTnLst>
                              <p:par>
                                <p:cTn id="1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250"/>
                            </p:stCondLst>
                            <p:childTnLst>
                              <p:par>
                                <p:cTn id="1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5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750"/>
                            </p:stCondLst>
                            <p:childTnLst>
                              <p:par>
                                <p:cTn id="2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250"/>
                            </p:stCondLst>
                            <p:childTnLst>
                              <p:par>
                                <p:cTn id="2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9000"/>
                            </p:stCondLst>
                            <p:childTnLst>
                              <p:par>
                                <p:cTn id="2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9250"/>
                            </p:stCondLst>
                            <p:childTnLst>
                              <p:par>
                                <p:cTn id="2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9500"/>
                            </p:stCondLst>
                            <p:childTnLst>
                              <p:par>
                                <p:cTn id="2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>
                      <p:stCondLst>
                        <p:cond delay="0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9" fill="hold">
                      <p:stCondLst>
                        <p:cond delay="0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84307" y="615142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3" y="54699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5E64C89-D7C8-4290-A61F-52CF878AC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AEA0797-BCFD-49C9-AF4E-24789FA74AC5}"/>
              </a:ext>
            </a:extLst>
          </p:cNvPr>
          <p:cNvSpPr txBox="1"/>
          <p:nvPr/>
        </p:nvSpPr>
        <p:spPr>
          <a:xfrm>
            <a:off x="5439747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اسم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510E0BE-3248-42D6-B645-364E44889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1" y="2006887"/>
            <a:ext cx="10404937" cy="109999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8BF01A9-FFCC-48D6-9A17-AFAA07BE0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0" y="3297842"/>
            <a:ext cx="10404937" cy="7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0994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22476" y="54900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19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2126B6E-6527-48B6-9143-79ED9987D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E1EE982-28A9-4A21-91F5-A8F88D891231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كسر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E9485F4-3B20-42FB-98B4-0F128C628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1960430"/>
            <a:ext cx="10618567" cy="93260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D13E429-5C63-4C04-9B66-81EF2FEC9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942" y="3048682"/>
            <a:ext cx="5714114" cy="8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90788" y="614102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857556" y="5449814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20DA25B-0887-485C-86A4-E173B4B0F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69548FF-444C-4A02-89E6-AEAE138C9935}"/>
              </a:ext>
            </a:extLst>
          </p:cNvPr>
          <p:cNvSpPr txBox="1"/>
          <p:nvPr/>
        </p:nvSpPr>
        <p:spPr>
          <a:xfrm>
            <a:off x="5392881" y="4541769"/>
            <a:ext cx="21405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فعل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F380B3A-844B-4A0B-9BB2-8AB455548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46" y="2175528"/>
            <a:ext cx="10374908" cy="91973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281F92A-497F-4C98-81B2-7E4FB3545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748" y="3156243"/>
            <a:ext cx="5104503" cy="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84306" y="6130637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12082" y="544981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D96451D-A9B2-4629-886B-9034C411E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7EAAA7D-274C-4A9B-A7D5-0DD9E80A37F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مقطع ساكن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B48A69C-61AD-4EC0-9257-EE8B2FA1B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869" y="2071397"/>
            <a:ext cx="4002260" cy="7765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A3306E0-AF62-49B1-B95D-963362C25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92" y="3000459"/>
            <a:ext cx="11015372" cy="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01179" y="616181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22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A1824D6-4998-4921-A20C-80C581831C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FF025CA-C3AE-4AA2-AF7E-8D546B2247B2}"/>
              </a:ext>
            </a:extLst>
          </p:cNvPr>
          <p:cNvSpPr txBox="1"/>
          <p:nvPr/>
        </p:nvSpPr>
        <p:spPr>
          <a:xfrm>
            <a:off x="5457651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بها مد ألف وواو وياء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74BE0C8-6A40-4535-87BA-F7282E939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5498" y="2114302"/>
            <a:ext cx="4841004" cy="79360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FD1E25C-D266-4830-90CF-6B5F65E28C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086" y="3209888"/>
            <a:ext cx="10269828" cy="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5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251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80913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23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D4E1E54-DBB5-4810-94C3-2E427B226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E667DBC-A62E-4576-BA8D-5B3294DAF060}"/>
              </a:ext>
            </a:extLst>
          </p:cNvPr>
          <p:cNvSpPr txBox="1"/>
          <p:nvPr/>
        </p:nvSpPr>
        <p:spPr>
          <a:xfrm>
            <a:off x="5486400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بتاء مربوطة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7EFB85D-C6CA-4E60-9034-E975EECB2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07" y="2182697"/>
            <a:ext cx="8080385" cy="90539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7683B6F-BD90-4FE1-8ACF-96671960B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67" y="3222585"/>
            <a:ext cx="10775865" cy="6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80398" y="604035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43258" y="551010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24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3A190B3-FB42-49EE-B6E0-18547B82D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4A84DE0-F7EA-4D0E-AC9F-404EAC30A39D}"/>
              </a:ext>
            </a:extLst>
          </p:cNvPr>
          <p:cNvSpPr txBox="1"/>
          <p:nvPr/>
        </p:nvSpPr>
        <p:spPr>
          <a:xfrm>
            <a:off x="5424054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ضد الحزن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570AA03-3BBE-4DA9-A066-CBCF4EC92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1" y="2006887"/>
            <a:ext cx="10404937" cy="109999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93A710-F4CB-4A26-B6A5-EB8D531A1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0" y="3297842"/>
            <a:ext cx="10404937" cy="7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1961" y="6030311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815992" y="55000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25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9652967-2B1E-4D68-9AF1-E45C59963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F832A3D-F655-412E-874D-B04452511352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ضد تتجول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0A4B3BF-B65D-4F22-ADCC-D15E5E68C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1960430"/>
            <a:ext cx="10618567" cy="93260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36C1274-3C48-4987-B017-279230EE55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942" y="3048682"/>
            <a:ext cx="5714114" cy="8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19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43260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26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7D6EFA1-40F6-447F-9E04-77DBEA563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BCAE550-488E-48F2-890D-CD1DDAFC1C89}"/>
              </a:ext>
            </a:extLst>
          </p:cNvPr>
          <p:cNvSpPr txBox="1"/>
          <p:nvPr/>
        </p:nvSpPr>
        <p:spPr>
          <a:xfrm>
            <a:off x="5486400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فيها مد ألف وياء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BFD81EA-23EC-472B-87C6-2FDC47CA0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46" y="2175528"/>
            <a:ext cx="10374908" cy="91973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34E12A8-4387-4F74-BF60-1D97F937F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748" y="3156243"/>
            <a:ext cx="5104503" cy="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73916" y="615142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43257" y="552015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27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149983F-F447-48D9-90C5-6EBA3104D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6312701-292E-4C66-B19E-2F65BF98DA02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معنى أذهلت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2B4DF9D-067C-4D4A-8422-BFBC345A8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869" y="2071397"/>
            <a:ext cx="4002260" cy="7765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0EC1AB5-C78F-4A6B-B9EF-10833348E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92" y="3000459"/>
            <a:ext cx="11015372" cy="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62677" y="612766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571347" y="547996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38CAC9D-1454-4DCC-A293-FDCE73EDB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1960430"/>
            <a:ext cx="10618567" cy="93260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FA7C4A6-94B1-45D8-B0A4-8BDCEB8C1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EB3F7CC-3CE2-49BE-AEB8-9C58F213A0C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ألف مقصورة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87F7E4A-AE48-491B-9E84-65902FBC5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942" y="3048682"/>
            <a:ext cx="5714114" cy="8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63525" y="60994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6991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28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E5E8DAC-9954-4792-AC30-BF058A904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ABE0595-A91F-409A-9CEA-EB7D2E6BC96A}"/>
              </a:ext>
            </a:extLst>
          </p:cNvPr>
          <p:cNvSpPr txBox="1"/>
          <p:nvPr/>
        </p:nvSpPr>
        <p:spPr>
          <a:xfrm>
            <a:off x="5486400" y="438624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حرف عطف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12C5DCD-E471-4EA0-9C09-8BEB4005E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5498" y="2114302"/>
            <a:ext cx="4841004" cy="7936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C35D3FF-75E2-4562-96E0-F642E21F8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086" y="3209888"/>
            <a:ext cx="10269828" cy="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53133" y="613063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3" y="5459860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29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278D256-1E0D-4454-A7B1-A185E32B4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075A639-FA53-4F4E-983A-40B1E2AA466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أداة نفي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152717D-54AB-4000-8ACC-B17FD7B96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07" y="2182697"/>
            <a:ext cx="8080385" cy="90539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8909924-22B1-4A3A-9F62-1810B7749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67" y="3222585"/>
            <a:ext cx="10775865" cy="6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84307" y="61098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691302" y="54799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30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B0B9CC0-49AC-4DA0-8301-BD35035D3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124F46-B226-453C-89D2-8AA920E482FF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ضد الأمل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BC93E30-19FA-4364-AF95-697BF780B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1" y="2006887"/>
            <a:ext cx="10404937" cy="109999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9E26679-1E1F-4055-BD4F-9C0509A8BF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0" y="3297842"/>
            <a:ext cx="10404937" cy="7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19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74429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31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B84DFBC-A6B2-4BA2-A777-4A8520808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6651A7D-B36A-42FE-8BAE-FE3C1D2064B8}"/>
              </a:ext>
            </a:extLst>
          </p:cNvPr>
          <p:cNvSpPr txBox="1"/>
          <p:nvPr/>
        </p:nvSpPr>
        <p:spPr>
          <a:xfrm>
            <a:off x="5509745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تضعيف بالتنوين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B7BF8B8-17B5-42E6-9CD3-EF5F1F22E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1960430"/>
            <a:ext cx="10618567" cy="93260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386EC42-BFC8-434D-84C8-9DBEB47D74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942" y="3048682"/>
            <a:ext cx="5714114" cy="8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73916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84824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32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2A95932-557E-4956-8C2A-27A3E6522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2732A7A-18C1-4375-BF3F-3C94EDD0452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علامة ترقيم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23326CE-8CCC-4596-AA66-743DF085B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46" y="2175528"/>
            <a:ext cx="10374908" cy="91973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3C0511E-9480-478D-959B-8DB7B2609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748" y="3156243"/>
            <a:ext cx="5104503" cy="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59615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69130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33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3DAA508-037B-4733-86C0-5E77B8404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B7DD3C9-31E5-4FAE-B7AA-3B7B49901090}"/>
              </a:ext>
            </a:extLst>
          </p:cNvPr>
          <p:cNvSpPr txBox="1"/>
          <p:nvPr/>
        </p:nvSpPr>
        <p:spPr>
          <a:xfrm>
            <a:off x="5476009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الشمسية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F56B92E-B053-48AD-8E47-1CF13B734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869" y="2071397"/>
            <a:ext cx="4002260" cy="77655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7608639-DD9B-4965-A996-57743A393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92" y="3000459"/>
            <a:ext cx="11015372" cy="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42743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5755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34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A8FF0B6-C14D-4532-9CA4-E0780032F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B1FAD61-F86C-4872-BD4E-EF192CEBE119}"/>
              </a:ext>
            </a:extLst>
          </p:cNvPr>
          <p:cNvSpPr txBox="1"/>
          <p:nvPr/>
        </p:nvSpPr>
        <p:spPr>
          <a:xfrm>
            <a:off x="5486400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EC73005-5E50-4DB4-87E6-52EE8C769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5498" y="2114302"/>
            <a:ext cx="4841004" cy="79360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FC09D1F-7B6E-434F-8CF6-BADD0D85E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086" y="3209888"/>
            <a:ext cx="10269828" cy="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076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5755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35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E0F3078-5C50-4F5F-931F-E46A7CDA2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7C2CF09-DDC2-4F76-AF96-EDC6E801ACD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ألف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AA916A7-3109-4212-BF63-DF3062B20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07" y="2182697"/>
            <a:ext cx="8080385" cy="90539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A3D81BB-A209-4F38-AF4C-12D3DB51D3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67" y="3222585"/>
            <a:ext cx="10775865" cy="6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90789" y="59851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05600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36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67813EC-76F2-4843-8766-DA4244B67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1A102CF-FAAE-45D8-8770-FB6B5DECFF6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ألف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D9D3EDF-17BA-487B-ACDD-6DC3AC40A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1" y="2006887"/>
            <a:ext cx="10404937" cy="109999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66B80DE-80DC-49A2-88A1-734BD93A6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0" y="3297842"/>
            <a:ext cx="10404937" cy="7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30637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567642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53A6BFA-76C4-401E-9200-5B1E38C29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546" y="2175528"/>
            <a:ext cx="10374908" cy="91973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42B5462-B43C-41B2-9892-1B7BFDBAE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8936903-B871-416B-8B63-016DD052667D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F2CA545-33FF-4083-90B7-91228CEC4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748" y="3156243"/>
            <a:ext cx="5104503" cy="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04371" y="6070506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85649" y="554025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2DEFCE8-8804-47AC-A179-8CCB8D308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869" y="2071397"/>
            <a:ext cx="4002260" cy="77655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A263708-9C7A-4B6D-8044-7E6233425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662F0DA-F932-4C5A-885E-515A5BC3498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الشمسية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4C9F942-293D-4CC6-A804-B047CBF4F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92" y="3000459"/>
            <a:ext cx="11015372" cy="8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63524" y="614102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7408" y="549001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8A0942-1B43-4EB2-8067-59976C42D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4CB5BBD-D52A-46DC-BAC3-96EF2ADD5653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مدّ ألف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E82B71E-8829-4804-B214-0EA0648DF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5498" y="2114302"/>
            <a:ext cx="4841004" cy="7936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64BD643-2140-4405-8822-2393B9765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086" y="3209888"/>
            <a:ext cx="10269828" cy="7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19053" y="6089074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94524" y="5459860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58E3FE7-28A2-4F1E-B731-7AA946C77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07" y="2182697"/>
            <a:ext cx="8080385" cy="90539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278E837-9967-4446-8838-CABDD196D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0D79B62-954D-4D20-BDAB-DC16845F37CA}"/>
              </a:ext>
            </a:extLst>
          </p:cNvPr>
          <p:cNvSpPr txBox="1"/>
          <p:nvPr/>
        </p:nvSpPr>
        <p:spPr>
          <a:xfrm>
            <a:off x="5477069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مدّ ياء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0CFDD9F-7CB4-45A6-ACCE-C1D9CE9D9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67" y="3222585"/>
            <a:ext cx="10775865" cy="6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53134" y="607050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18566" y="5540255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5D900AB-B6B8-493D-94B7-8A3DEFAD5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423FDE3-20DF-4CFD-958C-47AADB2731F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مدّ واو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8EB8FA7-7B6B-4DD3-9DFD-AB6B3A5DD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1" y="2006887"/>
            <a:ext cx="10404937" cy="109999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33555B8-C650-450B-95DD-D5D6EF192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530" y="3297842"/>
            <a:ext cx="10404937" cy="7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28957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B977CDA-F7BA-4AC6-833E-2B018F4DD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4C1F295-F9B5-4A15-A00B-C358F10192DE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همزة وصل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3AE9839A-EAE8-4C81-BE8A-1415B6B53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716" y="1960430"/>
            <a:ext cx="10618567" cy="93260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A0E188D-C3D1-4D73-A6B8-8F6D2A1A9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942" y="3048682"/>
            <a:ext cx="5714114" cy="8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 /></Relationships>
</file>

<file path=ppt/webextensions/taskpanes.xml><?xml version="1.0" encoding="utf-8"?>
<wetp:taskpanes xmlns:wetp="http://schemas.microsoft.com/office/webextensions/taskpanes/2010/11">
  <wetp:taskpane dockstate="left" visibility="0" width="438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E838FD6-514B-40E0-B35C-9BC918DE5C94}">
  <we:reference id="wa104380121" version="2.0.0.0" store="ar-SA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164</Words>
  <Application>Microsoft Office PowerPoint</Application>
  <PresentationFormat>شاشة عريضة</PresentationFormat>
  <Paragraphs>109</Paragraphs>
  <Slides>38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Turkey</dc:creator>
  <cp:lastModifiedBy>عالية الغامدي</cp:lastModifiedBy>
  <cp:revision>104</cp:revision>
  <dcterms:created xsi:type="dcterms:W3CDTF">2018-10-13T17:10:29Z</dcterms:created>
  <dcterms:modified xsi:type="dcterms:W3CDTF">2022-04-15T10:18:10Z</dcterms:modified>
</cp:coreProperties>
</file>