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4" r:id="rId4"/>
    <p:sldMasterId id="2147483982" r:id="rId5"/>
    <p:sldMasterId id="2147483648" r:id="rId6"/>
  </p:sldMasterIdLst>
  <p:sldIdLst>
    <p:sldId id="300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904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EE2"/>
    <a:srgbClr val="FFC000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5BE248-727B-4079-9EA1-47995CAED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3188CA-EA90-4524-84E5-28FC53CA6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4F1185-3F13-4B7A-87A2-94C5AAB5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1AEEAA-A53A-4BF6-AF13-2194B695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95ED26-7B47-484A-BF15-E71AB3FA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39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124C96-C7BC-43A7-B2C4-9F4FCBAF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20C897-C6EC-4EAF-A203-7848528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B00AA-4F2B-4AB2-AEC9-5736F2B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4AE6B2-CD4B-4E79-B67E-E2E12818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4279D3-ACBF-433D-8BE6-FFFEE396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9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A566DF7-DD5D-4AD0-A60C-3CC0D6A55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465FFD-F72E-4FEB-9FCC-1280012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4FF074-05D9-43C7-8344-E7FB2041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D7DF27-C75F-4A46-948E-CF6B158D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C3095A-C760-4137-85A6-6223805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2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2817CD-A7D9-4B4E-89E8-0AB26F4CE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136292-4EC6-4606-9384-75904588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8285BB-3AEC-44B7-AA91-938E6BC7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82E4A6-50C5-457D-A18B-81571FBE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1D5910-90F9-4C4D-AE31-A637106F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33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95FAA0-23AD-4730-BB5A-776DE48F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CC1D2F-2BCA-467D-BAF3-E7C6CFE0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09765B-574F-4654-BFA4-00A28572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8F9DAD-DBD8-422B-AE74-F5F3A100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8CA078-1974-4D0B-890D-31EF07A9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012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B18A44-E04D-4D7D-976B-82AC1A71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4BB679-47E4-45ED-8F63-93A052C5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960C8A-E21A-418D-B884-43BBB609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F94B51-05B8-4D6D-B9B8-F969B284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8819D4-5DD1-4392-B4DE-C4174B14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3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92FA5-5442-4A4D-A6E5-A4A9D0D2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C328B5-FF91-4D40-99F1-319BF7AC6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5A72EA-3BAA-4F77-B5EE-B86F90DB6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94D479-5A51-4C5A-8B4E-C497AF17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E0ECC3-EF48-43BF-948A-CC77AB0C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A06C14-E108-410D-82AA-1382E7F5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606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C549BC-292F-4A44-AB66-16033528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E12D96-D9D9-495C-9599-CC6D5D7A3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50DB65-8CD4-4786-BEE4-A1FABCAC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E5F9AFD-B92C-41C2-BBF9-12DF42533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5DB55F4-9477-46CE-A0EC-0D6B02DA3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652373-7163-45C2-8152-BB98F179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7A4F69-BBE3-4774-90D7-67803EBC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F56316-2311-489C-AECE-744D0072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935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444DEC-E652-4E9C-A5B5-EF54534E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4D4D7F0-FD80-41D8-8A4F-B0EF7E42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7B591E-5B35-4CF5-843D-E9A61BFC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F571E63-877B-4942-B79A-E82C1406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915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F827B79-8767-41D2-A67C-C8FC157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E0BC2C7-D086-4ACB-AED5-DF9E1F42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189BF1-A41C-476A-803C-D4460BC6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14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6C527-5EFD-4B00-A46E-D1A906F2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8D7AD5-234A-4F21-859B-5C364B86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D72098-3590-47CF-A6B8-4593AB14D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CC208E-FC59-4DAC-81BD-94B1491F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715991-3EBF-495D-8770-3AF4DB06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62D64C-FD17-462E-969D-9F2B749E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62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ECD23D-5B71-4C55-8128-6A9D2395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5F879D-C04C-43BA-9F24-70F547D6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E8F317-EC7A-4E46-BA30-470857A7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8101F4-77F3-41E0-B502-66AA727B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CD44D2-F0B2-42F9-BA09-32085816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66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582283-593F-4F29-BD80-72557CF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165E31B-4BE7-4A97-9BA6-CBAA217B6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4A1B9A-1EC8-4056-A2C8-44E2262F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462E58-58F6-4DD5-9112-E2517A6A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748854-72ED-4062-91DB-5AC17ACA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3C142D-2B1C-4DCA-A351-2769691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83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0B20A4-E5A4-4E2D-8489-352F0868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C19CF1-0D60-421E-932D-C95EF8D50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1FEE32-10A7-4CF5-B3A5-B47F50C2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795F50-FF2D-4220-A9E1-16CC3149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8B4615-965E-4BAF-8075-7848390A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51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6B9737-03E5-47B8-BDBE-6921E1198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D4A715-5FBE-4DED-8C5C-70FCDD7F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017E81-070A-47F0-92C9-02B85DF9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7EF3A9-7F47-4BB9-97B8-3AE4DE27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57724-9DB0-4B37-96E1-3171A11A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06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681993-B0D3-4541-9EE2-EFD43C58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1B0578-23DE-46A8-AA95-6CF7862D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4A75F3-C2FD-4E80-ACB1-7575EE06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E1A6B3-97F8-4432-A204-6BA0A808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0E3ECF-04A9-4868-866B-5DF4668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55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3843A-1687-49DF-957E-7D06B992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3688B5-3C4D-4308-BF25-8E359ABB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B120F5-B2C7-4626-8411-F2733540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0898A5-0789-40BB-8FFF-DE17A7C9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84A6EB-206D-40DA-B11B-72885077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2173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6D6B9B-1554-4B54-8022-17822BC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B403E6-0800-4CDF-A374-3CEC221E1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55D8FA-D4EA-4BCE-8C5D-91697C58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A1584E-E2D0-4E2E-928A-561277C4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797CDC-D203-4F48-9B47-B292BF44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8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48C6BD-D858-4DA8-8BD4-DE399B83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168621-88BD-4C79-A5DC-71C694D49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51B61E-19EC-4372-A564-FA656145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239298-2890-466D-BC18-A65CE842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F2BB26-0723-4273-A9AF-7C5CBDED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FB15BD-2541-4375-AA2B-C9AF1E06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103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768908-E70C-403B-973D-571CFA8B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566E1B-B3C8-40DB-9960-BD23801C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6E1E8E-EF3C-4E83-A440-2648CA94B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4203C0-5E16-498C-92A5-D3983D7C7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71B646-D5B7-4428-8ECE-6400A6524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B1EE394-E302-4A59-9289-80747A0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54AF9DD-AE0A-4D6E-AFDD-152CB2B0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17E0296-CAB0-47D1-920F-009FAA34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72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E695B4-CA20-41B1-8803-C478EFE1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991CE76-6D3A-48A5-B865-4DDFC17A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628EA6C-2133-4CC1-BDAB-EAA242E5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507899-D1F9-4AAC-919A-C16FD087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1694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790892-6147-482D-B4E6-0EE92195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1A10497-94B5-407D-A04F-F9C78E35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B25BAF-5074-4EE9-926E-18C1DAAA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9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C6F23A-EDBE-4480-9D2F-F9D766E9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64FA17-287E-4C0F-97E8-ACA73403F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948D86-EFE0-45BF-9DC7-D450FAFE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0C4BEC-0E37-4A80-AF82-314DE411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144C46-0924-4792-991F-61768C5E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26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22F9E2-A7F9-424F-81DB-B06481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AF060-6571-47A2-B716-C74E950B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F705E4-4DA0-4F5B-A75E-B45683B32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48C6DE-1B11-4DB6-9513-40264DA6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2B59F2-34B2-493E-B330-FF689642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6C0AF0-056D-4362-9542-301587E5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59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BC1182-A652-43A3-B89D-60F21299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275E51-6466-411B-8E01-43C82EFB1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4302CB-EBBF-4604-9345-B4A7C8C8D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5EBA24-D741-4964-B8BA-715BF20E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D9FA28-6F18-4ED6-AE73-0DEFAD7F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18D0D3-49D6-4F30-ADD1-1CB4FA38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764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D9B33-2819-46ED-8AB5-EF3FED4C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7D31C2-CDAA-43CA-8870-5D4A53B66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E05FA2-CF5E-4BFD-9A88-1B8DCD8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775F1B-C7F1-4EDC-BBCA-E9B423F1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4515B3-FD52-4869-B248-0291DD69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787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2BC202A-80E7-4966-813D-BF61158D6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0469EE-28E2-4DD4-952F-B8319308C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D09ED-8F0F-4861-883F-333B1196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70EBFE-C656-4A89-82F2-536F1E12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D51009-3282-425E-B7BC-94D0AED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8825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9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3E74BD-AB45-424F-81FA-4C47369D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0A1F7C-4775-4A8E-B2A4-0997B66F0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C0A24B-8801-4497-B193-27EF3277B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3D943D-7770-49ED-9278-DD0A0B95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352B7C-4E6C-45F1-84F5-560DB312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F1AA7B-3F62-47C4-A9E1-B326EEFE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D90A04-9D5D-4796-A855-3A1F9CBC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F4527F-0DF9-4829-B021-4EFCF2B7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B09DE4-A146-43B2-8565-7BB18032D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AE9DC82-02BF-4E81-986F-043819E1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FFA841-DE71-49BB-ACDB-5465AD79B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8370648-6914-4EB0-8189-BA7DE1A1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CAB1F89-4038-4854-9727-E932D217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406019-B3C6-481E-9A8C-4821A426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4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A4F395-DE82-4D82-B014-EA482A62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DBFBA54-2B3D-4BF0-BAED-3A7523C1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AF1E86-427D-44E1-B0F9-BCEE826A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9772974-0B9C-4775-816D-D0B6C41A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93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4C0F4C-93A6-495E-A884-107B8D82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A4D9AA5-555A-4A67-9F24-23B8E0D6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78E0B8B-587F-4715-A80A-EB2842FE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4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F9A44D-27D5-48AA-AC72-5CF6C49B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C65E2B-DCA3-4EBD-AD41-E9909885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8CE149-74D8-497B-B3E0-48F4C59F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576520-4F73-4ADD-B2CC-960952BB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1DAD53-5761-4380-AD96-2C9DDC6D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4BC42F-F5B1-44AA-BB69-9A51B7CC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4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5DCE5-1DCD-490C-8D73-0DB3CB51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1DF9109-9AAA-44AD-95A4-C5DEF07D7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8B0C23-97CC-4A1D-963C-3986C4264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1A0257-9FB3-4980-9DCA-B14ABCE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463943-89E5-4F6C-8FD5-F4D3578D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2E4DE0-640D-4C43-8BF0-EF9A912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34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ECB9A68-C1F0-4D1A-BA30-9F36B86A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1C6C4D-E207-4E1B-93C8-29DCF9B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D92FDD-5343-4CEE-95D6-B812123F0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D1DA-DBF5-4BBF-B027-36B94A014BBA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2629B1-3DF9-4B81-AB60-940D2565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DEC440-3E57-49FF-A9EE-67405DE3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4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3B5F85-9062-486C-812C-291A3B65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5A2182-71B8-46F7-AF01-91F06D01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87FA33-E624-4391-A34D-21767673C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B69C-F741-410A-AD9E-E14BEBEB1656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B079E7-58B9-4F28-8BAB-534A83B6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222A06-292B-449E-A3F7-C694B67B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C5C4-D2C7-4D3E-86A2-F7CD747022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08EA0A-A757-426E-8580-BB5522D8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AC4376-52D1-4572-8D3F-AA089D84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BA44D3-18B2-4606-9778-1CB6E1B0F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271E-8235-419E-B802-F163F5C14D8F}" type="datetimeFigureOut">
              <a:rPr lang="ar-SA" smtClean="0"/>
              <a:t>2 رمضان،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04159F-7BAF-4864-92AA-D9C518168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F61EBE-9964-4BC9-96E1-147BE503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BC4C-D2CE-41CE-A644-44A84E104E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A7E665A4-C08F-4C94-B1A2-B70AF3112AA3}"/>
              </a:ext>
            </a:extLst>
          </p:cNvPr>
          <p:cNvSpPr/>
          <p:nvPr/>
        </p:nvSpPr>
        <p:spPr>
          <a:xfrm>
            <a:off x="1047749" y="459061"/>
            <a:ext cx="9535583" cy="5941029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/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027" b="27027"/>
          <a:stretch>
            <a:fillRect/>
          </a:stretch>
        </p:blipFill>
        <p:spPr>
          <a:xfrm rot="-10800000" flipH="1">
            <a:off x="-50799" y="-25399"/>
            <a:ext cx="1344412" cy="843313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17498">
            <a:off x="743350" y="786544"/>
            <a:ext cx="1100527" cy="255221"/>
          </a:xfrm>
          <a:prstGeom prst="rect">
            <a:avLst/>
          </a:prstGeom>
        </p:spPr>
      </p:pic>
      <p:sp>
        <p:nvSpPr>
          <p:cNvPr id="31" name="عنوان 1">
            <a:extLst>
              <a:ext uri="{FF2B5EF4-FFF2-40B4-BE49-F238E27FC236}">
                <a16:creationId xmlns:a16="http://schemas.microsoft.com/office/drawing/2014/main" id="{A73E470F-1B84-4457-9974-50EE79B4C8BB}"/>
              </a:ext>
            </a:extLst>
          </p:cNvPr>
          <p:cNvSpPr txBox="1">
            <a:spLocks/>
          </p:cNvSpPr>
          <p:nvPr/>
        </p:nvSpPr>
        <p:spPr>
          <a:xfrm>
            <a:off x="2678285" y="5236809"/>
            <a:ext cx="6909748" cy="100831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04792">
              <a:defRPr/>
            </a:pPr>
            <a:r>
              <a:rPr lang="ar-S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  <a:sym typeface="Arial"/>
              </a:rPr>
              <a:t>وقت الرياضيات</a:t>
            </a:r>
            <a:endParaRPr lang="ar-KW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6" descr="Get In Touch – Growth Mindset by K.J Walton">
            <a:extLst>
              <a:ext uri="{FF2B5EF4-FFF2-40B4-BE49-F238E27FC236}">
                <a16:creationId xmlns:a16="http://schemas.microsoft.com/office/drawing/2014/main" id="{44D8CC21-9A45-45B0-9052-C15CEE7F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r="63472"/>
          <a:stretch>
            <a:fillRect/>
          </a:stretch>
        </p:blipFill>
        <p:spPr bwMode="auto">
          <a:xfrm rot="2778675">
            <a:off x="9036241" y="1872132"/>
            <a:ext cx="1103584" cy="12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A picture containing text, queen, vector graphics, flag&#10;&#10;Description automatically generated">
            <a:extLst>
              <a:ext uri="{FF2B5EF4-FFF2-40B4-BE49-F238E27FC236}">
                <a16:creationId xmlns:a16="http://schemas.microsoft.com/office/drawing/2014/main" id="{FF1B7D4C-E4D8-4F90-BC1E-C82E9AC172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12" y="3558943"/>
            <a:ext cx="1009085" cy="1009085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64E4F979-A2F3-443A-A060-EFF7B1CC4BE0}"/>
              </a:ext>
            </a:extLst>
          </p:cNvPr>
          <p:cNvCxnSpPr/>
          <p:nvPr/>
        </p:nvCxnSpPr>
        <p:spPr>
          <a:xfrm flipH="1">
            <a:off x="3763033" y="5272482"/>
            <a:ext cx="440055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كتاب الرياضيات للصف الثاني الابتدائي الفصل الدراسي الثاني للمناهج السعودية  - بيان العلم">
            <a:extLst>
              <a:ext uri="{FF2B5EF4-FFF2-40B4-BE49-F238E27FC236}">
                <a16:creationId xmlns:a16="http://schemas.microsoft.com/office/drawing/2014/main" id="{AA5CF5B1-2B88-E3D8-34AB-F8E4543A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566">
            <a:off x="8455579" y="3958495"/>
            <a:ext cx="1738908" cy="22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7DDD5B-3780-1470-0E0F-E1B59F19B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5243" y="471091"/>
            <a:ext cx="3558774" cy="4753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5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03B23E25-43F4-2539-F5C0-59E073D73436}"/>
              </a:ext>
            </a:extLst>
          </p:cNvPr>
          <p:cNvSpPr/>
          <p:nvPr/>
        </p:nvSpPr>
        <p:spPr>
          <a:xfrm>
            <a:off x="382740" y="458486"/>
            <a:ext cx="11256027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٩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0" y="442721"/>
            <a:ext cx="3094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١٠٠٠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8834135" y="1457130"/>
            <a:ext cx="1572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</a:rPr>
              <a:t>أستكشف /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4F51745-2D83-483F-AD63-9723857D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067101"/>
            <a:ext cx="2933700" cy="350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4D006D4B-F23B-4955-ABD2-6C0D745C5010}"/>
              </a:ext>
            </a:extLst>
          </p:cNvPr>
          <p:cNvSpPr/>
          <p:nvPr/>
        </p:nvSpPr>
        <p:spPr>
          <a:xfrm>
            <a:off x="5715000" y="2276475"/>
            <a:ext cx="4631848" cy="1540756"/>
          </a:xfrm>
          <a:custGeom>
            <a:avLst/>
            <a:gdLst>
              <a:gd name="connsiteX0" fmla="*/ 0 w 4631848"/>
              <a:gd name="connsiteY0" fmla="*/ 256798 h 1540756"/>
              <a:gd name="connsiteX1" fmla="*/ 256798 w 4631848"/>
              <a:gd name="connsiteY1" fmla="*/ 0 h 1540756"/>
              <a:gd name="connsiteX2" fmla="*/ 771975 w 4631848"/>
              <a:gd name="connsiteY2" fmla="*/ 0 h 1540756"/>
              <a:gd name="connsiteX3" fmla="*/ 771975 w 4631848"/>
              <a:gd name="connsiteY3" fmla="*/ 0 h 1540756"/>
              <a:gd name="connsiteX4" fmla="*/ 1316217 w 4631848"/>
              <a:gd name="connsiteY4" fmla="*/ 0 h 1540756"/>
              <a:gd name="connsiteX5" fmla="*/ 1929937 w 4631848"/>
              <a:gd name="connsiteY5" fmla="*/ 0 h 1540756"/>
              <a:gd name="connsiteX6" fmla="*/ 2467862 w 4631848"/>
              <a:gd name="connsiteY6" fmla="*/ 0 h 1540756"/>
              <a:gd name="connsiteX7" fmla="*/ 2956884 w 4631848"/>
              <a:gd name="connsiteY7" fmla="*/ 0 h 1540756"/>
              <a:gd name="connsiteX8" fmla="*/ 3372554 w 4631848"/>
              <a:gd name="connsiteY8" fmla="*/ 0 h 1540756"/>
              <a:gd name="connsiteX9" fmla="*/ 3837125 w 4631848"/>
              <a:gd name="connsiteY9" fmla="*/ 0 h 1540756"/>
              <a:gd name="connsiteX10" fmla="*/ 4375050 w 4631848"/>
              <a:gd name="connsiteY10" fmla="*/ 0 h 1540756"/>
              <a:gd name="connsiteX11" fmla="*/ 4631848 w 4631848"/>
              <a:gd name="connsiteY11" fmla="*/ 256798 h 1540756"/>
              <a:gd name="connsiteX12" fmla="*/ 4631848 w 4631848"/>
              <a:gd name="connsiteY12" fmla="*/ 571366 h 1540756"/>
              <a:gd name="connsiteX13" fmla="*/ 4631848 w 4631848"/>
              <a:gd name="connsiteY13" fmla="*/ 898774 h 1540756"/>
              <a:gd name="connsiteX14" fmla="*/ 4631848 w 4631848"/>
              <a:gd name="connsiteY14" fmla="*/ 898774 h 1540756"/>
              <a:gd name="connsiteX15" fmla="*/ 4631848 w 4631848"/>
              <a:gd name="connsiteY15" fmla="*/ 1283963 h 1540756"/>
              <a:gd name="connsiteX16" fmla="*/ 4631848 w 4631848"/>
              <a:gd name="connsiteY16" fmla="*/ 1283958 h 1540756"/>
              <a:gd name="connsiteX17" fmla="*/ 4375050 w 4631848"/>
              <a:gd name="connsiteY17" fmla="*/ 1540756 h 1540756"/>
              <a:gd name="connsiteX18" fmla="*/ 3959381 w 4631848"/>
              <a:gd name="connsiteY18" fmla="*/ 1540756 h 1540756"/>
              <a:gd name="connsiteX19" fmla="*/ 3494809 w 4631848"/>
              <a:gd name="connsiteY19" fmla="*/ 1540756 h 1540756"/>
              <a:gd name="connsiteX20" fmla="*/ 3030238 w 4631848"/>
              <a:gd name="connsiteY20" fmla="*/ 1540756 h 1540756"/>
              <a:gd name="connsiteX21" fmla="*/ 2516764 w 4631848"/>
              <a:gd name="connsiteY21" fmla="*/ 1540756 h 1540756"/>
              <a:gd name="connsiteX22" fmla="*/ 1929937 w 4631848"/>
              <a:gd name="connsiteY22" fmla="*/ 1540756 h 1540756"/>
              <a:gd name="connsiteX23" fmla="*/ 1398266 w 4631848"/>
              <a:gd name="connsiteY23" fmla="*/ 1644311 h 1540756"/>
              <a:gd name="connsiteX24" fmla="*/ 782646 w 4631848"/>
              <a:gd name="connsiteY24" fmla="*/ 1764217 h 1540756"/>
              <a:gd name="connsiteX25" fmla="*/ 306940 w 4631848"/>
              <a:gd name="connsiteY25" fmla="*/ 1856872 h 1540756"/>
              <a:gd name="connsiteX26" fmla="*/ -196748 w 4631848"/>
              <a:gd name="connsiteY26" fmla="*/ 1954977 h 1540756"/>
              <a:gd name="connsiteX27" fmla="*/ -868333 w 4631848"/>
              <a:gd name="connsiteY27" fmla="*/ 2085783 h 1540756"/>
              <a:gd name="connsiteX28" fmla="*/ -370773 w 4631848"/>
              <a:gd name="connsiteY28" fmla="*/ 1920458 h 1540756"/>
              <a:gd name="connsiteX29" fmla="*/ 159593 w 4631848"/>
              <a:gd name="connsiteY29" fmla="*/ 1744233 h 1540756"/>
              <a:gd name="connsiteX30" fmla="*/ 771975 w 4631848"/>
              <a:gd name="connsiteY30" fmla="*/ 1540756 h 1540756"/>
              <a:gd name="connsiteX31" fmla="*/ 256798 w 4631848"/>
              <a:gd name="connsiteY31" fmla="*/ 1540756 h 1540756"/>
              <a:gd name="connsiteX32" fmla="*/ 0 w 4631848"/>
              <a:gd name="connsiteY32" fmla="*/ 1283958 h 1540756"/>
              <a:gd name="connsiteX33" fmla="*/ 0 w 4631848"/>
              <a:gd name="connsiteY33" fmla="*/ 1283963 h 1540756"/>
              <a:gd name="connsiteX34" fmla="*/ 0 w 4631848"/>
              <a:gd name="connsiteY34" fmla="*/ 898774 h 1540756"/>
              <a:gd name="connsiteX35" fmla="*/ 0 w 4631848"/>
              <a:gd name="connsiteY35" fmla="*/ 898774 h 1540756"/>
              <a:gd name="connsiteX36" fmla="*/ 0 w 4631848"/>
              <a:gd name="connsiteY36" fmla="*/ 584206 h 1540756"/>
              <a:gd name="connsiteX37" fmla="*/ 0 w 4631848"/>
              <a:gd name="connsiteY37" fmla="*/ 256798 h 154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31848" h="1540756" fill="none" extrusionOk="0">
                <a:moveTo>
                  <a:pt x="0" y="256798"/>
                </a:moveTo>
                <a:cubicBezTo>
                  <a:pt x="-3554" y="117541"/>
                  <a:pt x="129937" y="-24258"/>
                  <a:pt x="256798" y="0"/>
                </a:cubicBezTo>
                <a:cubicBezTo>
                  <a:pt x="454083" y="-14597"/>
                  <a:pt x="522540" y="6510"/>
                  <a:pt x="771975" y="0"/>
                </a:cubicBezTo>
                <a:lnTo>
                  <a:pt x="771975" y="0"/>
                </a:lnTo>
                <a:cubicBezTo>
                  <a:pt x="909121" y="-1231"/>
                  <a:pt x="1094132" y="24305"/>
                  <a:pt x="1316217" y="0"/>
                </a:cubicBezTo>
                <a:cubicBezTo>
                  <a:pt x="1538302" y="-24305"/>
                  <a:pt x="1769460" y="67513"/>
                  <a:pt x="1929937" y="0"/>
                </a:cubicBezTo>
                <a:cubicBezTo>
                  <a:pt x="2158488" y="-35842"/>
                  <a:pt x="2291392" y="32957"/>
                  <a:pt x="2467862" y="0"/>
                </a:cubicBezTo>
                <a:cubicBezTo>
                  <a:pt x="2644332" y="-32957"/>
                  <a:pt x="2797806" y="4707"/>
                  <a:pt x="2956884" y="0"/>
                </a:cubicBezTo>
                <a:cubicBezTo>
                  <a:pt x="3115962" y="-4707"/>
                  <a:pt x="3266438" y="42125"/>
                  <a:pt x="3372554" y="0"/>
                </a:cubicBezTo>
                <a:cubicBezTo>
                  <a:pt x="3478670" y="-42125"/>
                  <a:pt x="3669224" y="38523"/>
                  <a:pt x="3837125" y="0"/>
                </a:cubicBezTo>
                <a:cubicBezTo>
                  <a:pt x="4005026" y="-38523"/>
                  <a:pt x="4130934" y="45439"/>
                  <a:pt x="4375050" y="0"/>
                </a:cubicBezTo>
                <a:cubicBezTo>
                  <a:pt x="4543346" y="33264"/>
                  <a:pt x="4640992" y="120453"/>
                  <a:pt x="4631848" y="256798"/>
                </a:cubicBezTo>
                <a:cubicBezTo>
                  <a:pt x="4633077" y="396931"/>
                  <a:pt x="4630302" y="461966"/>
                  <a:pt x="4631848" y="571366"/>
                </a:cubicBezTo>
                <a:cubicBezTo>
                  <a:pt x="4633394" y="680766"/>
                  <a:pt x="4597726" y="832620"/>
                  <a:pt x="4631848" y="898774"/>
                </a:cubicBezTo>
                <a:lnTo>
                  <a:pt x="4631848" y="898774"/>
                </a:lnTo>
                <a:cubicBezTo>
                  <a:pt x="4644431" y="976364"/>
                  <a:pt x="4618746" y="1198726"/>
                  <a:pt x="4631848" y="1283963"/>
                </a:cubicBezTo>
                <a:lnTo>
                  <a:pt x="4631848" y="1283958"/>
                </a:lnTo>
                <a:cubicBezTo>
                  <a:pt x="4602339" y="1398421"/>
                  <a:pt x="4489399" y="1547864"/>
                  <a:pt x="4375050" y="1540756"/>
                </a:cubicBezTo>
                <a:cubicBezTo>
                  <a:pt x="4248393" y="1581017"/>
                  <a:pt x="4055575" y="1507351"/>
                  <a:pt x="3959381" y="1540756"/>
                </a:cubicBezTo>
                <a:cubicBezTo>
                  <a:pt x="3863187" y="1574161"/>
                  <a:pt x="3641842" y="1500313"/>
                  <a:pt x="3494809" y="1540756"/>
                </a:cubicBezTo>
                <a:cubicBezTo>
                  <a:pt x="3347776" y="1581199"/>
                  <a:pt x="3125895" y="1524916"/>
                  <a:pt x="3030238" y="1540756"/>
                </a:cubicBezTo>
                <a:cubicBezTo>
                  <a:pt x="2934581" y="1556596"/>
                  <a:pt x="2701486" y="1490863"/>
                  <a:pt x="2516764" y="1540756"/>
                </a:cubicBezTo>
                <a:cubicBezTo>
                  <a:pt x="2332042" y="1590649"/>
                  <a:pt x="2205835" y="1495581"/>
                  <a:pt x="1929937" y="1540756"/>
                </a:cubicBezTo>
                <a:cubicBezTo>
                  <a:pt x="1752104" y="1595377"/>
                  <a:pt x="1519740" y="1584347"/>
                  <a:pt x="1398266" y="1644311"/>
                </a:cubicBezTo>
                <a:cubicBezTo>
                  <a:pt x="1276792" y="1704275"/>
                  <a:pt x="986382" y="1704849"/>
                  <a:pt x="782646" y="1764217"/>
                </a:cubicBezTo>
                <a:cubicBezTo>
                  <a:pt x="578910" y="1823585"/>
                  <a:pt x="487679" y="1767272"/>
                  <a:pt x="306940" y="1856872"/>
                </a:cubicBezTo>
                <a:cubicBezTo>
                  <a:pt x="126201" y="1946472"/>
                  <a:pt x="46420" y="1891529"/>
                  <a:pt x="-196748" y="1954977"/>
                </a:cubicBezTo>
                <a:cubicBezTo>
                  <a:pt x="-439916" y="2018424"/>
                  <a:pt x="-588267" y="1952994"/>
                  <a:pt x="-868333" y="2085783"/>
                </a:cubicBezTo>
                <a:cubicBezTo>
                  <a:pt x="-690369" y="1992293"/>
                  <a:pt x="-599572" y="2054070"/>
                  <a:pt x="-370773" y="1920458"/>
                </a:cubicBezTo>
                <a:cubicBezTo>
                  <a:pt x="-141974" y="1786846"/>
                  <a:pt x="58508" y="1820498"/>
                  <a:pt x="159593" y="1744233"/>
                </a:cubicBezTo>
                <a:cubicBezTo>
                  <a:pt x="260678" y="1667968"/>
                  <a:pt x="587403" y="1604409"/>
                  <a:pt x="771975" y="1540756"/>
                </a:cubicBezTo>
                <a:cubicBezTo>
                  <a:pt x="602803" y="1558487"/>
                  <a:pt x="416646" y="1481294"/>
                  <a:pt x="256798" y="1540756"/>
                </a:cubicBezTo>
                <a:cubicBezTo>
                  <a:pt x="122130" y="1531728"/>
                  <a:pt x="32769" y="1424561"/>
                  <a:pt x="0" y="1283958"/>
                </a:cubicBezTo>
                <a:lnTo>
                  <a:pt x="0" y="1283963"/>
                </a:lnTo>
                <a:cubicBezTo>
                  <a:pt x="-34009" y="1105226"/>
                  <a:pt x="26153" y="1040633"/>
                  <a:pt x="0" y="898774"/>
                </a:cubicBezTo>
                <a:lnTo>
                  <a:pt x="0" y="898774"/>
                </a:lnTo>
                <a:cubicBezTo>
                  <a:pt x="-7581" y="768570"/>
                  <a:pt x="22353" y="656193"/>
                  <a:pt x="0" y="584206"/>
                </a:cubicBezTo>
                <a:cubicBezTo>
                  <a:pt x="-22353" y="512219"/>
                  <a:pt x="23235" y="401296"/>
                  <a:pt x="0" y="256798"/>
                </a:cubicBezTo>
                <a:close/>
              </a:path>
              <a:path w="4631848" h="1540756" stroke="0" extrusionOk="0">
                <a:moveTo>
                  <a:pt x="0" y="256798"/>
                </a:moveTo>
                <a:cubicBezTo>
                  <a:pt x="24377" y="116974"/>
                  <a:pt x="80321" y="-12008"/>
                  <a:pt x="256798" y="0"/>
                </a:cubicBezTo>
                <a:cubicBezTo>
                  <a:pt x="500513" y="-16426"/>
                  <a:pt x="651355" y="41551"/>
                  <a:pt x="771975" y="0"/>
                </a:cubicBezTo>
                <a:lnTo>
                  <a:pt x="771975" y="0"/>
                </a:lnTo>
                <a:cubicBezTo>
                  <a:pt x="957733" y="-22127"/>
                  <a:pt x="1188161" y="40648"/>
                  <a:pt x="1327797" y="0"/>
                </a:cubicBezTo>
                <a:cubicBezTo>
                  <a:pt x="1467433" y="-40648"/>
                  <a:pt x="1804880" y="33326"/>
                  <a:pt x="1929937" y="0"/>
                </a:cubicBezTo>
                <a:cubicBezTo>
                  <a:pt x="2065467" y="-48226"/>
                  <a:pt x="2233228" y="37533"/>
                  <a:pt x="2345606" y="0"/>
                </a:cubicBezTo>
                <a:cubicBezTo>
                  <a:pt x="2457984" y="-37533"/>
                  <a:pt x="2707463" y="29678"/>
                  <a:pt x="2883531" y="0"/>
                </a:cubicBezTo>
                <a:cubicBezTo>
                  <a:pt x="3059600" y="-29678"/>
                  <a:pt x="3196920" y="19134"/>
                  <a:pt x="3397005" y="0"/>
                </a:cubicBezTo>
                <a:cubicBezTo>
                  <a:pt x="3597090" y="-19134"/>
                  <a:pt x="3683300" y="16683"/>
                  <a:pt x="3886027" y="0"/>
                </a:cubicBezTo>
                <a:cubicBezTo>
                  <a:pt x="4088754" y="-16683"/>
                  <a:pt x="4247389" y="52817"/>
                  <a:pt x="4375050" y="0"/>
                </a:cubicBezTo>
                <a:cubicBezTo>
                  <a:pt x="4496153" y="28170"/>
                  <a:pt x="4646996" y="102871"/>
                  <a:pt x="4631848" y="256798"/>
                </a:cubicBezTo>
                <a:cubicBezTo>
                  <a:pt x="4632369" y="416635"/>
                  <a:pt x="4623074" y="445886"/>
                  <a:pt x="4631848" y="584206"/>
                </a:cubicBezTo>
                <a:cubicBezTo>
                  <a:pt x="4640622" y="722526"/>
                  <a:pt x="4607982" y="832310"/>
                  <a:pt x="4631848" y="898774"/>
                </a:cubicBezTo>
                <a:lnTo>
                  <a:pt x="4631848" y="898774"/>
                </a:lnTo>
                <a:cubicBezTo>
                  <a:pt x="4636792" y="1058453"/>
                  <a:pt x="4600816" y="1185345"/>
                  <a:pt x="4631848" y="1283963"/>
                </a:cubicBezTo>
                <a:lnTo>
                  <a:pt x="4631848" y="1283958"/>
                </a:lnTo>
                <a:cubicBezTo>
                  <a:pt x="4628012" y="1421933"/>
                  <a:pt x="4499505" y="1549336"/>
                  <a:pt x="4375050" y="1540756"/>
                </a:cubicBezTo>
                <a:cubicBezTo>
                  <a:pt x="4154591" y="1553619"/>
                  <a:pt x="4019936" y="1511523"/>
                  <a:pt x="3837125" y="1540756"/>
                </a:cubicBezTo>
                <a:cubicBezTo>
                  <a:pt x="3654314" y="1569989"/>
                  <a:pt x="3553559" y="1510251"/>
                  <a:pt x="3299200" y="1540756"/>
                </a:cubicBezTo>
                <a:cubicBezTo>
                  <a:pt x="3044841" y="1571261"/>
                  <a:pt x="3036989" y="1501893"/>
                  <a:pt x="2810178" y="1540756"/>
                </a:cubicBezTo>
                <a:cubicBezTo>
                  <a:pt x="2583367" y="1579619"/>
                  <a:pt x="2471440" y="1514073"/>
                  <a:pt x="2370057" y="1540756"/>
                </a:cubicBezTo>
                <a:cubicBezTo>
                  <a:pt x="2268674" y="1567439"/>
                  <a:pt x="2083663" y="1498978"/>
                  <a:pt x="1929937" y="1540756"/>
                </a:cubicBezTo>
                <a:cubicBezTo>
                  <a:pt x="1742156" y="1604013"/>
                  <a:pt x="1537953" y="1607458"/>
                  <a:pt x="1398266" y="1644311"/>
                </a:cubicBezTo>
                <a:cubicBezTo>
                  <a:pt x="1258579" y="1681164"/>
                  <a:pt x="1023551" y="1690862"/>
                  <a:pt x="894577" y="1742416"/>
                </a:cubicBezTo>
                <a:cubicBezTo>
                  <a:pt x="765603" y="1793970"/>
                  <a:pt x="462128" y="1812504"/>
                  <a:pt x="278958" y="1862322"/>
                </a:cubicBezTo>
                <a:cubicBezTo>
                  <a:pt x="95788" y="1912140"/>
                  <a:pt x="-45047" y="1874368"/>
                  <a:pt x="-252714" y="1965877"/>
                </a:cubicBezTo>
                <a:cubicBezTo>
                  <a:pt x="-460381" y="2057386"/>
                  <a:pt x="-709541" y="1986031"/>
                  <a:pt x="-868333" y="2085783"/>
                </a:cubicBezTo>
                <a:cubicBezTo>
                  <a:pt x="-750396" y="2044476"/>
                  <a:pt x="-588395" y="2002199"/>
                  <a:pt x="-321564" y="1904107"/>
                </a:cubicBezTo>
                <a:cubicBezTo>
                  <a:pt x="-54733" y="1806016"/>
                  <a:pt x="25313" y="1814729"/>
                  <a:pt x="258012" y="1711531"/>
                </a:cubicBezTo>
                <a:cubicBezTo>
                  <a:pt x="490710" y="1608333"/>
                  <a:pt x="600105" y="1602740"/>
                  <a:pt x="771975" y="1540756"/>
                </a:cubicBezTo>
                <a:cubicBezTo>
                  <a:pt x="520818" y="1547089"/>
                  <a:pt x="426425" y="1482626"/>
                  <a:pt x="256798" y="1540756"/>
                </a:cubicBezTo>
                <a:cubicBezTo>
                  <a:pt x="133837" y="1571898"/>
                  <a:pt x="294" y="1389527"/>
                  <a:pt x="0" y="1283958"/>
                </a:cubicBezTo>
                <a:lnTo>
                  <a:pt x="0" y="1283963"/>
                </a:lnTo>
                <a:cubicBezTo>
                  <a:pt x="-24899" y="1105734"/>
                  <a:pt x="1518" y="1019878"/>
                  <a:pt x="0" y="898774"/>
                </a:cubicBezTo>
                <a:lnTo>
                  <a:pt x="0" y="898774"/>
                </a:lnTo>
                <a:cubicBezTo>
                  <a:pt x="-33173" y="812675"/>
                  <a:pt x="6158" y="713137"/>
                  <a:pt x="0" y="590626"/>
                </a:cubicBezTo>
                <a:cubicBezTo>
                  <a:pt x="-6158" y="468115"/>
                  <a:pt x="26089" y="406400"/>
                  <a:pt x="0" y="2567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5771528">
                  <a:prstGeom prst="wedgeRoundRectCallout">
                    <a:avLst>
                      <a:gd name="adj1" fmla="val -68747"/>
                      <a:gd name="adj2" fmla="val 8537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AC0EB3B-DCAF-4FE0-B034-7C4BEB156904}"/>
              </a:ext>
            </a:extLst>
          </p:cNvPr>
          <p:cNvSpPr txBox="1"/>
          <p:nvPr/>
        </p:nvSpPr>
        <p:spPr>
          <a:xfrm>
            <a:off x="6347362" y="2409983"/>
            <a:ext cx="3869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الحيوانات في الصورة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8FBC8BE-D2E0-49FF-9B4E-C51A6C002599}"/>
              </a:ext>
            </a:extLst>
          </p:cNvPr>
          <p:cNvSpPr txBox="1"/>
          <p:nvPr/>
        </p:nvSpPr>
        <p:spPr>
          <a:xfrm>
            <a:off x="5659200" y="3098465"/>
            <a:ext cx="45249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هو أكثر من ١٠٠ رأس أم لا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6008C18-CE07-1996-2499-CB5EE6F9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15" y="4235871"/>
            <a:ext cx="3570817" cy="2662982"/>
          </a:xfrm>
          <a:prstGeom prst="rect">
            <a:avLst/>
          </a:prstGeom>
        </p:spPr>
      </p:pic>
      <p:sp>
        <p:nvSpPr>
          <p:cNvPr id="4" name="مستطيل: زوايا مستديرة 26">
            <a:extLst>
              <a:ext uri="{FF2B5EF4-FFF2-40B4-BE49-F238E27FC236}">
                <a16:creationId xmlns:a16="http://schemas.microsoft.com/office/drawing/2014/main" id="{BB71E4D1-1725-2D87-B8C9-7992635B2AA5}"/>
              </a:ext>
            </a:extLst>
          </p:cNvPr>
          <p:cNvSpPr/>
          <p:nvPr/>
        </p:nvSpPr>
        <p:spPr>
          <a:xfrm>
            <a:off x="194391" y="6457890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cap="none" spc="0" dirty="0">
                <a:ln/>
                <a:solidFill>
                  <a:srgbClr val="FFC000">
                    <a:lumMod val="50000"/>
                  </a:srgb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٨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3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DF4466F1-7CBF-85BA-3D97-F7004E3E0FD3}"/>
              </a:ext>
            </a:extLst>
          </p:cNvPr>
          <p:cNvSpPr/>
          <p:nvPr/>
        </p:nvSpPr>
        <p:spPr>
          <a:xfrm>
            <a:off x="365342" y="458486"/>
            <a:ext cx="11395206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٩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1" y="442721"/>
            <a:ext cx="3094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</a:t>
            </a:r>
            <a:r>
              <a:rPr lang="ar-SA" sz="3600" b="1" dirty="0">
                <a:ln/>
                <a:solidFill>
                  <a:srgbClr val="0070C0"/>
                </a:solidFill>
              </a:rPr>
              <a:t>١٠٠٠</a:t>
            </a:r>
            <a:endParaRPr lang="ar-SA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629437" y="1455432"/>
            <a:ext cx="27174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</a:rPr>
              <a:t>ماذا أتعلم في هذا الفصل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91BD5B-0BC9-4CB8-B224-A5D8595F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455432"/>
            <a:ext cx="3607862" cy="45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E8EA90-14F6-3F4B-4025-13394945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1455432"/>
            <a:ext cx="3249083" cy="5486400"/>
          </a:xfrm>
          <a:prstGeom prst="rect">
            <a:avLst/>
          </a:prstGeom>
        </p:spPr>
      </p:pic>
      <p:sp>
        <p:nvSpPr>
          <p:cNvPr id="5" name="مستطيل: زوايا مستديرة 26">
            <a:extLst>
              <a:ext uri="{FF2B5EF4-FFF2-40B4-BE49-F238E27FC236}">
                <a16:creationId xmlns:a16="http://schemas.microsoft.com/office/drawing/2014/main" id="{50554110-5C48-07DE-8DBE-8123AE4728E6}"/>
              </a:ext>
            </a:extLst>
          </p:cNvPr>
          <p:cNvSpPr/>
          <p:nvPr/>
        </p:nvSpPr>
        <p:spPr>
          <a:xfrm>
            <a:off x="11172062" y="6457890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cap="none" spc="0" dirty="0">
                <a:ln/>
                <a:solidFill>
                  <a:srgbClr val="FFC000">
                    <a:lumMod val="50000"/>
                  </a:srgb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٨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75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0639AC33-CA24-F399-0A06-096B9CE5E580}"/>
              </a:ext>
            </a:extLst>
          </p:cNvPr>
          <p:cNvSpPr/>
          <p:nvPr/>
        </p:nvSpPr>
        <p:spPr>
          <a:xfrm>
            <a:off x="434932" y="381166"/>
            <a:ext cx="11325616" cy="601834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٩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0" y="442721"/>
            <a:ext cx="3094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١٠٠٠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232747" y="1518685"/>
            <a:ext cx="20136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</a:rPr>
              <a:t>المفردات  الفصل /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91" y="1214614"/>
            <a:ext cx="810279" cy="8102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FDE0530-4C89-4327-9949-36B99E0A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46"/>
          <a:stretch/>
        </p:blipFill>
        <p:spPr>
          <a:xfrm>
            <a:off x="4537403" y="1877361"/>
            <a:ext cx="3510662" cy="424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EEBA88-2557-5EFF-B8C3-15499999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78" y="1596099"/>
            <a:ext cx="3510662" cy="5261901"/>
          </a:xfrm>
          <a:prstGeom prst="rect">
            <a:avLst/>
          </a:prstGeom>
        </p:spPr>
      </p:pic>
      <p:sp>
        <p:nvSpPr>
          <p:cNvPr id="4" name="مستطيل: زوايا مستديرة 26">
            <a:extLst>
              <a:ext uri="{FF2B5EF4-FFF2-40B4-BE49-F238E27FC236}">
                <a16:creationId xmlns:a16="http://schemas.microsoft.com/office/drawing/2014/main" id="{4D4E0FBC-A2A4-A25F-650C-239758930A32}"/>
              </a:ext>
            </a:extLst>
          </p:cNvPr>
          <p:cNvSpPr/>
          <p:nvPr/>
        </p:nvSpPr>
        <p:spPr>
          <a:xfrm>
            <a:off x="11246440" y="6457890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cap="none" spc="0" dirty="0">
                <a:ln/>
                <a:solidFill>
                  <a:srgbClr val="FFC000">
                    <a:lumMod val="50000"/>
                  </a:srgb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٨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15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C3F13D42-E005-E5FA-5E6F-BCAB431FEFE3}"/>
              </a:ext>
            </a:extLst>
          </p:cNvPr>
          <p:cNvSpPr/>
          <p:nvPr/>
        </p:nvSpPr>
        <p:spPr>
          <a:xfrm>
            <a:off x="837696" y="458486"/>
            <a:ext cx="10905456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785061" y="684058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547A63-5A3E-4E78-A2B2-1B3DF264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817" y="1330389"/>
            <a:ext cx="3138488" cy="6607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734F66-2755-4A8D-8F78-5BBB9456E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08"/>
          <a:stretch/>
        </p:blipFill>
        <p:spPr>
          <a:xfrm>
            <a:off x="1705058" y="2137347"/>
            <a:ext cx="9817219" cy="22171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B34DFD-CAFA-7DB1-69BD-64453561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52"/>
            <a:ext cx="2137751" cy="351594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3CBA52E-6B3D-7D07-06F2-00E690FE0AE8}"/>
              </a:ext>
            </a:extLst>
          </p:cNvPr>
          <p:cNvSpPr/>
          <p:nvPr/>
        </p:nvSpPr>
        <p:spPr>
          <a:xfrm>
            <a:off x="6327952" y="1991123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٨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637B12B-2F10-EAC9-EC74-6D8D04B2F13D}"/>
              </a:ext>
            </a:extLst>
          </p:cNvPr>
          <p:cNvSpPr/>
          <p:nvPr/>
        </p:nvSpPr>
        <p:spPr>
          <a:xfrm>
            <a:off x="4772314" y="1991123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١٣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136A5EB-BB0B-F882-66C5-806952E8D3B9}"/>
              </a:ext>
            </a:extLst>
          </p:cNvPr>
          <p:cNvSpPr/>
          <p:nvPr/>
        </p:nvSpPr>
        <p:spPr>
          <a:xfrm>
            <a:off x="3415364" y="1991123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٦٥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AFB4F0-0B90-C34D-4389-43FE3D4B936D}"/>
              </a:ext>
            </a:extLst>
          </p:cNvPr>
          <p:cNvSpPr/>
          <p:nvPr/>
        </p:nvSpPr>
        <p:spPr>
          <a:xfrm>
            <a:off x="2198963" y="1991123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٩٠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83CB28C-C480-0544-87A0-7A9E724B1E0B}"/>
              </a:ext>
            </a:extLst>
          </p:cNvPr>
          <p:cNvSpPr/>
          <p:nvPr/>
        </p:nvSpPr>
        <p:spPr>
          <a:xfrm>
            <a:off x="6154827" y="2757325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٢٣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CA118E8-C40A-1D2B-56E3-616D2DD3A2CA}"/>
              </a:ext>
            </a:extLst>
          </p:cNvPr>
          <p:cNvSpPr/>
          <p:nvPr/>
        </p:nvSpPr>
        <p:spPr>
          <a:xfrm>
            <a:off x="4738202" y="2764787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٤٤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5D64B02-8042-8F85-3489-0232038C5C13}"/>
              </a:ext>
            </a:extLst>
          </p:cNvPr>
          <p:cNvSpPr/>
          <p:nvPr/>
        </p:nvSpPr>
        <p:spPr>
          <a:xfrm>
            <a:off x="3501925" y="2822120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٨٩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D61F945-EA87-C1BA-48DA-7E63B6BF83B4}"/>
              </a:ext>
            </a:extLst>
          </p:cNvPr>
          <p:cNvSpPr/>
          <p:nvPr/>
        </p:nvSpPr>
        <p:spPr>
          <a:xfrm>
            <a:off x="1951129" y="2822119"/>
            <a:ext cx="12234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١٠٠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62565D4-336C-A690-4A69-6C595C743BBF}"/>
              </a:ext>
            </a:extLst>
          </p:cNvPr>
          <p:cNvSpPr/>
          <p:nvPr/>
        </p:nvSpPr>
        <p:spPr>
          <a:xfrm>
            <a:off x="6120715" y="3555925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٢٩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2AFEB549-1B01-5004-872C-3B98ADAE3C49}"/>
              </a:ext>
            </a:extLst>
          </p:cNvPr>
          <p:cNvSpPr/>
          <p:nvPr/>
        </p:nvSpPr>
        <p:spPr>
          <a:xfrm>
            <a:off x="4704090" y="3588322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٣٥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21EE62D-0283-541E-2650-B0F88E0FF7DD}"/>
              </a:ext>
            </a:extLst>
          </p:cNvPr>
          <p:cNvSpPr/>
          <p:nvPr/>
        </p:nvSpPr>
        <p:spPr>
          <a:xfrm>
            <a:off x="3466263" y="3539726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٥٣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0CDC6F95-86C6-D778-D65E-0A8B1CF8F87F}"/>
              </a:ext>
            </a:extLst>
          </p:cNvPr>
          <p:cNvSpPr/>
          <p:nvPr/>
        </p:nvSpPr>
        <p:spPr>
          <a:xfrm>
            <a:off x="2089074" y="3491205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٩٢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مستطيل: زوايا مستديرة 26">
            <a:extLst>
              <a:ext uri="{FF2B5EF4-FFF2-40B4-BE49-F238E27FC236}">
                <a16:creationId xmlns:a16="http://schemas.microsoft.com/office/drawing/2014/main" id="{2D4F5ECD-E043-08A4-F527-CE48EFBC19E0}"/>
              </a:ext>
            </a:extLst>
          </p:cNvPr>
          <p:cNvSpPr/>
          <p:nvPr/>
        </p:nvSpPr>
        <p:spPr>
          <a:xfrm>
            <a:off x="5913520" y="6145629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dirty="0">
                <a:ln/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٩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51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8C46147-C347-C36C-D043-A80486AF826D}"/>
              </a:ext>
            </a:extLst>
          </p:cNvPr>
          <p:cNvSpPr/>
          <p:nvPr/>
        </p:nvSpPr>
        <p:spPr>
          <a:xfrm>
            <a:off x="553196" y="458486"/>
            <a:ext cx="11085608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979030" y="583880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9444468-911C-4180-BF16-D174A1F8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10" y="1230211"/>
            <a:ext cx="9755360" cy="30941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5CDC54B-DB0F-C32C-B1A8-78591DEA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3196" y="851593"/>
            <a:ext cx="3070536" cy="55185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EB3C905-A288-07B0-36EC-C046CB3EC6C7}"/>
              </a:ext>
            </a:extLst>
          </p:cNvPr>
          <p:cNvSpPr/>
          <p:nvPr/>
        </p:nvSpPr>
        <p:spPr>
          <a:xfrm>
            <a:off x="3305026" y="1946276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٨٣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7CE4F31-F4EC-205C-B597-B4CDBE78DA72}"/>
              </a:ext>
            </a:extLst>
          </p:cNvPr>
          <p:cNvSpPr/>
          <p:nvPr/>
        </p:nvSpPr>
        <p:spPr>
          <a:xfrm>
            <a:off x="3305025" y="2662341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٧٢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8FB2679-F045-47D2-23E3-33E9CBC7AE1D}"/>
              </a:ext>
            </a:extLst>
          </p:cNvPr>
          <p:cNvSpPr/>
          <p:nvPr/>
        </p:nvSpPr>
        <p:spPr>
          <a:xfrm>
            <a:off x="3305024" y="3456457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٣٠</a:t>
            </a:r>
          </a:p>
        </p:txBody>
      </p:sp>
      <p:sp>
        <p:nvSpPr>
          <p:cNvPr id="4" name="مستطيل: زوايا مستديرة 26">
            <a:extLst>
              <a:ext uri="{FF2B5EF4-FFF2-40B4-BE49-F238E27FC236}">
                <a16:creationId xmlns:a16="http://schemas.microsoft.com/office/drawing/2014/main" id="{646A8F43-7805-4626-E6D0-3B384F4DC2B3}"/>
              </a:ext>
            </a:extLst>
          </p:cNvPr>
          <p:cNvSpPr/>
          <p:nvPr/>
        </p:nvSpPr>
        <p:spPr>
          <a:xfrm>
            <a:off x="5872558" y="6199459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dirty="0">
                <a:ln/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٩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2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ADE86B2B-2D2C-57F4-487A-7BC85E4D8BBD}"/>
              </a:ext>
            </a:extLst>
          </p:cNvPr>
          <p:cNvSpPr/>
          <p:nvPr/>
        </p:nvSpPr>
        <p:spPr>
          <a:xfrm>
            <a:off x="694267" y="458486"/>
            <a:ext cx="10837333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787660" y="670866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CB75C7-25A0-4274-887F-23B553CE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67" y="1641616"/>
            <a:ext cx="9335084" cy="27555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7B81DC-7DF4-D86C-5924-4F099D1C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7" y="955524"/>
            <a:ext cx="3098800" cy="590247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5FAD672-BE0C-3832-1CAA-E458DBFD41A2}"/>
              </a:ext>
            </a:extLst>
          </p:cNvPr>
          <p:cNvSpPr/>
          <p:nvPr/>
        </p:nvSpPr>
        <p:spPr>
          <a:xfrm>
            <a:off x="9371265" y="2395178"/>
            <a:ext cx="54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&lt;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DD54464-3FDF-D92A-DBC3-B92ED17249B8}"/>
              </a:ext>
            </a:extLst>
          </p:cNvPr>
          <p:cNvSpPr/>
          <p:nvPr/>
        </p:nvSpPr>
        <p:spPr>
          <a:xfrm>
            <a:off x="4433027" y="2395178"/>
            <a:ext cx="543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=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6C59D78-48F7-1AF7-9638-ADB8802DBFC3}"/>
              </a:ext>
            </a:extLst>
          </p:cNvPr>
          <p:cNvSpPr/>
          <p:nvPr/>
        </p:nvSpPr>
        <p:spPr>
          <a:xfrm>
            <a:off x="9291915" y="3226175"/>
            <a:ext cx="543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&gt;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486BD29-BB0A-A29E-3B85-006E9B8C51CA}"/>
              </a:ext>
            </a:extLst>
          </p:cNvPr>
          <p:cNvSpPr/>
          <p:nvPr/>
        </p:nvSpPr>
        <p:spPr>
          <a:xfrm>
            <a:off x="4472702" y="3226175"/>
            <a:ext cx="54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&lt;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مستطيل: زوايا مستديرة 26">
            <a:extLst>
              <a:ext uri="{FF2B5EF4-FFF2-40B4-BE49-F238E27FC236}">
                <a16:creationId xmlns:a16="http://schemas.microsoft.com/office/drawing/2014/main" id="{8C18A5FA-D3CE-3060-679C-4DDA827934A9}"/>
              </a:ext>
            </a:extLst>
          </p:cNvPr>
          <p:cNvSpPr/>
          <p:nvPr/>
        </p:nvSpPr>
        <p:spPr>
          <a:xfrm>
            <a:off x="5778650" y="6199459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dirty="0">
                <a:ln/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٩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8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E8107CC3-68C5-96EA-9005-D5E242F75A7C}"/>
              </a:ext>
            </a:extLst>
          </p:cNvPr>
          <p:cNvSpPr/>
          <p:nvPr/>
        </p:nvSpPr>
        <p:spPr>
          <a:xfrm>
            <a:off x="626533" y="458486"/>
            <a:ext cx="10803467" cy="59410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 defTabSz="609585" rtl="0">
              <a:defRPr/>
            </a:pPr>
            <a:endParaRPr lang="ar-SA" sz="1200" dirty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770263" y="566483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2DFCF9-FF11-4400-B660-EE308B57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84" y="2019525"/>
            <a:ext cx="9487632" cy="28995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621387-5924-9B14-3081-BF1DB9F7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" y="118534"/>
            <a:ext cx="2603605" cy="265853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C53BD2A-9989-8F18-9230-D54914A50D0C}"/>
              </a:ext>
            </a:extLst>
          </p:cNvPr>
          <p:cNvSpPr/>
          <p:nvPr/>
        </p:nvSpPr>
        <p:spPr>
          <a:xfrm>
            <a:off x="8386033" y="3469298"/>
            <a:ext cx="53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٦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1A919DC-B08F-F4C9-CFB6-DA915E546C3A}"/>
              </a:ext>
            </a:extLst>
          </p:cNvPr>
          <p:cNvSpPr/>
          <p:nvPr/>
        </p:nvSpPr>
        <p:spPr>
          <a:xfrm>
            <a:off x="7204014" y="3469298"/>
            <a:ext cx="53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٨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F01C20E-592D-B4AE-8F1B-77AEA6228126}"/>
              </a:ext>
            </a:extLst>
          </p:cNvPr>
          <p:cNvSpPr/>
          <p:nvPr/>
        </p:nvSpPr>
        <p:spPr>
          <a:xfrm>
            <a:off x="5826305" y="3469297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FF0000"/>
                </a:solidFill>
              </a:rPr>
              <a:t>١٠</a:t>
            </a:r>
            <a:endParaRPr lang="ar-SA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مستطيل: زوايا مستديرة 26">
            <a:extLst>
              <a:ext uri="{FF2B5EF4-FFF2-40B4-BE49-F238E27FC236}">
                <a16:creationId xmlns:a16="http://schemas.microsoft.com/office/drawing/2014/main" id="{0B859716-D113-D307-D202-108063165499}"/>
              </a:ext>
            </a:extLst>
          </p:cNvPr>
          <p:cNvSpPr/>
          <p:nvPr/>
        </p:nvSpPr>
        <p:spPr>
          <a:xfrm>
            <a:off x="5681568" y="6168788"/>
            <a:ext cx="828863" cy="400110"/>
          </a:xfrm>
          <a:custGeom>
            <a:avLst/>
            <a:gdLst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  <a:gd name="connsiteX0" fmla="*/ 0 w 828863"/>
              <a:gd name="connsiteY0" fmla="*/ 200055 h 400110"/>
              <a:gd name="connsiteX1" fmla="*/ 281315 w 828863"/>
              <a:gd name="connsiteY1" fmla="*/ 0 h 400110"/>
              <a:gd name="connsiteX2" fmla="*/ 547548 w 828863"/>
              <a:gd name="connsiteY2" fmla="*/ 0 h 400110"/>
              <a:gd name="connsiteX3" fmla="*/ 828863 w 828863"/>
              <a:gd name="connsiteY3" fmla="*/ 200055 h 400110"/>
              <a:gd name="connsiteX4" fmla="*/ 828863 w 828863"/>
              <a:gd name="connsiteY4" fmla="*/ 200055 h 400110"/>
              <a:gd name="connsiteX5" fmla="*/ 547548 w 828863"/>
              <a:gd name="connsiteY5" fmla="*/ 400110 h 400110"/>
              <a:gd name="connsiteX6" fmla="*/ 281315 w 828863"/>
              <a:gd name="connsiteY6" fmla="*/ 400110 h 400110"/>
              <a:gd name="connsiteX7" fmla="*/ 0 w 828863"/>
              <a:gd name="connsiteY7" fmla="*/ 200055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400110" fill="none" extrusionOk="0">
                <a:moveTo>
                  <a:pt x="0" y="200055"/>
                </a:moveTo>
                <a:cubicBezTo>
                  <a:pt x="25201" y="42209"/>
                  <a:pt x="156043" y="-53689"/>
                  <a:pt x="281315" y="0"/>
                </a:cubicBezTo>
                <a:cubicBezTo>
                  <a:pt x="379627" y="10615"/>
                  <a:pt x="449152" y="5532"/>
                  <a:pt x="547548" y="0"/>
                </a:cubicBezTo>
                <a:cubicBezTo>
                  <a:pt x="705785" y="-42315"/>
                  <a:pt x="770957" y="111888"/>
                  <a:pt x="828863" y="200055"/>
                </a:cubicBezTo>
                <a:lnTo>
                  <a:pt x="828863" y="200055"/>
                </a:lnTo>
                <a:cubicBezTo>
                  <a:pt x="878728" y="317830"/>
                  <a:pt x="747198" y="428897"/>
                  <a:pt x="547548" y="400110"/>
                </a:cubicBezTo>
                <a:cubicBezTo>
                  <a:pt x="430564" y="424723"/>
                  <a:pt x="336491" y="372007"/>
                  <a:pt x="281315" y="400110"/>
                </a:cubicBezTo>
                <a:cubicBezTo>
                  <a:pt x="152339" y="380759"/>
                  <a:pt x="5421" y="343776"/>
                  <a:pt x="0" y="200055"/>
                </a:cubicBezTo>
                <a:close/>
              </a:path>
              <a:path w="828863" h="400110" stroke="0" extrusionOk="0">
                <a:moveTo>
                  <a:pt x="0" y="200055"/>
                </a:moveTo>
                <a:cubicBezTo>
                  <a:pt x="22292" y="72316"/>
                  <a:pt x="141676" y="28206"/>
                  <a:pt x="281315" y="0"/>
                </a:cubicBezTo>
                <a:cubicBezTo>
                  <a:pt x="341204" y="32076"/>
                  <a:pt x="480248" y="-13824"/>
                  <a:pt x="547548" y="0"/>
                </a:cubicBezTo>
                <a:cubicBezTo>
                  <a:pt x="713219" y="-21591"/>
                  <a:pt x="848870" y="69752"/>
                  <a:pt x="828863" y="200055"/>
                </a:cubicBezTo>
                <a:lnTo>
                  <a:pt x="828863" y="200055"/>
                </a:lnTo>
                <a:cubicBezTo>
                  <a:pt x="865573" y="277072"/>
                  <a:pt x="734967" y="386189"/>
                  <a:pt x="547548" y="400110"/>
                </a:cubicBezTo>
                <a:cubicBezTo>
                  <a:pt x="481861" y="403370"/>
                  <a:pt x="328748" y="389813"/>
                  <a:pt x="281315" y="400110"/>
                </a:cubicBezTo>
                <a:cubicBezTo>
                  <a:pt x="120592" y="389487"/>
                  <a:pt x="-30367" y="328961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6692" y="104129"/>
                  <a:pt x="113595" y="-4936"/>
                  <a:pt x="281315" y="0"/>
                </a:cubicBezTo>
                <a:cubicBezTo>
                  <a:pt x="350162" y="24116"/>
                  <a:pt x="442600" y="-13439"/>
                  <a:pt x="547548" y="0"/>
                </a:cubicBezTo>
                <a:cubicBezTo>
                  <a:pt x="710542" y="-34706"/>
                  <a:pt x="819571" y="99963"/>
                  <a:pt x="828863" y="200055"/>
                </a:cubicBezTo>
                <a:lnTo>
                  <a:pt x="828863" y="200055"/>
                </a:lnTo>
                <a:cubicBezTo>
                  <a:pt x="874231" y="321659"/>
                  <a:pt x="693203" y="366922"/>
                  <a:pt x="547548" y="400110"/>
                </a:cubicBezTo>
                <a:cubicBezTo>
                  <a:pt x="454064" y="415894"/>
                  <a:pt x="335673" y="382283"/>
                  <a:pt x="281315" y="400110"/>
                </a:cubicBezTo>
                <a:cubicBezTo>
                  <a:pt x="114762" y="396051"/>
                  <a:pt x="6594" y="313023"/>
                  <a:pt x="0" y="200055"/>
                </a:cubicBezTo>
                <a:close/>
              </a:path>
              <a:path w="828863" h="400110" fill="none" stroke="0" extrusionOk="0">
                <a:moveTo>
                  <a:pt x="0" y="200055"/>
                </a:moveTo>
                <a:cubicBezTo>
                  <a:pt x="17095" y="63032"/>
                  <a:pt x="145050" y="-20370"/>
                  <a:pt x="281315" y="0"/>
                </a:cubicBezTo>
                <a:cubicBezTo>
                  <a:pt x="370558" y="16652"/>
                  <a:pt x="445610" y="2727"/>
                  <a:pt x="547548" y="0"/>
                </a:cubicBezTo>
                <a:cubicBezTo>
                  <a:pt x="708138" y="-40286"/>
                  <a:pt x="806436" y="103980"/>
                  <a:pt x="828863" y="200055"/>
                </a:cubicBezTo>
                <a:lnTo>
                  <a:pt x="828863" y="200055"/>
                </a:lnTo>
                <a:cubicBezTo>
                  <a:pt x="876036" y="299413"/>
                  <a:pt x="739730" y="415935"/>
                  <a:pt x="547548" y="400110"/>
                </a:cubicBezTo>
                <a:cubicBezTo>
                  <a:pt x="435737" y="421173"/>
                  <a:pt x="339586" y="377356"/>
                  <a:pt x="281315" y="400110"/>
                </a:cubicBezTo>
                <a:cubicBezTo>
                  <a:pt x="140021" y="373222"/>
                  <a:pt x="1505" y="339857"/>
                  <a:pt x="0" y="200055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rgbClr val="4472C4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4268037417">
                  <a:custGeom>
                    <a:avLst/>
                    <a:gdLst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  <a:gd name="connsiteX0" fmla="*/ 0 w 828863"/>
                      <a:gd name="connsiteY0" fmla="*/ 200055 h 400110"/>
                      <a:gd name="connsiteX1" fmla="*/ 281315 w 828863"/>
                      <a:gd name="connsiteY1" fmla="*/ 0 h 400110"/>
                      <a:gd name="connsiteX2" fmla="*/ 547548 w 828863"/>
                      <a:gd name="connsiteY2" fmla="*/ 0 h 400110"/>
                      <a:gd name="connsiteX3" fmla="*/ 828863 w 828863"/>
                      <a:gd name="connsiteY3" fmla="*/ 200055 h 400110"/>
                      <a:gd name="connsiteX4" fmla="*/ 828863 w 828863"/>
                      <a:gd name="connsiteY4" fmla="*/ 200055 h 400110"/>
                      <a:gd name="connsiteX5" fmla="*/ 547548 w 828863"/>
                      <a:gd name="connsiteY5" fmla="*/ 400110 h 400110"/>
                      <a:gd name="connsiteX6" fmla="*/ 281315 w 828863"/>
                      <a:gd name="connsiteY6" fmla="*/ 400110 h 400110"/>
                      <a:gd name="connsiteX7" fmla="*/ 0 w 828863"/>
                      <a:gd name="connsiteY7" fmla="*/ 200055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8863" h="400110" fill="none" extrusionOk="0">
                        <a:moveTo>
                          <a:pt x="0" y="200055"/>
                        </a:moveTo>
                        <a:cubicBezTo>
                          <a:pt x="16114" y="59945"/>
                          <a:pt x="146325" y="-34502"/>
                          <a:pt x="281315" y="0"/>
                        </a:cubicBezTo>
                        <a:cubicBezTo>
                          <a:pt x="378358" y="11081"/>
                          <a:pt x="444916" y="4978"/>
                          <a:pt x="547548" y="0"/>
                        </a:cubicBezTo>
                        <a:cubicBezTo>
                          <a:pt x="704873" y="-26845"/>
                          <a:pt x="788000" y="104347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59730" y="314713"/>
                          <a:pt x="741023" y="424539"/>
                          <a:pt x="547548" y="400110"/>
                        </a:cubicBezTo>
                        <a:cubicBezTo>
                          <a:pt x="434078" y="422262"/>
                          <a:pt x="345587" y="380913"/>
                          <a:pt x="281315" y="400110"/>
                        </a:cubicBezTo>
                        <a:cubicBezTo>
                          <a:pt x="149217" y="383300"/>
                          <a:pt x="3293" y="329127"/>
                          <a:pt x="0" y="200055"/>
                        </a:cubicBezTo>
                        <a:close/>
                      </a:path>
                      <a:path w="828863" h="400110" stroke="0" extrusionOk="0">
                        <a:moveTo>
                          <a:pt x="0" y="200055"/>
                        </a:moveTo>
                        <a:cubicBezTo>
                          <a:pt x="16555" y="78632"/>
                          <a:pt x="135037" y="19443"/>
                          <a:pt x="281315" y="0"/>
                        </a:cubicBezTo>
                        <a:cubicBezTo>
                          <a:pt x="343002" y="17345"/>
                          <a:pt x="466760" y="-6473"/>
                          <a:pt x="547548" y="0"/>
                        </a:cubicBezTo>
                        <a:cubicBezTo>
                          <a:pt x="707771" y="-10654"/>
                          <a:pt x="852555" y="77538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43801" y="298660"/>
                          <a:pt x="709887" y="385659"/>
                          <a:pt x="547548" y="400110"/>
                        </a:cubicBezTo>
                        <a:cubicBezTo>
                          <a:pt x="480448" y="411218"/>
                          <a:pt x="331540" y="389623"/>
                          <a:pt x="281315" y="400110"/>
                        </a:cubicBezTo>
                        <a:cubicBezTo>
                          <a:pt x="119246" y="392649"/>
                          <a:pt x="-24875" y="328651"/>
                          <a:pt x="0" y="200055"/>
                        </a:cubicBezTo>
                        <a:close/>
                      </a:path>
                      <a:path w="828863" h="400110" fill="none" stroke="0" extrusionOk="0">
                        <a:moveTo>
                          <a:pt x="0" y="200055"/>
                        </a:moveTo>
                        <a:cubicBezTo>
                          <a:pt x="9131" y="103585"/>
                          <a:pt x="135434" y="-7872"/>
                          <a:pt x="281315" y="0"/>
                        </a:cubicBezTo>
                        <a:cubicBezTo>
                          <a:pt x="359043" y="21561"/>
                          <a:pt x="443795" y="3826"/>
                          <a:pt x="547548" y="0"/>
                        </a:cubicBezTo>
                        <a:cubicBezTo>
                          <a:pt x="707989" y="-31215"/>
                          <a:pt x="823479" y="97286"/>
                          <a:pt x="828863" y="200055"/>
                        </a:cubicBezTo>
                        <a:lnTo>
                          <a:pt x="828863" y="200055"/>
                        </a:lnTo>
                        <a:cubicBezTo>
                          <a:pt x="861079" y="300190"/>
                          <a:pt x="712350" y="388468"/>
                          <a:pt x="547548" y="400110"/>
                        </a:cubicBezTo>
                        <a:cubicBezTo>
                          <a:pt x="449918" y="411420"/>
                          <a:pt x="343955" y="384110"/>
                          <a:pt x="281315" y="400110"/>
                        </a:cubicBezTo>
                        <a:cubicBezTo>
                          <a:pt x="120560" y="379043"/>
                          <a:pt x="-185" y="334011"/>
                          <a:pt x="0" y="2000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ar-SA" sz="2000" b="1" dirty="0">
                <a:ln/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٩</a:t>
            </a:r>
            <a:endParaRPr lang="ar-SA" sz="4400" b="1" cap="none" spc="0" dirty="0">
              <a:ln/>
              <a:solidFill>
                <a:srgbClr val="FFC000">
                  <a:lumMod val="50000"/>
                </a:srgb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5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F1BFCDC-20CA-3BB6-D113-B074A2256A2D}"/>
              </a:ext>
            </a:extLst>
          </p:cNvPr>
          <p:cNvSpPr/>
          <p:nvPr/>
        </p:nvSpPr>
        <p:spPr>
          <a:xfrm rot="16200000">
            <a:off x="3196519" y="-1877165"/>
            <a:ext cx="5798964" cy="10612329"/>
          </a:xfrm>
          <a:prstGeom prst="roundRect">
            <a:avLst>
              <a:gd name="adj" fmla="val 16851"/>
            </a:avLst>
          </a:prstGeom>
          <a:solidFill>
            <a:srgbClr val="FFFFFF">
              <a:alpha val="50196"/>
            </a:srgbClr>
          </a:solidFill>
          <a:ln w="762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endParaRPr lang="ar-KW"/>
          </a:p>
        </p:txBody>
      </p:sp>
      <p:sp>
        <p:nvSpPr>
          <p:cNvPr id="7" name="Google Shape;1576;p49">
            <a:extLst>
              <a:ext uri="{FF2B5EF4-FFF2-40B4-BE49-F238E27FC236}">
                <a16:creationId xmlns:a16="http://schemas.microsoft.com/office/drawing/2014/main" id="{F56C26F8-266F-1484-6DDF-8C185CC0D464}"/>
              </a:ext>
            </a:extLst>
          </p:cNvPr>
          <p:cNvSpPr/>
          <p:nvPr/>
        </p:nvSpPr>
        <p:spPr>
          <a:xfrm>
            <a:off x="5358828" y="2515294"/>
            <a:ext cx="4745029" cy="791819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bai" panose="020B0503030403030204" pitchFamily="34" charset="-78"/>
                <a:cs typeface="DecoType Naskh" pitchFamily="2" charset="-78"/>
                <a:sym typeface="Arial"/>
              </a:rPr>
              <a:t>ماذا تعلمنا في درس اليوم ؟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bai" panose="020B0503030403030204" pitchFamily="34" charset="-78"/>
              <a:cs typeface="DecoType Naskh" pitchFamily="2" charset="-78"/>
              <a:sym typeface="Arial"/>
            </a:endParaRPr>
          </a:p>
        </p:txBody>
      </p:sp>
      <p:sp>
        <p:nvSpPr>
          <p:cNvPr id="10" name="Google Shape;1577;p49">
            <a:extLst>
              <a:ext uri="{FF2B5EF4-FFF2-40B4-BE49-F238E27FC236}">
                <a16:creationId xmlns:a16="http://schemas.microsoft.com/office/drawing/2014/main" id="{332AC440-0DDF-9915-9511-E2AF70837A82}"/>
              </a:ext>
            </a:extLst>
          </p:cNvPr>
          <p:cNvSpPr/>
          <p:nvPr/>
        </p:nvSpPr>
        <p:spPr>
          <a:xfrm>
            <a:off x="4044216" y="3946796"/>
            <a:ext cx="5599732" cy="1030993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bai" panose="020B0503030403030204" pitchFamily="34" charset="-78"/>
                <a:cs typeface="DecoType Naskh" pitchFamily="2" charset="-78"/>
                <a:sym typeface="Arial"/>
              </a:rPr>
              <a:t>هل اعجبك درس </a:t>
            </a:r>
            <a:r>
              <a:rPr kumimoji="0" lang="ar-AE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bai" panose="020B0503030403030204" pitchFamily="34" charset="-78"/>
                <a:cs typeface="DecoType Naskh" pitchFamily="2" charset="-78"/>
                <a:sym typeface="Arial"/>
              </a:rPr>
              <a:t>اليوم ؟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bai" panose="020B0503030403030204" pitchFamily="34" charset="-78"/>
              <a:cs typeface="DecoType Naskh" pitchFamily="2" charset="-78"/>
              <a:sym typeface="Arial"/>
            </a:endParaRPr>
          </a:p>
        </p:txBody>
      </p:sp>
      <p:sp>
        <p:nvSpPr>
          <p:cNvPr id="13" name="Google Shape;1579;p49">
            <a:extLst>
              <a:ext uri="{FF2B5EF4-FFF2-40B4-BE49-F238E27FC236}">
                <a16:creationId xmlns:a16="http://schemas.microsoft.com/office/drawing/2014/main" id="{F794E2CF-8902-3238-1B13-6CACB3616643}"/>
              </a:ext>
            </a:extLst>
          </p:cNvPr>
          <p:cNvSpPr/>
          <p:nvPr/>
        </p:nvSpPr>
        <p:spPr>
          <a:xfrm>
            <a:off x="9616112" y="2515294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ar-SA" sz="3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١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16" name="Google Shape;1580;p49">
            <a:extLst>
              <a:ext uri="{FF2B5EF4-FFF2-40B4-BE49-F238E27FC236}">
                <a16:creationId xmlns:a16="http://schemas.microsoft.com/office/drawing/2014/main" id="{9159FB32-0E91-47C5-CD6E-F37F1F74F036}"/>
              </a:ext>
            </a:extLst>
          </p:cNvPr>
          <p:cNvSpPr/>
          <p:nvPr/>
        </p:nvSpPr>
        <p:spPr>
          <a:xfrm>
            <a:off x="9279087" y="4088976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r" defTabSz="914400" rtl="1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ar-SA" sz="3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٢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73944B-001E-1CEB-569B-8B0FD196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083733"/>
            <a:ext cx="5245100" cy="49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5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91889E5B76488505C3C6EE90A14C" ma:contentTypeVersion="5" ma:contentTypeDescription="Create a new document." ma:contentTypeScope="" ma:versionID="e66fba6d707ea8074874bea0be3c15ba">
  <xsd:schema xmlns:xsd="http://www.w3.org/2001/XMLSchema" xmlns:xs="http://www.w3.org/2001/XMLSchema" xmlns:p="http://schemas.microsoft.com/office/2006/metadata/properties" xmlns:ns3="5644b2f9-7d64-45e3-9573-53786dcb4448" targetNamespace="http://schemas.microsoft.com/office/2006/metadata/properties" ma:root="true" ma:fieldsID="748d89f33feb9915092514935364c1f3" ns3:_="">
    <xsd:import namespace="5644b2f9-7d64-45e3-9573-53786dcb44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4b2f9-7d64-45e3-9573-53786dcb4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0830A3-7112-41EF-B5DA-CC7A26330E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FB7EA-4280-4B25-91A6-E8D87DBAA90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644b2f9-7d64-45e3-9573-53786dcb4448"/>
  </ds:schemaRefs>
</ds:datastoreItem>
</file>

<file path=customXml/itemProps3.xml><?xml version="1.0" encoding="utf-8"?>
<ds:datastoreItem xmlns:ds="http://schemas.openxmlformats.org/officeDocument/2006/customXml" ds:itemID="{92F0BEF7-0DD5-4279-81B6-D5941E8A412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78</Words>
  <Application>Microsoft Office PowerPoint</Application>
  <PresentationFormat>شاشة عريضة</PresentationFormat>
  <Paragraphs>23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نسق Office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علي زيدي الزبيدي</dc:creator>
  <cp:lastModifiedBy>الهنوف بنت سيف العمري</cp:lastModifiedBy>
  <cp:revision>10</cp:revision>
  <dcterms:created xsi:type="dcterms:W3CDTF">2022-03-04T12:01:01Z</dcterms:created>
  <dcterms:modified xsi:type="dcterms:W3CDTF">2025-03-01T16:24:56Z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0x01010062AA91889E5B76488505C3C6EE90A14C</vt:lpwstr>
  </property>
</Properties>
</file>