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4"/>
  </p:notesMasterIdLst>
  <p:sldIdLst>
    <p:sldId id="336" r:id="rId2"/>
    <p:sldId id="383" r:id="rId3"/>
    <p:sldId id="376" r:id="rId4"/>
    <p:sldId id="381" r:id="rId5"/>
    <p:sldId id="338" r:id="rId6"/>
    <p:sldId id="384" r:id="rId7"/>
    <p:sldId id="385" r:id="rId8"/>
    <p:sldId id="386" r:id="rId9"/>
    <p:sldId id="375" r:id="rId10"/>
    <p:sldId id="379" r:id="rId11"/>
    <p:sldId id="352" r:id="rId12"/>
    <p:sldId id="370" r:id="rId13"/>
  </p:sldIdLst>
  <p:sldSz cx="9144000" cy="6858000" type="screen4x3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2" autoAdjust="0"/>
    <p:restoredTop sz="94660"/>
  </p:normalViewPr>
  <p:slideViewPr>
    <p:cSldViewPr>
      <p:cViewPr varScale="1">
        <p:scale>
          <a:sx n="49" d="100"/>
          <a:sy n="49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282BD4-F6DE-447E-9ABA-AECA2D6C7B68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1EB980-997D-4A91-A336-17FCDD4665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067944" y="620688"/>
            <a:ext cx="4752528" cy="940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السلامة أثناء ركوب السيارة</a:t>
            </a:r>
            <a:endParaRPr lang="ar-SA" sz="3200" dirty="0">
              <a:effectLst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9800"/>
            <a:ext cx="6038303" cy="20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3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97896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>
                <a:solidFill>
                  <a:srgbClr val="0070C0"/>
                </a:solidFill>
              </a:rPr>
              <a:t>تتجنبي التحدث مع </a:t>
            </a:r>
            <a:r>
              <a:rPr lang="ar-SA" sz="2800" b="1" dirty="0" smtClean="0">
                <a:solidFill>
                  <a:srgbClr val="0070C0"/>
                </a:solidFill>
              </a:rPr>
              <a:t>السائق إلا للضرورة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 تلزمي بآداب الركوب</a:t>
            </a:r>
            <a:r>
              <a:rPr lang="ar-SA" sz="2800" b="1" dirty="0">
                <a:solidFill>
                  <a:srgbClr val="0070C0"/>
                </a:solidFill>
              </a:rPr>
              <a:t>؛ لحمايتك من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حوادث الطريق.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تستخدمي </a:t>
            </a:r>
            <a:r>
              <a:rPr lang="ar-SA" sz="2800" b="1" dirty="0">
                <a:solidFill>
                  <a:srgbClr val="0070C0"/>
                </a:solidFill>
              </a:rPr>
              <a:t>حزام الأمان </a:t>
            </a:r>
            <a:r>
              <a:rPr lang="ar-SA" sz="2800" b="1" dirty="0" smtClean="0">
                <a:solidFill>
                  <a:srgbClr val="0070C0"/>
                </a:solidFill>
              </a:rPr>
              <a:t>فإنه </a:t>
            </a:r>
            <a:r>
              <a:rPr lang="ar-SA" sz="2800" b="1" dirty="0">
                <a:solidFill>
                  <a:srgbClr val="0070C0"/>
                </a:solidFill>
              </a:rPr>
              <a:t>وقاية – </a:t>
            </a:r>
            <a:r>
              <a:rPr lang="ar-SA" sz="2800" b="1" dirty="0" smtClean="0">
                <a:solidFill>
                  <a:srgbClr val="0070C0"/>
                </a:solidFill>
              </a:rPr>
              <a:t>بإذن</a:t>
            </a:r>
            <a:endParaRPr lang="ar-SA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ا</a:t>
            </a:r>
            <a:r>
              <a:rPr lang="ar-SA" sz="2800" b="1" dirty="0" smtClean="0">
                <a:solidFill>
                  <a:srgbClr val="0070C0"/>
                </a:solidFill>
              </a:rPr>
              <a:t>لله </a:t>
            </a:r>
            <a:r>
              <a:rPr lang="ar-SA" sz="2800" b="1" dirty="0">
                <a:solidFill>
                  <a:srgbClr val="0070C0"/>
                </a:solidFill>
              </a:rPr>
              <a:t>– من </a:t>
            </a:r>
            <a:r>
              <a:rPr lang="ar-SA" sz="2800" b="1" dirty="0" smtClean="0">
                <a:solidFill>
                  <a:srgbClr val="0070C0"/>
                </a:solidFill>
              </a:rPr>
              <a:t>أخطار </a:t>
            </a:r>
            <a:r>
              <a:rPr lang="ar-SA" sz="2800" b="1" dirty="0">
                <a:solidFill>
                  <a:srgbClr val="0070C0"/>
                </a:solidFill>
              </a:rPr>
              <a:t>الحوادث.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لا </a:t>
            </a:r>
            <a:r>
              <a:rPr lang="ar-SA" sz="2800" b="1" dirty="0">
                <a:solidFill>
                  <a:srgbClr val="0070C0"/>
                </a:solidFill>
              </a:rPr>
              <a:t>تركبي مع </a:t>
            </a:r>
            <a:r>
              <a:rPr lang="ar-SA" sz="2800" b="1" dirty="0" smtClean="0">
                <a:solidFill>
                  <a:srgbClr val="0070C0"/>
                </a:solidFill>
              </a:rPr>
              <a:t>السائق </a:t>
            </a:r>
            <a:r>
              <a:rPr lang="ar-SA" sz="2800" b="1" dirty="0">
                <a:solidFill>
                  <a:srgbClr val="0070C0"/>
                </a:solidFill>
              </a:rPr>
              <a:t>بمفردك.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سحابة 9"/>
          <p:cNvSpPr/>
          <p:nvPr/>
        </p:nvSpPr>
        <p:spPr>
          <a:xfrm>
            <a:off x="4283968" y="620688"/>
            <a:ext cx="4176464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إرشادات عامة</a:t>
            </a:r>
            <a:endParaRPr lang="ar-EG" sz="3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807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2113669" y="755683"/>
            <a:ext cx="645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2800" b="1" dirty="0" smtClean="0">
                <a:solidFill>
                  <a:srgbClr val="FF0000"/>
                </a:solidFill>
              </a:rPr>
              <a:t>ألون السيارة بلون سيارة عائلتي، وأكتب رقم لوحتها وحروفها: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13698" cy="34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9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130989" y="5301208"/>
            <a:ext cx="3025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</a:t>
            </a:r>
            <a:r>
              <a:rPr lang="ar-EG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التأني</a:t>
            </a:r>
            <a:r>
              <a:rPr lang="ar-EG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الـ </a:t>
            </a:r>
            <a:r>
              <a:rPr lang="ar-EG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سلامة</a:t>
            </a:r>
            <a:endParaRPr lang="ar-SA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79512" y="7647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أشطب الكلمات التالية أفقيًّا أو عموديًا وأكمل الفراغ بالحروف المتبقية للحصول على الجملة المطلوبة:</a:t>
            </a:r>
          </a:p>
          <a:p>
            <a:pPr algn="ctr"/>
            <a:r>
              <a:rPr lang="ar-EG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(سيارة ـ مر ـ شارع ـ إشارة ـ قف ـ حزام ـ أمان ـ مرور ـ طريق ـ دورية).</a:t>
            </a:r>
            <a:endParaRPr lang="ar-S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7770"/>
            <a:ext cx="5857850" cy="301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2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1072231" y="5033964"/>
            <a:ext cx="6236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اكتبي اسم وسيلة المواصلات المستخدمة</a:t>
            </a:r>
          </a:p>
          <a:p>
            <a:pPr algn="ctr"/>
            <a:r>
              <a:rPr lang="ar-EG" sz="2800" b="1" dirty="0" smtClean="0"/>
              <a:t>السيارة - الحافلة</a:t>
            </a:r>
            <a:r>
              <a:rPr lang="ar-EG" sz="2800" b="1" dirty="0" smtClean="0"/>
              <a:t> 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5" y="1824038"/>
            <a:ext cx="750560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سرتي العزيزة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1510" y="1571308"/>
            <a:ext cx="848445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chemeClr val="accent6"/>
                </a:solidFill>
              </a:rPr>
              <a:t>اسرتي العزيزة : أبدأ اليوم دراسة درس جديد أتعلم فيه </a:t>
            </a:r>
          </a:p>
          <a:p>
            <a:r>
              <a:rPr lang="ar-SA" sz="3200" b="1" dirty="0" smtClean="0">
                <a:solidFill>
                  <a:schemeClr val="accent6"/>
                </a:solidFill>
              </a:rPr>
              <a:t>إرشادات السلامة أثناء ركوب السيارة وهذا نشاط نسعد بتنفيذه معا مع وافر الحب / ابنتكم </a:t>
            </a:r>
            <a:endParaRPr lang="ar-SA" sz="3200" b="1" dirty="0" smtClean="0">
              <a:solidFill>
                <a:schemeClr val="accent6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عزيزي الأب / الأم : نتأكد من ربط ابنتك لحزام الأمان عند ركوب السيارة.</a:t>
            </a:r>
            <a:endParaRPr lang="ar-SA" sz="3200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7444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712228" y="1916832"/>
            <a:ext cx="795637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مبادئ السلامة أثناء ركوب السيارة</a:t>
            </a:r>
          </a:p>
          <a:p>
            <a:r>
              <a:rPr lang="ar-SA" sz="4400" b="1" dirty="0" smtClean="0">
                <a:solidFill>
                  <a:srgbClr val="FF0000"/>
                </a:solidFill>
              </a:rPr>
              <a:t>أربط حزام الأمان واذكر والدي وإخوتي بربطه</a:t>
            </a:r>
            <a:endParaRPr lang="ar-SA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0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5652120" y="620688"/>
            <a:ext cx="249736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نشاط1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0" y="1924050"/>
            <a:ext cx="8520970" cy="38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970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2113669" y="317860"/>
            <a:ext cx="249736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نشاط2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1" y="1367486"/>
            <a:ext cx="7532217" cy="465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سداسي 8"/>
          <p:cNvSpPr/>
          <p:nvPr/>
        </p:nvSpPr>
        <p:spPr>
          <a:xfrm>
            <a:off x="1312491" y="2650188"/>
            <a:ext cx="6120680" cy="373316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الحافلة - الطائرة</a:t>
            </a:r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371510" y="4100801"/>
            <a:ext cx="6120680" cy="373316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اربط حزام تكن في </a:t>
            </a:r>
            <a:r>
              <a:rPr lang="ar-SA" sz="2400" b="1" dirty="0" err="1" smtClean="0"/>
              <a:t>آمان</a:t>
            </a:r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011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2113669" y="317860"/>
            <a:ext cx="249736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نشاط3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1" y="1367485"/>
            <a:ext cx="7800890" cy="44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سداسي 11"/>
          <p:cNvSpPr/>
          <p:nvPr/>
        </p:nvSpPr>
        <p:spPr>
          <a:xfrm>
            <a:off x="712228" y="5013176"/>
            <a:ext cx="6800003" cy="373316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كي نحافظ على سلامة الركاب ونفسح الطريق للآخرين</a:t>
            </a:r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45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2113669" y="317860"/>
            <a:ext cx="249736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نشاط4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0" y="1367485"/>
            <a:ext cx="8160929" cy="407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45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2132856"/>
            <a:ext cx="8304946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EG" sz="3200" b="1" dirty="0" smtClean="0">
                <a:solidFill>
                  <a:srgbClr val="FF0000"/>
                </a:solidFill>
              </a:rPr>
              <a:t>عزيزي الأب عزيزتي الأم ناقش ابنتك في أهمية الالتزام بمبادئ السلامة أثناء الركوب </a:t>
            </a:r>
            <a:r>
              <a:rPr lang="ar-EG" sz="3200" b="1" dirty="0" smtClean="0"/>
              <a:t>.</a:t>
            </a:r>
            <a:endParaRPr lang="en-US" sz="3200" b="1" dirty="0"/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سحابة 10"/>
          <p:cNvSpPr/>
          <p:nvPr/>
        </p:nvSpPr>
        <p:spPr>
          <a:xfrm>
            <a:off x="4355976" y="687192"/>
            <a:ext cx="357748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أسرتي العزيزة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23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228</Words>
  <Application>Microsoft Office PowerPoint</Application>
  <PresentationFormat>عرض على الشاشة (3:4)‏</PresentationFormat>
  <Paragraphs>54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السلامة أثناء ركوب السيارة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81</cp:revision>
  <dcterms:created xsi:type="dcterms:W3CDTF">2015-03-17T18:44:23Z</dcterms:created>
  <dcterms:modified xsi:type="dcterms:W3CDTF">2019-08-05T16:01:11Z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