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4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9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83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7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9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38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57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6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29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522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sp>
        <p:nvSpPr>
          <p:cNvPr id="7" name="مربع نص 14"/>
          <p:cNvSpPr txBox="1"/>
          <p:nvPr/>
        </p:nvSpPr>
        <p:spPr>
          <a:xfrm>
            <a:off x="5867400" y="685800"/>
            <a:ext cx="2002971" cy="851297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المفردات </a:t>
            </a:r>
          </a:p>
        </p:txBody>
      </p:sp>
      <p:sp>
        <p:nvSpPr>
          <p:cNvPr id="9" name="مربع نص 15"/>
          <p:cNvSpPr txBox="1"/>
          <p:nvPr/>
        </p:nvSpPr>
        <p:spPr>
          <a:xfrm>
            <a:off x="4161971" y="685800"/>
            <a:ext cx="1705429" cy="851297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0000FF"/>
                </a:solidFill>
              </a:rPr>
              <a:t> أ</a:t>
            </a:r>
            <a:r>
              <a:rPr lang="ar-SA" sz="4400" b="1" dirty="0">
                <a:solidFill>
                  <a:srgbClr val="0000FF"/>
                </a:solidFill>
              </a:rPr>
              <a:t>َ</a:t>
            </a:r>
            <a:r>
              <a:rPr lang="ar-EG" sz="4400" b="1" dirty="0">
                <a:solidFill>
                  <a:srgbClr val="0000FF"/>
                </a:solidFill>
              </a:rPr>
              <a:t>ع</a:t>
            </a:r>
            <a:r>
              <a:rPr lang="ar-SA" sz="4400" b="1" dirty="0">
                <a:solidFill>
                  <a:srgbClr val="0000FF"/>
                </a:solidFill>
              </a:rPr>
              <a:t>ُ</a:t>
            </a:r>
            <a:r>
              <a:rPr lang="ar-EG" sz="4400" b="1" dirty="0">
                <a:solidFill>
                  <a:srgbClr val="0000FF"/>
                </a:solidFill>
              </a:rPr>
              <a:t>ـــد</a:t>
            </a:r>
            <a:r>
              <a:rPr lang="ar-SA" sz="4400" b="1" dirty="0">
                <a:solidFill>
                  <a:srgbClr val="0000FF"/>
                </a:solidFill>
              </a:rPr>
              <a:t>ُّ</a:t>
            </a:r>
            <a:endParaRPr lang="ar-EG" sz="4400" b="1" dirty="0">
              <a:solidFill>
                <a:srgbClr val="0000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937207"/>
            <a:ext cx="7391400" cy="438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57199" y="1537097"/>
            <a:ext cx="79248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SA" sz="2000" b="1" dirty="0">
                <a:solidFill>
                  <a:srgbClr val="FF0000"/>
                </a:solidFill>
              </a:rPr>
              <a:t>يتعرف الطالب الأشياء في الصورة ، ويعدها . ثم يلون مربعات حب عددها وينطق العدد .</a:t>
            </a:r>
          </a:p>
        </p:txBody>
      </p:sp>
      <p:sp>
        <p:nvSpPr>
          <p:cNvPr id="11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2" y="769257"/>
            <a:ext cx="2766442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9201" y="2159907"/>
            <a:ext cx="1167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2"/>
          <p:cNvSpPr/>
          <p:nvPr/>
        </p:nvSpPr>
        <p:spPr>
          <a:xfrm>
            <a:off x="4161232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ستطيل 12"/>
          <p:cNvSpPr/>
          <p:nvPr/>
        </p:nvSpPr>
        <p:spPr>
          <a:xfrm>
            <a:off x="3124200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ربع نص 20"/>
          <p:cNvSpPr txBox="1"/>
          <p:nvPr/>
        </p:nvSpPr>
        <p:spPr>
          <a:xfrm>
            <a:off x="3849879" y="2258729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اث</a:t>
            </a:r>
            <a:r>
              <a:rPr lang="ar-SA" sz="5400" b="1" dirty="0">
                <a:solidFill>
                  <a:srgbClr val="0000FF"/>
                </a:solidFill>
              </a:rPr>
              <a:t>ْ</a:t>
            </a:r>
            <a:r>
              <a:rPr lang="ar-EG" sz="5400" b="1" dirty="0">
                <a:solidFill>
                  <a:srgbClr val="0000FF"/>
                </a:solidFill>
              </a:rPr>
              <a:t>نان</a:t>
            </a:r>
            <a:r>
              <a:rPr lang="ar-SA" sz="5400" b="1" dirty="0">
                <a:solidFill>
                  <a:srgbClr val="0000FF"/>
                </a:solidFill>
              </a:rPr>
              <a:t>ٍ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4" name="مربع نص 17"/>
          <p:cNvSpPr txBox="1"/>
          <p:nvPr/>
        </p:nvSpPr>
        <p:spPr>
          <a:xfrm>
            <a:off x="990600" y="1295400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2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15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6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r>
              <a:rPr lang="ar-SA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2" y="769257"/>
            <a:ext cx="2766442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32" y="1683657"/>
            <a:ext cx="1492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21"/>
          <p:cNvSpPr txBox="1"/>
          <p:nvPr/>
        </p:nvSpPr>
        <p:spPr>
          <a:xfrm>
            <a:off x="3690926" y="2200615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ث</a:t>
            </a:r>
            <a:r>
              <a:rPr lang="ar-SA" sz="5400" b="1" dirty="0">
                <a:solidFill>
                  <a:srgbClr val="0000FF"/>
                </a:solidFill>
              </a:rPr>
              <a:t>َ</a:t>
            </a:r>
            <a:r>
              <a:rPr lang="ar-EG" sz="5400" b="1" dirty="0">
                <a:solidFill>
                  <a:srgbClr val="0000FF"/>
                </a:solidFill>
              </a:rPr>
              <a:t>لاث</a:t>
            </a:r>
            <a:r>
              <a:rPr lang="ar-SA" sz="5400" b="1" dirty="0">
                <a:solidFill>
                  <a:srgbClr val="0000FF"/>
                </a:solidFill>
              </a:rPr>
              <a:t>َ</a:t>
            </a:r>
            <a:r>
              <a:rPr lang="ar-EG" sz="5400" b="1" dirty="0">
                <a:solidFill>
                  <a:srgbClr val="0000FF"/>
                </a:solidFill>
              </a:rPr>
              <a:t>ة</a:t>
            </a:r>
            <a:r>
              <a:rPr lang="ar-SA" sz="5400" b="1" dirty="0">
                <a:solidFill>
                  <a:srgbClr val="0000FF"/>
                </a:solidFill>
              </a:rPr>
              <a:t>ٌ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1" name="مربع نص 18"/>
          <p:cNvSpPr txBox="1"/>
          <p:nvPr/>
        </p:nvSpPr>
        <p:spPr>
          <a:xfrm>
            <a:off x="1066800" y="1239322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مستطيل 12"/>
          <p:cNvSpPr/>
          <p:nvPr/>
        </p:nvSpPr>
        <p:spPr>
          <a:xfrm>
            <a:off x="4161232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12"/>
          <p:cNvSpPr/>
          <p:nvPr/>
        </p:nvSpPr>
        <p:spPr>
          <a:xfrm>
            <a:off x="3124200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مستطيل 12"/>
          <p:cNvSpPr/>
          <p:nvPr/>
        </p:nvSpPr>
        <p:spPr>
          <a:xfrm>
            <a:off x="2103832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2" y="769257"/>
            <a:ext cx="2766442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1" y="2052637"/>
            <a:ext cx="1285808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19"/>
          <p:cNvSpPr txBox="1"/>
          <p:nvPr/>
        </p:nvSpPr>
        <p:spPr>
          <a:xfrm>
            <a:off x="3810000" y="2255044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واح</a:t>
            </a:r>
            <a:r>
              <a:rPr lang="ar-SA" sz="5400" b="1" dirty="0">
                <a:solidFill>
                  <a:srgbClr val="0000FF"/>
                </a:solidFill>
              </a:rPr>
              <a:t>ِ</a:t>
            </a:r>
            <a:r>
              <a:rPr lang="ar-EG" sz="5400" b="1" dirty="0">
                <a:solidFill>
                  <a:srgbClr val="0000FF"/>
                </a:solidFill>
              </a:rPr>
              <a:t>د</a:t>
            </a:r>
            <a:r>
              <a:rPr lang="ar-SA" sz="5400" b="1" dirty="0">
                <a:solidFill>
                  <a:srgbClr val="0000FF"/>
                </a:solidFill>
              </a:rPr>
              <a:t>ٌ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1" name="مربع نص 16"/>
          <p:cNvSpPr txBox="1"/>
          <p:nvPr/>
        </p:nvSpPr>
        <p:spPr>
          <a:xfrm>
            <a:off x="762000" y="1441609"/>
            <a:ext cx="114300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3800" b="1" dirty="0">
                <a:solidFill>
                  <a:srgbClr val="FF0000"/>
                </a:solidFill>
              </a:rPr>
              <a:t>1</a:t>
            </a:r>
            <a:endParaRPr lang="ar-EG" sz="11500" b="1" dirty="0">
              <a:solidFill>
                <a:srgbClr val="FF0000"/>
              </a:solidFill>
            </a:endParaRPr>
          </a:p>
        </p:txBody>
      </p:sp>
      <p:sp>
        <p:nvSpPr>
          <p:cNvPr id="12" name="مستطيل 12"/>
          <p:cNvSpPr/>
          <p:nvPr/>
        </p:nvSpPr>
        <p:spPr>
          <a:xfrm>
            <a:off x="4174948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9"/>
          <p:cNvSpPr txBox="1"/>
          <p:nvPr/>
        </p:nvSpPr>
        <p:spPr>
          <a:xfrm>
            <a:off x="5509592" y="1447800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واح</a:t>
            </a:r>
            <a:r>
              <a:rPr lang="ar-SA" sz="5400" b="1" dirty="0">
                <a:solidFill>
                  <a:srgbClr val="0000FF"/>
                </a:solidFill>
              </a:rPr>
              <a:t>ِ</a:t>
            </a:r>
            <a:r>
              <a:rPr lang="ar-EG" sz="5400" b="1" dirty="0">
                <a:solidFill>
                  <a:srgbClr val="0000FF"/>
                </a:solidFill>
              </a:rPr>
              <a:t>د</a:t>
            </a:r>
            <a:r>
              <a:rPr lang="ar-SA" sz="5400" b="1" dirty="0">
                <a:solidFill>
                  <a:srgbClr val="0000FF"/>
                </a:solidFill>
              </a:rPr>
              <a:t>ٌ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0" name="مربع نص 16"/>
          <p:cNvSpPr txBox="1"/>
          <p:nvPr/>
        </p:nvSpPr>
        <p:spPr>
          <a:xfrm>
            <a:off x="1738876" y="1018025"/>
            <a:ext cx="114300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3800" b="1" dirty="0">
                <a:solidFill>
                  <a:srgbClr val="FF0000"/>
                </a:solidFill>
              </a:rPr>
              <a:t>1</a:t>
            </a:r>
            <a:endParaRPr lang="ar-EG" sz="115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22720"/>
            <a:ext cx="1938337" cy="22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4" y="38862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2"/>
          <p:cNvSpPr/>
          <p:nvPr/>
        </p:nvSpPr>
        <p:spPr>
          <a:xfrm>
            <a:off x="5151832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sp>
        <p:nvSpPr>
          <p:cNvPr id="12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66470"/>
            <a:ext cx="2748308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4" y="38862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12"/>
          <p:cNvSpPr/>
          <p:nvPr/>
        </p:nvSpPr>
        <p:spPr>
          <a:xfrm>
            <a:off x="5151832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مستطيل 12"/>
          <p:cNvSpPr/>
          <p:nvPr/>
        </p:nvSpPr>
        <p:spPr>
          <a:xfrm>
            <a:off x="4114800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مستطيل 12"/>
          <p:cNvSpPr/>
          <p:nvPr/>
        </p:nvSpPr>
        <p:spPr>
          <a:xfrm>
            <a:off x="3094432" y="4038600"/>
            <a:ext cx="1020368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مربع نص 21"/>
          <p:cNvSpPr txBox="1"/>
          <p:nvPr/>
        </p:nvSpPr>
        <p:spPr>
          <a:xfrm>
            <a:off x="5437584" y="2178844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</a:rPr>
              <a:t>اثنان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25" name="مربع نص 18"/>
          <p:cNvSpPr txBox="1"/>
          <p:nvPr/>
        </p:nvSpPr>
        <p:spPr>
          <a:xfrm>
            <a:off x="1397000" y="1239322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600" b="1" dirty="0">
                <a:solidFill>
                  <a:srgbClr val="FF0000"/>
                </a:solidFill>
              </a:rPr>
              <a:t>2</a:t>
            </a:r>
            <a:endParaRPr lang="ar-EG" sz="16600" b="1" dirty="0">
              <a:solidFill>
                <a:srgbClr val="FF0000"/>
              </a:solidFill>
            </a:endParaRPr>
          </a:p>
        </p:txBody>
      </p:sp>
      <p:sp>
        <p:nvSpPr>
          <p:cNvPr id="15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20025"/>
            <a:ext cx="2375868" cy="251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4" y="38862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5151832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مستطيل 12"/>
          <p:cNvSpPr/>
          <p:nvPr/>
        </p:nvSpPr>
        <p:spPr>
          <a:xfrm>
            <a:off x="4114800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ربع نص 20"/>
          <p:cNvSpPr txBox="1"/>
          <p:nvPr/>
        </p:nvSpPr>
        <p:spPr>
          <a:xfrm>
            <a:off x="5350663" y="2280583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</a:rPr>
              <a:t>ثلاثة 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6" name="مربع نص 17"/>
          <p:cNvSpPr txBox="1"/>
          <p:nvPr/>
        </p:nvSpPr>
        <p:spPr>
          <a:xfrm>
            <a:off x="1295400" y="990600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2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17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52139-ACBF-4B3E-B017-2E9AF8D53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630" y="4012526"/>
            <a:ext cx="1042506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0097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sp>
        <p:nvSpPr>
          <p:cNvPr id="10" name="مربع نص 21"/>
          <p:cNvSpPr txBox="1"/>
          <p:nvPr/>
        </p:nvSpPr>
        <p:spPr>
          <a:xfrm>
            <a:off x="5437584" y="2178844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ث</a:t>
            </a:r>
            <a:r>
              <a:rPr lang="ar-SA" sz="5400" b="1" dirty="0">
                <a:solidFill>
                  <a:srgbClr val="0000FF"/>
                </a:solidFill>
              </a:rPr>
              <a:t>َ</a:t>
            </a:r>
            <a:r>
              <a:rPr lang="ar-EG" sz="5400" b="1" dirty="0">
                <a:solidFill>
                  <a:srgbClr val="0000FF"/>
                </a:solidFill>
              </a:rPr>
              <a:t>لاث</a:t>
            </a:r>
            <a:r>
              <a:rPr lang="ar-SA" sz="5400" b="1" dirty="0">
                <a:solidFill>
                  <a:srgbClr val="0000FF"/>
                </a:solidFill>
              </a:rPr>
              <a:t>َ</a:t>
            </a:r>
            <a:r>
              <a:rPr lang="ar-EG" sz="5400" b="1" dirty="0">
                <a:solidFill>
                  <a:srgbClr val="0000FF"/>
                </a:solidFill>
              </a:rPr>
              <a:t>ة</a:t>
            </a:r>
            <a:r>
              <a:rPr lang="ar-SA" sz="5400" b="1" dirty="0">
                <a:solidFill>
                  <a:srgbClr val="0000FF"/>
                </a:solidFill>
              </a:rPr>
              <a:t>ٌ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1" name="مربع نص 18"/>
          <p:cNvSpPr txBox="1"/>
          <p:nvPr/>
        </p:nvSpPr>
        <p:spPr>
          <a:xfrm>
            <a:off x="1397000" y="1239322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936948" y="4191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مستطيل 12"/>
          <p:cNvSpPr/>
          <p:nvPr/>
        </p:nvSpPr>
        <p:spPr>
          <a:xfrm>
            <a:off x="3899916" y="4191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ستطيل 12"/>
          <p:cNvSpPr/>
          <p:nvPr/>
        </p:nvSpPr>
        <p:spPr>
          <a:xfrm>
            <a:off x="2879548" y="4191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57350"/>
            <a:ext cx="204311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4" y="38862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2"/>
          <p:cNvSpPr/>
          <p:nvPr/>
        </p:nvSpPr>
        <p:spPr>
          <a:xfrm>
            <a:off x="5151832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ستطيل 12"/>
          <p:cNvSpPr/>
          <p:nvPr/>
        </p:nvSpPr>
        <p:spPr>
          <a:xfrm>
            <a:off x="4114800" y="40386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ربع نص 20"/>
          <p:cNvSpPr txBox="1"/>
          <p:nvPr/>
        </p:nvSpPr>
        <p:spPr>
          <a:xfrm>
            <a:off x="5410200" y="2102644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اث</a:t>
            </a:r>
            <a:r>
              <a:rPr lang="ar-SA" sz="5400" b="1" dirty="0">
                <a:solidFill>
                  <a:srgbClr val="0000FF"/>
                </a:solidFill>
              </a:rPr>
              <a:t>ْ</a:t>
            </a:r>
            <a:r>
              <a:rPr lang="ar-EG" sz="5400" b="1" dirty="0">
                <a:solidFill>
                  <a:srgbClr val="0000FF"/>
                </a:solidFill>
              </a:rPr>
              <a:t>نان</a:t>
            </a:r>
            <a:r>
              <a:rPr lang="ar-SA" sz="5400" b="1" dirty="0">
                <a:solidFill>
                  <a:srgbClr val="0000FF"/>
                </a:solidFill>
              </a:rPr>
              <a:t>ٍ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4" name="مربع نص 17"/>
          <p:cNvSpPr txBox="1"/>
          <p:nvPr/>
        </p:nvSpPr>
        <p:spPr>
          <a:xfrm>
            <a:off x="1295400" y="1371600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2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15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27" y="838200"/>
            <a:ext cx="26003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1506229"/>
            <a:ext cx="82809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9"/>
          <p:cNvSpPr txBox="1"/>
          <p:nvPr/>
        </p:nvSpPr>
        <p:spPr>
          <a:xfrm>
            <a:off x="3581400" y="1950244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واح</a:t>
            </a:r>
            <a:r>
              <a:rPr lang="ar-SA" sz="5400" b="1" dirty="0">
                <a:solidFill>
                  <a:srgbClr val="0000FF"/>
                </a:solidFill>
              </a:rPr>
              <a:t>ِ</a:t>
            </a:r>
            <a:r>
              <a:rPr lang="ar-EG" sz="5400" b="1" dirty="0">
                <a:solidFill>
                  <a:srgbClr val="0000FF"/>
                </a:solidFill>
              </a:rPr>
              <a:t>د</a:t>
            </a:r>
            <a:r>
              <a:rPr lang="ar-SA" sz="5400" b="1" dirty="0">
                <a:solidFill>
                  <a:srgbClr val="0000FF"/>
                </a:solidFill>
              </a:rPr>
              <a:t>ٌ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2" name="مربع نص 16"/>
          <p:cNvSpPr txBox="1"/>
          <p:nvPr/>
        </p:nvSpPr>
        <p:spPr>
          <a:xfrm>
            <a:off x="914400" y="1289209"/>
            <a:ext cx="114300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3800" b="1" dirty="0">
                <a:solidFill>
                  <a:srgbClr val="FF0000"/>
                </a:solidFill>
              </a:rPr>
              <a:t>1</a:t>
            </a:r>
            <a:endParaRPr lang="ar-EG" sz="11500" b="1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2"/>
          <p:cNvSpPr/>
          <p:nvPr/>
        </p:nvSpPr>
        <p:spPr>
          <a:xfrm>
            <a:off x="4174948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8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5291" y="1826747"/>
            <a:ext cx="1164209" cy="13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6003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21"/>
          <p:cNvSpPr txBox="1"/>
          <p:nvPr/>
        </p:nvSpPr>
        <p:spPr>
          <a:xfrm>
            <a:off x="3810000" y="2178844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ث</a:t>
            </a:r>
            <a:r>
              <a:rPr lang="ar-SA" sz="5400" b="1" dirty="0">
                <a:solidFill>
                  <a:srgbClr val="0000FF"/>
                </a:solidFill>
              </a:rPr>
              <a:t>َ</a:t>
            </a:r>
            <a:r>
              <a:rPr lang="ar-EG" sz="5400" b="1" dirty="0">
                <a:solidFill>
                  <a:srgbClr val="0000FF"/>
                </a:solidFill>
              </a:rPr>
              <a:t>لاث</a:t>
            </a:r>
            <a:r>
              <a:rPr lang="ar-SA" sz="5400" b="1" dirty="0">
                <a:solidFill>
                  <a:srgbClr val="0000FF"/>
                </a:solidFill>
              </a:rPr>
              <a:t>َ</a:t>
            </a:r>
            <a:r>
              <a:rPr lang="ar-EG" sz="5400" b="1" dirty="0">
                <a:solidFill>
                  <a:srgbClr val="0000FF"/>
                </a:solidFill>
              </a:rPr>
              <a:t>ة</a:t>
            </a:r>
            <a:r>
              <a:rPr lang="ar-SA" sz="5400" b="1" dirty="0">
                <a:solidFill>
                  <a:srgbClr val="0000FF"/>
                </a:solidFill>
              </a:rPr>
              <a:t>ٌ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3" name="مربع نص 18"/>
          <p:cNvSpPr txBox="1"/>
          <p:nvPr/>
        </p:nvSpPr>
        <p:spPr>
          <a:xfrm>
            <a:off x="1066800" y="1239322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مستطيل 12"/>
          <p:cNvSpPr/>
          <p:nvPr/>
        </p:nvSpPr>
        <p:spPr>
          <a:xfrm>
            <a:off x="4161232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ستطيل 12"/>
          <p:cNvSpPr/>
          <p:nvPr/>
        </p:nvSpPr>
        <p:spPr>
          <a:xfrm>
            <a:off x="3124200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ستطيل 12"/>
          <p:cNvSpPr/>
          <p:nvPr/>
        </p:nvSpPr>
        <p:spPr>
          <a:xfrm>
            <a:off x="2103832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838200"/>
            <a:ext cx="26003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429000" cy="15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8741" y="2136642"/>
            <a:ext cx="1462659" cy="129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12"/>
          <p:cNvSpPr/>
          <p:nvPr/>
        </p:nvSpPr>
        <p:spPr>
          <a:xfrm>
            <a:off x="4161232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مستطيل 12"/>
          <p:cNvSpPr/>
          <p:nvPr/>
        </p:nvSpPr>
        <p:spPr>
          <a:xfrm>
            <a:off x="3124200" y="4572000"/>
            <a:ext cx="1020368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ربع نص 20"/>
          <p:cNvSpPr txBox="1"/>
          <p:nvPr/>
        </p:nvSpPr>
        <p:spPr>
          <a:xfrm>
            <a:off x="3995726" y="2171587"/>
            <a:ext cx="1643074" cy="1021556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</a:rPr>
              <a:t> اث</a:t>
            </a:r>
            <a:r>
              <a:rPr lang="ar-SA" sz="5400" b="1" dirty="0">
                <a:solidFill>
                  <a:srgbClr val="0000FF"/>
                </a:solidFill>
              </a:rPr>
              <a:t>ْ</a:t>
            </a:r>
            <a:r>
              <a:rPr lang="ar-EG" sz="5400" b="1" dirty="0">
                <a:solidFill>
                  <a:srgbClr val="0000FF"/>
                </a:solidFill>
              </a:rPr>
              <a:t>نان</a:t>
            </a:r>
            <a:r>
              <a:rPr lang="ar-SA" sz="5400" b="1" dirty="0">
                <a:solidFill>
                  <a:srgbClr val="0000FF"/>
                </a:solidFill>
              </a:rPr>
              <a:t>ٍ</a:t>
            </a:r>
            <a:endParaRPr lang="ar-EG" sz="5400" b="1" dirty="0">
              <a:solidFill>
                <a:srgbClr val="0000FF"/>
              </a:solidFill>
            </a:endParaRPr>
          </a:p>
        </p:txBody>
      </p:sp>
      <p:sp>
        <p:nvSpPr>
          <p:cNvPr id="13" name="مربع نص 17"/>
          <p:cNvSpPr txBox="1"/>
          <p:nvPr/>
        </p:nvSpPr>
        <p:spPr>
          <a:xfrm>
            <a:off x="990600" y="1295400"/>
            <a:ext cx="1143008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600" b="1" dirty="0">
                <a:solidFill>
                  <a:srgbClr val="FF0000"/>
                </a:solidFill>
              </a:rPr>
              <a:t>2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14" name="Teardrop 8"/>
          <p:cNvSpPr/>
          <p:nvPr/>
        </p:nvSpPr>
        <p:spPr>
          <a:xfrm>
            <a:off x="73377" y="4636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221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دوحة العرب</cp:lastModifiedBy>
  <cp:revision>8</cp:revision>
  <dcterms:created xsi:type="dcterms:W3CDTF">2015-10-06T14:56:54Z</dcterms:created>
  <dcterms:modified xsi:type="dcterms:W3CDTF">2019-06-19T16:51:45Z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