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9"/>
  </p:notesMasterIdLst>
  <p:handoutMasterIdLst>
    <p:handoutMasterId r:id="rId10"/>
  </p:handoutMasterIdLst>
  <p:sldIdLst>
    <p:sldId id="268" r:id="rId3"/>
    <p:sldId id="272" r:id="rId4"/>
    <p:sldId id="324" r:id="rId5"/>
    <p:sldId id="325" r:id="rId6"/>
    <p:sldId id="326" r:id="rId7"/>
    <p:sldId id="323" r:id="rId8"/>
  </p:sldIdLst>
  <p:sldSz cx="9144000" cy="6858000" type="screen4x3"/>
  <p:notesSz cx="6858000" cy="9144000"/>
  <p:embeddedFontLst>
    <p:embeddedFont>
      <p:font typeface="Roboto" panose="02000000000000000000" pitchFamily="2" charset="0"/>
      <p:regular r:id="rId11"/>
      <p:bold r:id="rId12"/>
      <p:italic r:id="rId13"/>
      <p:boldItalic r:id="rId14"/>
    </p:embeddedFont>
    <p:embeddedFont>
      <p:font typeface="Tahoma" panose="020B0604030504040204" pitchFamily="34" charset="0"/>
      <p:regular r:id="rId15"/>
      <p:bold r:id="rId16"/>
    </p:embeddedFont>
    <p:embeddedFont>
      <p:font typeface="Twinkl" panose="02000000000000000000"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634"/>
    <a:srgbClr val="7AC943"/>
    <a:srgbClr val="FFFFFF"/>
    <a:srgbClr val="00AEEF"/>
    <a:srgbClr val="8C368C"/>
    <a:srgbClr val="0076B0"/>
    <a:srgbClr val="11753B"/>
    <a:srgbClr val="65186A"/>
    <a:srgbClr val="009386"/>
    <a:srgbClr val="4A3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0" autoAdjust="0"/>
    <p:restoredTop sz="94660"/>
  </p:normalViewPr>
  <p:slideViewPr>
    <p:cSldViewPr snapToGrid="0" showGuides="1">
      <p:cViewPr varScale="1">
        <p:scale>
          <a:sx n="82" d="100"/>
          <a:sy n="82" d="100"/>
        </p:scale>
        <p:origin x="691" y="7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twinkl.co.uk/resources/middle-east-resources/saudi-arabia-teaching-resources/kindergarten-saudi-arabi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uk/resources/middle-east-resources/saudi-arabia-teaching-resources/kindergarten-saudi-arabi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middle-east-resources/saudi-arabia-teaching-resources/kindergarten-saudi-arabi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resources/middle-east-resources/saudi-arabia-teaching-resources/kindergarten-saudi-arabi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www.twinkl.co.uk/resources/middle-east-resources/saudi-arabia-teaching-resources/kindergarten-saudi-arabi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twinkl.co.uk/resources/middle-east-resources/saudi-arabia-teaching-resources/kindergarten-saudi-arabia"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8C6678E6-FE99-2EF0-485A-31109B0172FC}"/>
              </a:ext>
            </a:extLst>
          </p:cNvPr>
          <p:cNvSpPr/>
          <p:nvPr userDrawn="1"/>
        </p:nvSpPr>
        <p:spPr>
          <a:xfrm>
            <a:off x="0" y="6057235"/>
            <a:ext cx="825624" cy="640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E03034DC-B1AC-3E46-F5AC-7F67E97A75AB}"/>
              </a:ext>
            </a:extLst>
          </p:cNvPr>
          <p:cNvSpPr/>
          <p:nvPr userDrawn="1"/>
        </p:nvSpPr>
        <p:spPr>
          <a:xfrm>
            <a:off x="139171" y="79900"/>
            <a:ext cx="2494627" cy="825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9360B77-D170-FFF6-4502-9D4F00C9F47F}"/>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5" name="Rectangle 4">
            <a:hlinkClick r:id="rId2"/>
            <a:extLst>
              <a:ext uri="{FF2B5EF4-FFF2-40B4-BE49-F238E27FC236}">
                <a16:creationId xmlns:a16="http://schemas.microsoft.com/office/drawing/2014/main" id="{78399ED2-52FF-09E7-4105-1E7E1DB9B650}"/>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89360B77-D170-FFF6-4502-9D4F00C9F47F}"/>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id="{41D334AA-1100-B0C5-C5FC-1260F185DB78}"/>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809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9" name="Rounded Rectangle 24">
            <a:extLst>
              <a:ext uri="{FF2B5EF4-FFF2-40B4-BE49-F238E27FC236}">
                <a16:creationId xmlns:a16="http://schemas.microsoft.com/office/drawing/2014/main" id="{D0DA04CF-9CF1-AF0C-7F6D-C9107F598719}"/>
              </a:ext>
            </a:extLst>
          </p:cNvPr>
          <p:cNvSpPr/>
          <p:nvPr userDrawn="1"/>
        </p:nvSpPr>
        <p:spPr bwMode="auto">
          <a:xfrm>
            <a:off x="457199" y="2862396"/>
            <a:ext cx="8229604" cy="3533642"/>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ounded Rectangle 23">
            <a:extLst>
              <a:ext uri="{FF2B5EF4-FFF2-40B4-BE49-F238E27FC236}">
                <a16:creationId xmlns:a16="http://schemas.microsoft.com/office/drawing/2014/main" id="{F24CC5F1-1C05-7D1F-CC49-F5F228D7DD8E}"/>
              </a:ext>
            </a:extLst>
          </p:cNvPr>
          <p:cNvSpPr/>
          <p:nvPr userDrawn="1"/>
        </p:nvSpPr>
        <p:spPr bwMode="auto">
          <a:xfrm>
            <a:off x="457197" y="444725"/>
            <a:ext cx="8229606" cy="2269339"/>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ext Placeholder 9">
            <a:extLst>
              <a:ext uri="{FF2B5EF4-FFF2-40B4-BE49-F238E27FC236}">
                <a16:creationId xmlns:a16="http://schemas.microsoft.com/office/drawing/2014/main" id="{4C15505D-7804-A752-31F4-7431B7421877}"/>
              </a:ext>
            </a:extLst>
          </p:cNvPr>
          <p:cNvSpPr>
            <a:spLocks noGrp="1"/>
          </p:cNvSpPr>
          <p:nvPr>
            <p:ph type="body" sz="quarter" idx="14" hasCustomPrompt="1"/>
          </p:nvPr>
        </p:nvSpPr>
        <p:spPr>
          <a:xfrm>
            <a:off x="908051" y="11894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4" name="Text Placeholder 9">
            <a:extLst>
              <a:ext uri="{FF2B5EF4-FFF2-40B4-BE49-F238E27FC236}">
                <a16:creationId xmlns:a16="http://schemas.microsoft.com/office/drawing/2014/main" id="{E6B57DC7-4412-ADBB-86CD-BDF104412596}"/>
              </a:ext>
            </a:extLst>
          </p:cNvPr>
          <p:cNvSpPr>
            <a:spLocks noGrp="1"/>
          </p:cNvSpPr>
          <p:nvPr>
            <p:ph type="body" sz="quarter" idx="15" hasCustomPrompt="1"/>
          </p:nvPr>
        </p:nvSpPr>
        <p:spPr>
          <a:xfrm>
            <a:off x="908051" y="35980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6" name="Text Placeholder 8">
            <a:extLst>
              <a:ext uri="{FF2B5EF4-FFF2-40B4-BE49-F238E27FC236}">
                <a16:creationId xmlns:a16="http://schemas.microsoft.com/office/drawing/2014/main" id="{A2CD3347-F5BE-7A0F-31DA-2AF5DA38BC42}"/>
              </a:ext>
            </a:extLst>
          </p:cNvPr>
          <p:cNvSpPr>
            <a:spLocks noGrp="1"/>
          </p:cNvSpPr>
          <p:nvPr>
            <p:ph type="body" sz="quarter" idx="16" hasCustomPrompt="1"/>
          </p:nvPr>
        </p:nvSpPr>
        <p:spPr>
          <a:xfrm>
            <a:off x="908050" y="6651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8" name="Text Placeholder 8">
            <a:extLst>
              <a:ext uri="{FF2B5EF4-FFF2-40B4-BE49-F238E27FC236}">
                <a16:creationId xmlns:a16="http://schemas.microsoft.com/office/drawing/2014/main" id="{98F45773-A9A5-1BA3-328E-7FB19AAF6CB2}"/>
              </a:ext>
            </a:extLst>
          </p:cNvPr>
          <p:cNvSpPr>
            <a:spLocks noGrp="1"/>
          </p:cNvSpPr>
          <p:nvPr>
            <p:ph type="body" sz="quarter" idx="17" hasCustomPrompt="1"/>
          </p:nvPr>
        </p:nvSpPr>
        <p:spPr>
          <a:xfrm>
            <a:off x="908049" y="30828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3" name="Rectangle 2">
            <a:hlinkClick r:id="rId2"/>
            <a:extLst>
              <a:ext uri="{FF2B5EF4-FFF2-40B4-BE49-F238E27FC236}">
                <a16:creationId xmlns:a16="http://schemas.microsoft.com/office/drawing/2014/main" id="{DC8069C7-84CC-B74B-A849-5F78A8A1F063}"/>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ims Slide">
    <p:spTree>
      <p:nvGrpSpPr>
        <p:cNvPr id="1" name=""/>
        <p:cNvGrpSpPr/>
        <p:nvPr/>
      </p:nvGrpSpPr>
      <p:grpSpPr>
        <a:xfrm>
          <a:off x="0" y="0"/>
          <a:ext cx="0" cy="0"/>
          <a:chOff x="0" y="0"/>
          <a:chExt cx="0" cy="0"/>
        </a:xfrm>
      </p:grpSpPr>
      <p:sp>
        <p:nvSpPr>
          <p:cNvPr id="9" name="Rounded Rectangle 24">
            <a:extLst>
              <a:ext uri="{FF2B5EF4-FFF2-40B4-BE49-F238E27FC236}">
                <a16:creationId xmlns:a16="http://schemas.microsoft.com/office/drawing/2014/main" id="{D0DA04CF-9CF1-AF0C-7F6D-C9107F598719}"/>
              </a:ext>
            </a:extLst>
          </p:cNvPr>
          <p:cNvSpPr/>
          <p:nvPr userDrawn="1"/>
        </p:nvSpPr>
        <p:spPr bwMode="auto">
          <a:xfrm>
            <a:off x="457199" y="2626287"/>
            <a:ext cx="8229604" cy="3769751"/>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ounded Rectangle 23">
            <a:extLst>
              <a:ext uri="{FF2B5EF4-FFF2-40B4-BE49-F238E27FC236}">
                <a16:creationId xmlns:a16="http://schemas.microsoft.com/office/drawing/2014/main" id="{F24CC5F1-1C05-7D1F-CC49-F5F228D7DD8E}"/>
              </a:ext>
            </a:extLst>
          </p:cNvPr>
          <p:cNvSpPr/>
          <p:nvPr userDrawn="1"/>
        </p:nvSpPr>
        <p:spPr bwMode="auto">
          <a:xfrm>
            <a:off x="457197" y="444726"/>
            <a:ext cx="8229606" cy="1961124"/>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ext Placeholder 9">
            <a:extLst>
              <a:ext uri="{FF2B5EF4-FFF2-40B4-BE49-F238E27FC236}">
                <a16:creationId xmlns:a16="http://schemas.microsoft.com/office/drawing/2014/main" id="{4C15505D-7804-A752-31F4-7431B7421877}"/>
              </a:ext>
            </a:extLst>
          </p:cNvPr>
          <p:cNvSpPr>
            <a:spLocks noGrp="1"/>
          </p:cNvSpPr>
          <p:nvPr>
            <p:ph type="body" sz="quarter" idx="14" hasCustomPrompt="1"/>
          </p:nvPr>
        </p:nvSpPr>
        <p:spPr>
          <a:xfrm>
            <a:off x="908051" y="11894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4" name="Text Placeholder 9">
            <a:extLst>
              <a:ext uri="{FF2B5EF4-FFF2-40B4-BE49-F238E27FC236}">
                <a16:creationId xmlns:a16="http://schemas.microsoft.com/office/drawing/2014/main" id="{E6B57DC7-4412-ADBB-86CD-BDF104412596}"/>
              </a:ext>
            </a:extLst>
          </p:cNvPr>
          <p:cNvSpPr>
            <a:spLocks noGrp="1"/>
          </p:cNvSpPr>
          <p:nvPr>
            <p:ph type="body" sz="quarter" idx="15" hasCustomPrompt="1"/>
          </p:nvPr>
        </p:nvSpPr>
        <p:spPr>
          <a:xfrm>
            <a:off x="908051" y="35980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6" name="Text Placeholder 8">
            <a:extLst>
              <a:ext uri="{FF2B5EF4-FFF2-40B4-BE49-F238E27FC236}">
                <a16:creationId xmlns:a16="http://schemas.microsoft.com/office/drawing/2014/main" id="{A2CD3347-F5BE-7A0F-31DA-2AF5DA38BC42}"/>
              </a:ext>
            </a:extLst>
          </p:cNvPr>
          <p:cNvSpPr>
            <a:spLocks noGrp="1"/>
          </p:cNvSpPr>
          <p:nvPr>
            <p:ph type="body" sz="quarter" idx="16" hasCustomPrompt="1"/>
          </p:nvPr>
        </p:nvSpPr>
        <p:spPr>
          <a:xfrm>
            <a:off x="908050" y="6651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8" name="Text Placeholder 8">
            <a:extLst>
              <a:ext uri="{FF2B5EF4-FFF2-40B4-BE49-F238E27FC236}">
                <a16:creationId xmlns:a16="http://schemas.microsoft.com/office/drawing/2014/main" id="{98F45773-A9A5-1BA3-328E-7FB19AAF6CB2}"/>
              </a:ext>
            </a:extLst>
          </p:cNvPr>
          <p:cNvSpPr>
            <a:spLocks noGrp="1"/>
          </p:cNvSpPr>
          <p:nvPr>
            <p:ph type="body" sz="quarter" idx="17" hasCustomPrompt="1"/>
          </p:nvPr>
        </p:nvSpPr>
        <p:spPr>
          <a:xfrm>
            <a:off x="908049" y="30828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3" name="Rectangle 2">
            <a:hlinkClick r:id="rId2"/>
            <a:extLst>
              <a:ext uri="{FF2B5EF4-FFF2-40B4-BE49-F238E27FC236}">
                <a16:creationId xmlns:a16="http://schemas.microsoft.com/office/drawing/2014/main" id="{17235217-D92A-478B-2C8F-851032D3B768}"/>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5733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ims Slide">
    <p:spTree>
      <p:nvGrpSpPr>
        <p:cNvPr id="1" name=""/>
        <p:cNvGrpSpPr/>
        <p:nvPr/>
      </p:nvGrpSpPr>
      <p:grpSpPr>
        <a:xfrm>
          <a:off x="0" y="0"/>
          <a:ext cx="0" cy="0"/>
          <a:chOff x="0" y="0"/>
          <a:chExt cx="0" cy="0"/>
        </a:xfrm>
      </p:grpSpPr>
      <p:sp>
        <p:nvSpPr>
          <p:cNvPr id="3" name="Rounded Rectangle 24">
            <a:extLst>
              <a:ext uri="{FF2B5EF4-FFF2-40B4-BE49-F238E27FC236}">
                <a16:creationId xmlns:a16="http://schemas.microsoft.com/office/drawing/2014/main" id="{48BF8D2F-2FC4-9919-0F41-969D829F03F6}"/>
              </a:ext>
            </a:extLst>
          </p:cNvPr>
          <p:cNvSpPr/>
          <p:nvPr userDrawn="1"/>
        </p:nvSpPr>
        <p:spPr bwMode="auto">
          <a:xfrm>
            <a:off x="457197" y="1748901"/>
            <a:ext cx="8220075" cy="4686591"/>
          </a:xfrm>
          <a:prstGeom prst="roundRect">
            <a:avLst>
              <a:gd name="adj" fmla="val 31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Rounded Rectangle 23">
            <a:extLst>
              <a:ext uri="{FF2B5EF4-FFF2-40B4-BE49-F238E27FC236}">
                <a16:creationId xmlns:a16="http://schemas.microsoft.com/office/drawing/2014/main" id="{D774A981-F3B7-B244-69D1-5F78973666B9}"/>
              </a:ext>
            </a:extLst>
          </p:cNvPr>
          <p:cNvSpPr/>
          <p:nvPr userDrawn="1"/>
        </p:nvSpPr>
        <p:spPr bwMode="auto">
          <a:xfrm>
            <a:off x="457197" y="426199"/>
            <a:ext cx="8220075" cy="1153208"/>
          </a:xfrm>
          <a:prstGeom prst="roundRect">
            <a:avLst>
              <a:gd name="adj" fmla="val 6409"/>
            </a:avLst>
          </a:prstGeom>
          <a:solidFill>
            <a:schemeClr val="bg1"/>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2" name="Rectangle 1">
            <a:hlinkClick r:id="rId2"/>
            <a:extLst>
              <a:ext uri="{FF2B5EF4-FFF2-40B4-BE49-F238E27FC236}">
                <a16:creationId xmlns:a16="http://schemas.microsoft.com/office/drawing/2014/main" id="{0D6D041C-38CF-4A25-0A92-7604B6A9C578}"/>
              </a:ext>
            </a:extLst>
          </p:cNvPr>
          <p:cNvSpPr/>
          <p:nvPr userDrawn="1"/>
        </p:nvSpPr>
        <p:spPr>
          <a:xfrm>
            <a:off x="0" y="6604986"/>
            <a:ext cx="727969" cy="253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579269"/>
      </p:ext>
    </p:extLst>
  </p:cSld>
  <p:clrMapOvr>
    <a:masterClrMapping/>
  </p:clrMapOvr>
  <p:extLst>
    <p:ext uri="{DCECCB84-F9BA-43D5-87BE-67443E8EF086}">
      <p15:sldGuideLst xmlns:p15="http://schemas.microsoft.com/office/powerpoint/2012/main">
        <p15:guide id="1" orient="horz" pos="64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9EC53902-6A74-D6E8-2D94-B8E910665D62}"/>
              </a:ext>
            </a:extLst>
          </p:cNvPr>
          <p:cNvSpPr/>
          <p:nvPr userDrawn="1"/>
        </p:nvSpPr>
        <p:spPr>
          <a:xfrm>
            <a:off x="0" y="6092372"/>
            <a:ext cx="825624" cy="640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94AC246B-D072-E712-0F4C-00F6CC8B6BE7}"/>
              </a:ext>
            </a:extLst>
          </p:cNvPr>
          <p:cNvSpPr/>
          <p:nvPr userDrawn="1"/>
        </p:nvSpPr>
        <p:spPr>
          <a:xfrm>
            <a:off x="311793" y="99314"/>
            <a:ext cx="2308195" cy="759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63" r:id="rId4"/>
    <p:sldLayoutId id="2147483675" r:id="rId5"/>
    <p:sldLayoutId id="2147483674" r:id="rId6"/>
    <p:sldLayoutId id="2147483666" r:id="rId7"/>
  </p:sldLayoutIdLst>
  <p:txStyles>
    <p:titleStyle>
      <a:lvl1pPr algn="l" defTabSz="914400" rtl="1"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tif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2.tif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2.tif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2.tif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7CEC76-B977-6523-6619-3E57BBFC4EE9}"/>
              </a:ext>
            </a:extLst>
          </p:cNvPr>
          <p:cNvSpPr/>
          <p:nvPr/>
        </p:nvSpPr>
        <p:spPr>
          <a:xfrm>
            <a:off x="759041" y="747943"/>
            <a:ext cx="7625918" cy="5362114"/>
          </a:xfrm>
          <a:prstGeom prst="roundRect">
            <a:avLst>
              <a:gd name="adj" fmla="val 2997"/>
            </a:avLst>
          </a:prstGeom>
          <a:noFill/>
          <a:ln w="7620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2" name="success-1-6297">
            <a:hlinkClick r:id="" action="ppaction://media"/>
            <a:extLst>
              <a:ext uri="{FF2B5EF4-FFF2-40B4-BE49-F238E27FC236}">
                <a16:creationId xmlns:a16="http://schemas.microsoft.com/office/drawing/2014/main" id="{BC149D84-B126-6099-BDAC-87AB105E22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4127" y="6370637"/>
            <a:ext cx="487363" cy="487363"/>
          </a:xfrm>
          <a:prstGeom prst="rect">
            <a:avLst/>
          </a:prstGeom>
        </p:spPr>
      </p:pic>
      <p:pic>
        <p:nvPicPr>
          <p:cNvPr id="6" name="Picture 5" descr="A cartoon of a gumball machine&#10;&#10;Description automatically generated">
            <a:extLst>
              <a:ext uri="{FF2B5EF4-FFF2-40B4-BE49-F238E27FC236}">
                <a16:creationId xmlns:a16="http://schemas.microsoft.com/office/drawing/2014/main" id="{AEBD5615-2082-E819-6AD2-223687EFA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56" y="326571"/>
            <a:ext cx="4122844" cy="6204857"/>
          </a:xfrm>
          <a:prstGeom prst="rect">
            <a:avLst/>
          </a:prstGeom>
        </p:spPr>
      </p:pic>
      <p:grpSp>
        <p:nvGrpSpPr>
          <p:cNvPr id="14" name="Group 13">
            <a:extLst>
              <a:ext uri="{FF2B5EF4-FFF2-40B4-BE49-F238E27FC236}">
                <a16:creationId xmlns:a16="http://schemas.microsoft.com/office/drawing/2014/main" id="{B64675DC-4E8F-3804-A78F-F9548040E1E7}"/>
              </a:ext>
            </a:extLst>
          </p:cNvPr>
          <p:cNvGrpSpPr/>
          <p:nvPr/>
        </p:nvGrpSpPr>
        <p:grpSpPr>
          <a:xfrm>
            <a:off x="3975536" y="3337722"/>
            <a:ext cx="4226546" cy="2640474"/>
            <a:chOff x="3975536" y="3337722"/>
            <a:chExt cx="4226546" cy="2640474"/>
          </a:xfrm>
        </p:grpSpPr>
        <p:sp>
          <p:nvSpPr>
            <p:cNvPr id="11" name="Rectangle: Rounded Corners 10">
              <a:extLst>
                <a:ext uri="{FF2B5EF4-FFF2-40B4-BE49-F238E27FC236}">
                  <a16:creationId xmlns:a16="http://schemas.microsoft.com/office/drawing/2014/main" id="{CA8B128E-3A0B-E731-7816-F70650E3BCCF}"/>
                </a:ext>
              </a:extLst>
            </p:cNvPr>
            <p:cNvSpPr/>
            <p:nvPr/>
          </p:nvSpPr>
          <p:spPr>
            <a:xfrm>
              <a:off x="4899045" y="3918857"/>
              <a:ext cx="3303037" cy="2059339"/>
            </a:xfrm>
            <a:prstGeom prst="roundRect">
              <a:avLst>
                <a:gd name="adj" fmla="val 96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andy&#10;&#10;Description automatically generated">
              <a:extLst>
                <a:ext uri="{FF2B5EF4-FFF2-40B4-BE49-F238E27FC236}">
                  <a16:creationId xmlns:a16="http://schemas.microsoft.com/office/drawing/2014/main" id="{1B2643FB-D3A4-B5A6-E03C-A524F25FE7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90780">
              <a:off x="3975536" y="3337722"/>
              <a:ext cx="2638211" cy="1287447"/>
            </a:xfrm>
            <a:prstGeom prst="rect">
              <a:avLst/>
            </a:prstGeom>
          </p:spPr>
        </p:pic>
        <p:sp>
          <p:nvSpPr>
            <p:cNvPr id="13" name="TextBox 12">
              <a:extLst>
                <a:ext uri="{FF2B5EF4-FFF2-40B4-BE49-F238E27FC236}">
                  <a16:creationId xmlns:a16="http://schemas.microsoft.com/office/drawing/2014/main" id="{9BE20F9D-8341-952A-5C5A-7C222FEB2E04}"/>
                </a:ext>
              </a:extLst>
            </p:cNvPr>
            <p:cNvSpPr txBox="1"/>
            <p:nvPr/>
          </p:nvSpPr>
          <p:spPr>
            <a:xfrm>
              <a:off x="4899044" y="4765619"/>
              <a:ext cx="3303037" cy="451406"/>
            </a:xfrm>
            <a:prstGeom prst="rect">
              <a:avLst/>
            </a:prstGeom>
            <a:noFill/>
          </p:spPr>
          <p:txBody>
            <a:bodyPr wrap="square">
              <a:spAutoFit/>
            </a:bodyPr>
            <a:lstStyle/>
            <a:p>
              <a:pPr algn="ctr" rtl="1">
                <a:lnSpc>
                  <a:spcPct val="150000"/>
                </a:lnSpc>
              </a:pPr>
              <a:r>
                <a:rPr lang="ar-SA" b="1" dirty="0">
                  <a:solidFill>
                    <a:schemeClr val="bg1"/>
                  </a:solidFill>
                  <a:latin typeface="Tahoma" panose="020B0604030504040204" pitchFamily="34" charset="0"/>
                  <a:ea typeface="Tahoma" panose="020B0604030504040204" pitchFamily="34" charset="0"/>
                  <a:cs typeface="Tahoma" panose="020B0604030504040204" pitchFamily="34" charset="0"/>
                </a:rPr>
                <a:t>السُّؤالُ هُنَا</a:t>
              </a:r>
            </a:p>
          </p:txBody>
        </p:sp>
      </p:grpSp>
    </p:spTree>
    <p:extLst>
      <p:ext uri="{BB962C8B-B14F-4D97-AF65-F5344CB8AC3E}">
        <p14:creationId xmlns:p14="http://schemas.microsoft.com/office/powerpoint/2010/main" val="25529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8" fill="hold" display="0">
                  <p:stCondLst>
                    <p:cond delay="indefinite"/>
                  </p:stCondLst>
                  <p:endCondLst>
                    <p:cond evt="onStopAudio" delay="0">
                      <p:tgtEl>
                        <p:sldTgt/>
                      </p:tgtEl>
                    </p:cond>
                  </p:endCondLst>
                </p:cTn>
                <p:tgtEl>
                  <p:spTgt spid="2"/>
                </p:tgtEl>
              </p:cMediaNode>
            </p:audi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1" presetClass="mediacall" presetSubtype="0" fill="hold" nodeType="withEffect">
                                  <p:stCondLst>
                                    <p:cond delay="0"/>
                                  </p:stCondLst>
                                  <p:childTnLst>
                                    <p:cmd type="call" cmd="playFrom(0.0)">
                                      <p:cBhvr>
                                        <p:cTn id="19" dur="3360" fill="hold"/>
                                        <p:tgtEl>
                                          <p:spTgt spid="2"/>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7CEC76-B977-6523-6619-3E57BBFC4EE9}"/>
              </a:ext>
            </a:extLst>
          </p:cNvPr>
          <p:cNvSpPr/>
          <p:nvPr/>
        </p:nvSpPr>
        <p:spPr>
          <a:xfrm>
            <a:off x="759041" y="747943"/>
            <a:ext cx="7625918" cy="5362114"/>
          </a:xfrm>
          <a:prstGeom prst="roundRect">
            <a:avLst>
              <a:gd name="adj" fmla="val 2997"/>
            </a:avLst>
          </a:prstGeom>
          <a:noFill/>
          <a:ln w="7620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2" name="success-1-6297">
            <a:hlinkClick r:id="" action="ppaction://media"/>
            <a:extLst>
              <a:ext uri="{FF2B5EF4-FFF2-40B4-BE49-F238E27FC236}">
                <a16:creationId xmlns:a16="http://schemas.microsoft.com/office/drawing/2014/main" id="{BC149D84-B126-6099-BDAC-87AB105E22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4127" y="6370637"/>
            <a:ext cx="487363" cy="487363"/>
          </a:xfrm>
          <a:prstGeom prst="rect">
            <a:avLst/>
          </a:prstGeom>
        </p:spPr>
      </p:pic>
      <p:pic>
        <p:nvPicPr>
          <p:cNvPr id="6" name="Picture 5" descr="A cartoon of a gumball machine&#10;&#10;Description automatically generated">
            <a:extLst>
              <a:ext uri="{FF2B5EF4-FFF2-40B4-BE49-F238E27FC236}">
                <a16:creationId xmlns:a16="http://schemas.microsoft.com/office/drawing/2014/main" id="{AEBD5615-2082-E819-6AD2-223687EFA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4964" y="559836"/>
            <a:ext cx="4122844" cy="6204857"/>
          </a:xfrm>
          <a:prstGeom prst="rect">
            <a:avLst/>
          </a:prstGeom>
        </p:spPr>
      </p:pic>
      <p:grpSp>
        <p:nvGrpSpPr>
          <p:cNvPr id="14" name="Group 13">
            <a:extLst>
              <a:ext uri="{FF2B5EF4-FFF2-40B4-BE49-F238E27FC236}">
                <a16:creationId xmlns:a16="http://schemas.microsoft.com/office/drawing/2014/main" id="{B64675DC-4E8F-3804-A78F-F9548040E1E7}"/>
              </a:ext>
            </a:extLst>
          </p:cNvPr>
          <p:cNvGrpSpPr/>
          <p:nvPr/>
        </p:nvGrpSpPr>
        <p:grpSpPr>
          <a:xfrm>
            <a:off x="883352" y="3018433"/>
            <a:ext cx="3495685" cy="2950432"/>
            <a:chOff x="4899044" y="3027764"/>
            <a:chExt cx="3495685" cy="2950432"/>
          </a:xfrm>
        </p:grpSpPr>
        <p:sp>
          <p:nvSpPr>
            <p:cNvPr id="11" name="Rectangle: Rounded Corners 10">
              <a:extLst>
                <a:ext uri="{FF2B5EF4-FFF2-40B4-BE49-F238E27FC236}">
                  <a16:creationId xmlns:a16="http://schemas.microsoft.com/office/drawing/2014/main" id="{CA8B128E-3A0B-E731-7816-F70650E3BCCF}"/>
                </a:ext>
              </a:extLst>
            </p:cNvPr>
            <p:cNvSpPr/>
            <p:nvPr/>
          </p:nvSpPr>
          <p:spPr>
            <a:xfrm>
              <a:off x="4899045" y="3918857"/>
              <a:ext cx="3303037" cy="2059339"/>
            </a:xfrm>
            <a:prstGeom prst="roundRect">
              <a:avLst>
                <a:gd name="adj" fmla="val 96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2643FB-D3A4-B5A6-E03C-A524F25FE7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2821043">
              <a:off x="6774322" y="3360724"/>
              <a:ext cx="1953367" cy="1287447"/>
            </a:xfrm>
            <a:prstGeom prst="rect">
              <a:avLst/>
            </a:prstGeom>
          </p:spPr>
        </p:pic>
        <p:sp>
          <p:nvSpPr>
            <p:cNvPr id="13" name="TextBox 12">
              <a:extLst>
                <a:ext uri="{FF2B5EF4-FFF2-40B4-BE49-F238E27FC236}">
                  <a16:creationId xmlns:a16="http://schemas.microsoft.com/office/drawing/2014/main" id="{9BE20F9D-8341-952A-5C5A-7C222FEB2E04}"/>
                </a:ext>
              </a:extLst>
            </p:cNvPr>
            <p:cNvSpPr txBox="1"/>
            <p:nvPr/>
          </p:nvSpPr>
          <p:spPr>
            <a:xfrm>
              <a:off x="4899044" y="4765619"/>
              <a:ext cx="3303037" cy="451406"/>
            </a:xfrm>
            <a:prstGeom prst="rect">
              <a:avLst/>
            </a:prstGeom>
            <a:noFill/>
          </p:spPr>
          <p:txBody>
            <a:bodyPr wrap="square">
              <a:spAutoFit/>
            </a:bodyPr>
            <a:lstStyle/>
            <a:p>
              <a:pPr algn="ctr" rtl="1">
                <a:lnSpc>
                  <a:spcPct val="150000"/>
                </a:lnSpc>
              </a:pPr>
              <a:r>
                <a:rPr lang="ar-SA" b="1" dirty="0">
                  <a:solidFill>
                    <a:schemeClr val="bg1"/>
                  </a:solidFill>
                  <a:latin typeface="Tahoma" panose="020B0604030504040204" pitchFamily="34" charset="0"/>
                  <a:ea typeface="Tahoma" panose="020B0604030504040204" pitchFamily="34" charset="0"/>
                  <a:cs typeface="Tahoma" panose="020B0604030504040204" pitchFamily="34" charset="0"/>
                </a:rPr>
                <a:t>السُّؤالُ هُنَا</a:t>
              </a:r>
            </a:p>
          </p:txBody>
        </p:sp>
      </p:grpSp>
    </p:spTree>
    <p:extLst>
      <p:ext uri="{BB962C8B-B14F-4D97-AF65-F5344CB8AC3E}">
        <p14:creationId xmlns:p14="http://schemas.microsoft.com/office/powerpoint/2010/main" val="21774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8" fill="hold" display="0">
                  <p:stCondLst>
                    <p:cond delay="indefinite"/>
                  </p:stCondLst>
                  <p:endCondLst>
                    <p:cond evt="onStopAudio" delay="0">
                      <p:tgtEl>
                        <p:sldTgt/>
                      </p:tgtEl>
                    </p:cond>
                  </p:endCondLst>
                </p:cTn>
                <p:tgtEl>
                  <p:spTgt spid="2"/>
                </p:tgtEl>
              </p:cMediaNode>
            </p:audi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1" presetClass="mediacall" presetSubtype="0" fill="hold" nodeType="withEffect">
                                  <p:stCondLst>
                                    <p:cond delay="0"/>
                                  </p:stCondLst>
                                  <p:childTnLst>
                                    <p:cmd type="call" cmd="playFrom(0.0)">
                                      <p:cBhvr>
                                        <p:cTn id="19" dur="3360" fill="hold"/>
                                        <p:tgtEl>
                                          <p:spTgt spid="2"/>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7CEC76-B977-6523-6619-3E57BBFC4EE9}"/>
              </a:ext>
            </a:extLst>
          </p:cNvPr>
          <p:cNvSpPr/>
          <p:nvPr/>
        </p:nvSpPr>
        <p:spPr>
          <a:xfrm>
            <a:off x="759041" y="747943"/>
            <a:ext cx="7625918" cy="5362114"/>
          </a:xfrm>
          <a:prstGeom prst="roundRect">
            <a:avLst>
              <a:gd name="adj" fmla="val 2997"/>
            </a:avLst>
          </a:prstGeom>
          <a:noFill/>
          <a:ln w="7620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2" name="success-1-6297">
            <a:hlinkClick r:id="" action="ppaction://media"/>
            <a:extLst>
              <a:ext uri="{FF2B5EF4-FFF2-40B4-BE49-F238E27FC236}">
                <a16:creationId xmlns:a16="http://schemas.microsoft.com/office/drawing/2014/main" id="{BC149D84-B126-6099-BDAC-87AB105E22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4127" y="6370637"/>
            <a:ext cx="487363" cy="487363"/>
          </a:xfrm>
          <a:prstGeom prst="rect">
            <a:avLst/>
          </a:prstGeom>
        </p:spPr>
      </p:pic>
      <p:pic>
        <p:nvPicPr>
          <p:cNvPr id="6" name="Picture 5" descr="A cartoon of a gumball machine&#10;&#10;Description automatically generated">
            <a:extLst>
              <a:ext uri="{FF2B5EF4-FFF2-40B4-BE49-F238E27FC236}">
                <a16:creationId xmlns:a16="http://schemas.microsoft.com/office/drawing/2014/main" id="{AEBD5615-2082-E819-6AD2-223687EFA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56" y="326571"/>
            <a:ext cx="4122844" cy="6204857"/>
          </a:xfrm>
          <a:prstGeom prst="rect">
            <a:avLst/>
          </a:prstGeom>
        </p:spPr>
      </p:pic>
      <p:grpSp>
        <p:nvGrpSpPr>
          <p:cNvPr id="14" name="Group 13">
            <a:extLst>
              <a:ext uri="{FF2B5EF4-FFF2-40B4-BE49-F238E27FC236}">
                <a16:creationId xmlns:a16="http://schemas.microsoft.com/office/drawing/2014/main" id="{B64675DC-4E8F-3804-A78F-F9548040E1E7}"/>
              </a:ext>
            </a:extLst>
          </p:cNvPr>
          <p:cNvGrpSpPr/>
          <p:nvPr/>
        </p:nvGrpSpPr>
        <p:grpSpPr>
          <a:xfrm>
            <a:off x="4500248" y="3232614"/>
            <a:ext cx="3701834" cy="2745582"/>
            <a:chOff x="4500248" y="3232614"/>
            <a:chExt cx="3701834" cy="2745582"/>
          </a:xfrm>
        </p:grpSpPr>
        <p:sp>
          <p:nvSpPr>
            <p:cNvPr id="11" name="Rectangle: Rounded Corners 10">
              <a:extLst>
                <a:ext uri="{FF2B5EF4-FFF2-40B4-BE49-F238E27FC236}">
                  <a16:creationId xmlns:a16="http://schemas.microsoft.com/office/drawing/2014/main" id="{CA8B128E-3A0B-E731-7816-F70650E3BCCF}"/>
                </a:ext>
              </a:extLst>
            </p:cNvPr>
            <p:cNvSpPr/>
            <p:nvPr/>
          </p:nvSpPr>
          <p:spPr>
            <a:xfrm>
              <a:off x="4899045" y="3918857"/>
              <a:ext cx="3303037" cy="2059339"/>
            </a:xfrm>
            <a:prstGeom prst="roundRect">
              <a:avLst>
                <a:gd name="adj" fmla="val 96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2643FB-D3A4-B5A6-E03C-A524F25FE7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9990780">
              <a:off x="4500248" y="3232614"/>
              <a:ext cx="1390104" cy="1463060"/>
            </a:xfrm>
            <a:prstGeom prst="rect">
              <a:avLst/>
            </a:prstGeom>
          </p:spPr>
        </p:pic>
        <p:sp>
          <p:nvSpPr>
            <p:cNvPr id="13" name="TextBox 12">
              <a:extLst>
                <a:ext uri="{FF2B5EF4-FFF2-40B4-BE49-F238E27FC236}">
                  <a16:creationId xmlns:a16="http://schemas.microsoft.com/office/drawing/2014/main" id="{9BE20F9D-8341-952A-5C5A-7C222FEB2E04}"/>
                </a:ext>
              </a:extLst>
            </p:cNvPr>
            <p:cNvSpPr txBox="1"/>
            <p:nvPr/>
          </p:nvSpPr>
          <p:spPr>
            <a:xfrm>
              <a:off x="4899044" y="4765619"/>
              <a:ext cx="3303037" cy="451406"/>
            </a:xfrm>
            <a:prstGeom prst="rect">
              <a:avLst/>
            </a:prstGeom>
            <a:noFill/>
          </p:spPr>
          <p:txBody>
            <a:bodyPr wrap="square">
              <a:spAutoFit/>
            </a:bodyPr>
            <a:lstStyle/>
            <a:p>
              <a:pPr algn="ctr" rtl="1">
                <a:lnSpc>
                  <a:spcPct val="150000"/>
                </a:lnSpc>
              </a:pPr>
              <a:r>
                <a:rPr lang="ar-SA" b="1" dirty="0">
                  <a:solidFill>
                    <a:schemeClr val="bg1"/>
                  </a:solidFill>
                  <a:latin typeface="Tahoma" panose="020B0604030504040204" pitchFamily="34" charset="0"/>
                  <a:ea typeface="Tahoma" panose="020B0604030504040204" pitchFamily="34" charset="0"/>
                  <a:cs typeface="Tahoma" panose="020B0604030504040204" pitchFamily="34" charset="0"/>
                </a:rPr>
                <a:t>السُّؤالُ هُنَا</a:t>
              </a:r>
            </a:p>
          </p:txBody>
        </p:sp>
      </p:grpSp>
    </p:spTree>
    <p:extLst>
      <p:ext uri="{BB962C8B-B14F-4D97-AF65-F5344CB8AC3E}">
        <p14:creationId xmlns:p14="http://schemas.microsoft.com/office/powerpoint/2010/main" val="3387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8" fill="hold" display="0">
                  <p:stCondLst>
                    <p:cond delay="indefinite"/>
                  </p:stCondLst>
                  <p:endCondLst>
                    <p:cond evt="onStopAudio" delay="0">
                      <p:tgtEl>
                        <p:sldTgt/>
                      </p:tgtEl>
                    </p:cond>
                  </p:endCondLst>
                </p:cTn>
                <p:tgtEl>
                  <p:spTgt spid="2"/>
                </p:tgtEl>
              </p:cMediaNode>
            </p:audi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1" presetClass="mediacall" presetSubtype="0" fill="hold" nodeType="withEffect">
                                  <p:stCondLst>
                                    <p:cond delay="0"/>
                                  </p:stCondLst>
                                  <p:childTnLst>
                                    <p:cmd type="call" cmd="playFrom(0.0)">
                                      <p:cBhvr>
                                        <p:cTn id="19" dur="3360" fill="hold"/>
                                        <p:tgtEl>
                                          <p:spTgt spid="2"/>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7CEC76-B977-6523-6619-3E57BBFC4EE9}"/>
              </a:ext>
            </a:extLst>
          </p:cNvPr>
          <p:cNvSpPr/>
          <p:nvPr/>
        </p:nvSpPr>
        <p:spPr>
          <a:xfrm>
            <a:off x="759041" y="747943"/>
            <a:ext cx="7625918" cy="5362114"/>
          </a:xfrm>
          <a:prstGeom prst="roundRect">
            <a:avLst>
              <a:gd name="adj" fmla="val 2997"/>
            </a:avLst>
          </a:prstGeom>
          <a:noFill/>
          <a:ln w="76200">
            <a:solidFill>
              <a:srgbClr val="EB8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dirty="0"/>
          </a:p>
        </p:txBody>
      </p:sp>
      <p:pic>
        <p:nvPicPr>
          <p:cNvPr id="2" name="success-1-6297">
            <a:hlinkClick r:id="" action="ppaction://media"/>
            <a:extLst>
              <a:ext uri="{FF2B5EF4-FFF2-40B4-BE49-F238E27FC236}">
                <a16:creationId xmlns:a16="http://schemas.microsoft.com/office/drawing/2014/main" id="{BC149D84-B126-6099-BDAC-87AB105E22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4127" y="6370637"/>
            <a:ext cx="487363" cy="487363"/>
          </a:xfrm>
          <a:prstGeom prst="rect">
            <a:avLst/>
          </a:prstGeom>
        </p:spPr>
      </p:pic>
      <p:pic>
        <p:nvPicPr>
          <p:cNvPr id="6" name="Picture 5" descr="A cartoon of a gumball machine&#10;&#10;Description automatically generated">
            <a:extLst>
              <a:ext uri="{FF2B5EF4-FFF2-40B4-BE49-F238E27FC236}">
                <a16:creationId xmlns:a16="http://schemas.microsoft.com/office/drawing/2014/main" id="{AEBD5615-2082-E819-6AD2-223687EFA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4964" y="559836"/>
            <a:ext cx="4122844" cy="6204857"/>
          </a:xfrm>
          <a:prstGeom prst="rect">
            <a:avLst/>
          </a:prstGeom>
        </p:spPr>
      </p:pic>
      <p:grpSp>
        <p:nvGrpSpPr>
          <p:cNvPr id="14" name="Group 13">
            <a:extLst>
              <a:ext uri="{FF2B5EF4-FFF2-40B4-BE49-F238E27FC236}">
                <a16:creationId xmlns:a16="http://schemas.microsoft.com/office/drawing/2014/main" id="{B64675DC-4E8F-3804-A78F-F9548040E1E7}"/>
              </a:ext>
            </a:extLst>
          </p:cNvPr>
          <p:cNvGrpSpPr/>
          <p:nvPr/>
        </p:nvGrpSpPr>
        <p:grpSpPr>
          <a:xfrm>
            <a:off x="883352" y="3688344"/>
            <a:ext cx="3824288" cy="2280521"/>
            <a:chOff x="4899044" y="3697675"/>
            <a:chExt cx="3824288" cy="2280521"/>
          </a:xfrm>
        </p:grpSpPr>
        <p:sp>
          <p:nvSpPr>
            <p:cNvPr id="11" name="Rectangle: Rounded Corners 10">
              <a:extLst>
                <a:ext uri="{FF2B5EF4-FFF2-40B4-BE49-F238E27FC236}">
                  <a16:creationId xmlns:a16="http://schemas.microsoft.com/office/drawing/2014/main" id="{CA8B128E-3A0B-E731-7816-F70650E3BCCF}"/>
                </a:ext>
              </a:extLst>
            </p:cNvPr>
            <p:cNvSpPr/>
            <p:nvPr/>
          </p:nvSpPr>
          <p:spPr>
            <a:xfrm>
              <a:off x="4899045" y="3918857"/>
              <a:ext cx="3303037" cy="2059339"/>
            </a:xfrm>
            <a:prstGeom prst="roundRect">
              <a:avLst>
                <a:gd name="adj" fmla="val 965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2643FB-D3A4-B5A6-E03C-A524F25FE71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1775182">
              <a:off x="6769965" y="3697675"/>
              <a:ext cx="1953367" cy="748059"/>
            </a:xfrm>
            <a:prstGeom prst="rect">
              <a:avLst/>
            </a:prstGeom>
          </p:spPr>
        </p:pic>
        <p:sp>
          <p:nvSpPr>
            <p:cNvPr id="13" name="TextBox 12">
              <a:extLst>
                <a:ext uri="{FF2B5EF4-FFF2-40B4-BE49-F238E27FC236}">
                  <a16:creationId xmlns:a16="http://schemas.microsoft.com/office/drawing/2014/main" id="{9BE20F9D-8341-952A-5C5A-7C222FEB2E04}"/>
                </a:ext>
              </a:extLst>
            </p:cNvPr>
            <p:cNvSpPr txBox="1"/>
            <p:nvPr/>
          </p:nvSpPr>
          <p:spPr>
            <a:xfrm>
              <a:off x="4899044" y="4765619"/>
              <a:ext cx="3303037" cy="451406"/>
            </a:xfrm>
            <a:prstGeom prst="rect">
              <a:avLst/>
            </a:prstGeom>
            <a:noFill/>
          </p:spPr>
          <p:txBody>
            <a:bodyPr wrap="square">
              <a:spAutoFit/>
            </a:bodyPr>
            <a:lstStyle/>
            <a:p>
              <a:pPr algn="ctr" rtl="1">
                <a:lnSpc>
                  <a:spcPct val="150000"/>
                </a:lnSpc>
              </a:pPr>
              <a:r>
                <a:rPr lang="ar-SA" b="1" dirty="0">
                  <a:solidFill>
                    <a:schemeClr val="bg1"/>
                  </a:solidFill>
                  <a:latin typeface="Tahoma" panose="020B0604030504040204" pitchFamily="34" charset="0"/>
                  <a:ea typeface="Tahoma" panose="020B0604030504040204" pitchFamily="34" charset="0"/>
                  <a:cs typeface="Tahoma" panose="020B0604030504040204" pitchFamily="34" charset="0"/>
                </a:rPr>
                <a:t>السُّؤالُ هُنَا</a:t>
              </a:r>
            </a:p>
          </p:txBody>
        </p:sp>
      </p:grpSp>
    </p:spTree>
    <p:extLst>
      <p:ext uri="{BB962C8B-B14F-4D97-AF65-F5344CB8AC3E}">
        <p14:creationId xmlns:p14="http://schemas.microsoft.com/office/powerpoint/2010/main" val="9562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8" fill="hold" display="0">
                  <p:stCondLst>
                    <p:cond delay="indefinite"/>
                  </p:stCondLst>
                  <p:endCondLst>
                    <p:cond evt="onStopAudio" delay="0">
                      <p:tgtEl>
                        <p:sldTgt/>
                      </p:tgtEl>
                    </p:cond>
                  </p:endCondLst>
                </p:cTn>
                <p:tgtEl>
                  <p:spTgt spid="2"/>
                </p:tgtEl>
              </p:cMediaNode>
            </p:audio>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1" presetClass="mediacall" presetSubtype="0" fill="hold" nodeType="withEffect">
                                  <p:stCondLst>
                                    <p:cond delay="0"/>
                                  </p:stCondLst>
                                  <p:childTnLst>
                                    <p:cmd type="call" cmd="playFrom(0.0)">
                                      <p:cBhvr>
                                        <p:cTn id="19" dur="3360" fill="hold"/>
                                        <p:tgtEl>
                                          <p:spTgt spid="2"/>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uccess-fanfare-trumpets-6185">
            <a:hlinkClick r:id="" action="ppaction://media"/>
            <a:extLst>
              <a:ext uri="{FF2B5EF4-FFF2-40B4-BE49-F238E27FC236}">
                <a16:creationId xmlns:a16="http://schemas.microsoft.com/office/drawing/2014/main" id="{2EB6BF2F-058E-24A0-D7E7-CF0697087F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0048" y="6114337"/>
            <a:ext cx="487363" cy="487363"/>
          </a:xfrm>
          <a:prstGeom prst="rect">
            <a:avLst/>
          </a:prstGeom>
        </p:spPr>
      </p:pic>
    </p:spTree>
    <p:extLst>
      <p:ext uri="{BB962C8B-B14F-4D97-AF65-F5344CB8AC3E}">
        <p14:creationId xmlns:p14="http://schemas.microsoft.com/office/powerpoint/2010/main" val="34750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2709</TotalTime>
  <Words>8</Words>
  <Application>Microsoft Office PowerPoint</Application>
  <PresentationFormat>On-screen Show (4:3)</PresentationFormat>
  <Paragraphs>4</Paragraphs>
  <Slides>6</Slides>
  <Notes>0</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Roboto</vt:lpstr>
      <vt:lpstr>Tahoma</vt:lpstr>
      <vt:lpstr>Calibri</vt:lpstr>
      <vt:lpstr>Arial</vt:lpstr>
      <vt:lpstr>Twinkl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247</cp:revision>
  <dcterms:created xsi:type="dcterms:W3CDTF">2023-03-08T18:50:50Z</dcterms:created>
  <dcterms:modified xsi:type="dcterms:W3CDTF">2024-05-07T19:48:10Z</dcterms:modified>
</cp:coreProperties>
</file>