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9"/>
  </p:notesMasterIdLst>
  <p:handoutMasterIdLst>
    <p:handoutMasterId r:id="rId10"/>
  </p:handoutMasterIdLst>
  <p:sldIdLst>
    <p:sldId id="268" r:id="rId3"/>
    <p:sldId id="278" r:id="rId4"/>
    <p:sldId id="292" r:id="rId5"/>
    <p:sldId id="293" r:id="rId6"/>
    <p:sldId id="294" r:id="rId7"/>
    <p:sldId id="270" r:id="rId8"/>
  </p:sldIdLst>
  <p:sldSz cx="9144000" cy="6858000" type="screen4x3"/>
  <p:notesSz cx="6858000" cy="9144000"/>
  <p:embeddedFontLst>
    <p:embeddedFont>
      <p:font typeface="Calibri" panose="020F0502020204030204" pitchFamily="34" charset="0"/>
      <p:regular r:id="rId11"/>
      <p:bold r:id="rId12"/>
      <p:italic r:id="rId13"/>
      <p:boldItalic r:id="rId14"/>
    </p:embeddedFont>
    <p:embeddedFont>
      <p:font typeface="Roboto" panose="02000000000000000000" pitchFamily="2" charset="0"/>
      <p:regular r:id="rId15"/>
      <p:bold r:id="rId16"/>
      <p:italic r:id="rId17"/>
      <p:boldItalic r:id="rId18"/>
    </p:embeddedFont>
    <p:embeddedFont>
      <p:font typeface="Tahoma" panose="020B0604030504040204" pitchFamily="34" charset="0"/>
      <p:regular r:id="rId19"/>
      <p:bold r:id="rId20"/>
    </p:embeddedFont>
    <p:embeddedFont>
      <p:font typeface="Twinkl" panose="02000000000000000000" pitchFamily="2"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43A"/>
    <a:srgbClr val="01407D"/>
    <a:srgbClr val="005722"/>
    <a:srgbClr val="007AC2"/>
    <a:srgbClr val="F08215"/>
    <a:srgbClr val="E50050"/>
    <a:srgbClr val="F2D300"/>
    <a:srgbClr val="009640"/>
    <a:srgbClr val="BF0A2A"/>
    <a:srgbClr val="0093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31" autoAdjust="0"/>
    <p:restoredTop sz="94660"/>
  </p:normalViewPr>
  <p:slideViewPr>
    <p:cSldViewPr snapToGrid="0" showGuides="1">
      <p:cViewPr varScale="1">
        <p:scale>
          <a:sx n="86" d="100"/>
          <a:sy n="86" d="100"/>
        </p:scale>
        <p:origin x="653" y="5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09/11/2023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09/11/2023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middle-east-resources/saudi-arabia-teaching-resources/kindergarten-saudi-arabia"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twinkl.co.uk/resources/middle-east-resources/saudi-arabia-teaching-resources/kindergarten-saudi-arabia"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twinkl.co.uk/resources/middle-east-resources/saudi-arabia-teaching-resources/kindergarten-saudi-arabia"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resources/middle-east-resources/saudi-arabia-teaching-resources/kindergarten-saudi-arabia"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resources/middle-east-resources/saudi-arabia-teaching-resources/kindergarten-saudi-arabia"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twinkl.co.uk/resources/middle-east-resources/saudi-arabia-teaching-resources/kindergarten-saudi-arabia"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twinkl.co.uk/resources/middle-east-resources/saudi-arabia-teaching-resources/kindergarten-saudi-arabia" TargetMode="External"/><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hyperlink" Target="mailto:twinklcares@twinkl.co.uk"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extLst>
              <a:ext uri="{FF2B5EF4-FFF2-40B4-BE49-F238E27FC236}">
                <a16:creationId xmlns:a16="http://schemas.microsoft.com/office/drawing/2014/main" id="{03C59850-FE3B-97A9-7FBA-FD3B361971A7}"/>
              </a:ext>
            </a:extLst>
          </p:cNvPr>
          <p:cNvSpPr/>
          <p:nvPr userDrawn="1"/>
        </p:nvSpPr>
        <p:spPr>
          <a:xfrm>
            <a:off x="8238477" y="6122373"/>
            <a:ext cx="825624" cy="6408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hlinkClick r:id="rId3"/>
            <a:extLst>
              <a:ext uri="{FF2B5EF4-FFF2-40B4-BE49-F238E27FC236}">
                <a16:creationId xmlns:a16="http://schemas.microsoft.com/office/drawing/2014/main" id="{F6C54A80-D0C8-2685-9CB3-186AFB38DEA7}"/>
              </a:ext>
            </a:extLst>
          </p:cNvPr>
          <p:cNvSpPr/>
          <p:nvPr userDrawn="1"/>
        </p:nvSpPr>
        <p:spPr>
          <a:xfrm>
            <a:off x="7084379" y="94824"/>
            <a:ext cx="1846556" cy="7590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1787397"/>
            <a:chOff x="743837" y="1344834"/>
            <a:chExt cx="7644513" cy="1787397"/>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1513437"/>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has been designed with animations on each slide to make it as fun and engaging as possible. To view the content in the correct formatting, please view the slideshow in ‘</a:t>
              </a:r>
              <a:r>
                <a:rPr lang="en-GB" sz="1400" b="1" i="0" dirty="0">
                  <a:solidFill>
                    <a:srgbClr val="202124"/>
                  </a:solidFill>
                  <a:effectLst/>
                  <a:latin typeface="Roboto" panose="02000000000000000000" pitchFamily="2" charset="0"/>
                </a:rPr>
                <a:t>presentation mode</a:t>
              </a:r>
              <a:r>
                <a:rPr lang="en-GB" sz="1400" b="0" i="0" dirty="0">
                  <a:solidFill>
                    <a:srgbClr val="202124"/>
                  </a:solidFill>
                  <a:effectLst/>
                  <a:latin typeface="Roboto" panose="02000000000000000000" pitchFamily="2" charset="0"/>
                </a:rPr>
                <a:t>’. If you view the slides without selecting ‘presentation mode’, you may find that some of the text and images overlap each other or are difficult to read.</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3577060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89360B77-D170-FFF6-4502-9D4F00C9F47F}"/>
              </a:ext>
            </a:extLst>
          </p:cNvPr>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
        <p:nvSpPr>
          <p:cNvPr id="3" name="Rectangle 2">
            <a:hlinkClick r:id="rId3"/>
            <a:extLst>
              <a:ext uri="{FF2B5EF4-FFF2-40B4-BE49-F238E27FC236}">
                <a16:creationId xmlns:a16="http://schemas.microsoft.com/office/drawing/2014/main" id="{8AD82415-3CBC-91A6-E44D-98C6E229E828}"/>
              </a:ext>
            </a:extLst>
          </p:cNvPr>
          <p:cNvSpPr/>
          <p:nvPr userDrawn="1"/>
        </p:nvSpPr>
        <p:spPr>
          <a:xfrm>
            <a:off x="0" y="6604986"/>
            <a:ext cx="727969" cy="253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89360B77-D170-FFF6-4502-9D4F00C9F47F}"/>
              </a:ext>
            </a:extLst>
          </p:cNvPr>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
        <p:nvSpPr>
          <p:cNvPr id="3" name="Rectangle 2">
            <a:hlinkClick r:id="rId3"/>
            <a:extLst>
              <a:ext uri="{FF2B5EF4-FFF2-40B4-BE49-F238E27FC236}">
                <a16:creationId xmlns:a16="http://schemas.microsoft.com/office/drawing/2014/main" id="{B6AC7966-4828-AD35-B7FA-B628D580F542}"/>
              </a:ext>
            </a:extLst>
          </p:cNvPr>
          <p:cNvSpPr/>
          <p:nvPr userDrawn="1"/>
        </p:nvSpPr>
        <p:spPr>
          <a:xfrm>
            <a:off x="0" y="6604986"/>
            <a:ext cx="727969" cy="253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8090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24">
            <a:extLst>
              <a:ext uri="{FF2B5EF4-FFF2-40B4-BE49-F238E27FC236}">
                <a16:creationId xmlns:a16="http://schemas.microsoft.com/office/drawing/2014/main" id="{D0DA04CF-9CF1-AF0C-7F6D-C9107F598719}"/>
              </a:ext>
            </a:extLst>
          </p:cNvPr>
          <p:cNvSpPr/>
          <p:nvPr userDrawn="1"/>
        </p:nvSpPr>
        <p:spPr bwMode="auto">
          <a:xfrm>
            <a:off x="457199" y="2862396"/>
            <a:ext cx="8229604" cy="3533642"/>
          </a:xfrm>
          <a:prstGeom prst="roundRect">
            <a:avLst>
              <a:gd name="adj" fmla="val 6409"/>
            </a:avLst>
          </a:prstGeom>
          <a:solidFill>
            <a:schemeClr val="bg1"/>
          </a:solidFill>
          <a:ln w="25400" cap="rnd">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0" name="Rounded Rectangle 23">
            <a:extLst>
              <a:ext uri="{FF2B5EF4-FFF2-40B4-BE49-F238E27FC236}">
                <a16:creationId xmlns:a16="http://schemas.microsoft.com/office/drawing/2014/main" id="{F24CC5F1-1C05-7D1F-CC49-F5F228D7DD8E}"/>
              </a:ext>
            </a:extLst>
          </p:cNvPr>
          <p:cNvSpPr/>
          <p:nvPr userDrawn="1"/>
        </p:nvSpPr>
        <p:spPr bwMode="auto">
          <a:xfrm>
            <a:off x="457197" y="444725"/>
            <a:ext cx="8229606" cy="2269339"/>
          </a:xfrm>
          <a:prstGeom prst="roundRect">
            <a:avLst>
              <a:gd name="adj" fmla="val 6409"/>
            </a:avLst>
          </a:prstGeom>
          <a:solidFill>
            <a:schemeClr val="bg1"/>
          </a:solidFill>
          <a:ln w="25400" cap="rnd">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ext Placeholder 9">
            <a:extLst>
              <a:ext uri="{FF2B5EF4-FFF2-40B4-BE49-F238E27FC236}">
                <a16:creationId xmlns:a16="http://schemas.microsoft.com/office/drawing/2014/main" id="{4C15505D-7804-A752-31F4-7431B7421877}"/>
              </a:ext>
            </a:extLst>
          </p:cNvPr>
          <p:cNvSpPr>
            <a:spLocks noGrp="1"/>
          </p:cNvSpPr>
          <p:nvPr>
            <p:ph type="body" sz="quarter" idx="14" hasCustomPrompt="1"/>
          </p:nvPr>
        </p:nvSpPr>
        <p:spPr>
          <a:xfrm>
            <a:off x="908051" y="11894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4" name="Text Placeholder 9">
            <a:extLst>
              <a:ext uri="{FF2B5EF4-FFF2-40B4-BE49-F238E27FC236}">
                <a16:creationId xmlns:a16="http://schemas.microsoft.com/office/drawing/2014/main" id="{E6B57DC7-4412-ADBB-86CD-BDF104412596}"/>
              </a:ext>
            </a:extLst>
          </p:cNvPr>
          <p:cNvSpPr>
            <a:spLocks noGrp="1"/>
          </p:cNvSpPr>
          <p:nvPr>
            <p:ph type="body" sz="quarter" idx="15" hasCustomPrompt="1"/>
          </p:nvPr>
        </p:nvSpPr>
        <p:spPr>
          <a:xfrm>
            <a:off x="908051" y="35980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6" name="Text Placeholder 8">
            <a:extLst>
              <a:ext uri="{FF2B5EF4-FFF2-40B4-BE49-F238E27FC236}">
                <a16:creationId xmlns:a16="http://schemas.microsoft.com/office/drawing/2014/main" id="{A2CD3347-F5BE-7A0F-31DA-2AF5DA38BC42}"/>
              </a:ext>
            </a:extLst>
          </p:cNvPr>
          <p:cNvSpPr>
            <a:spLocks noGrp="1"/>
          </p:cNvSpPr>
          <p:nvPr>
            <p:ph type="body" sz="quarter" idx="16" hasCustomPrompt="1"/>
          </p:nvPr>
        </p:nvSpPr>
        <p:spPr>
          <a:xfrm>
            <a:off x="908050" y="6651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8" name="Text Placeholder 8">
            <a:extLst>
              <a:ext uri="{FF2B5EF4-FFF2-40B4-BE49-F238E27FC236}">
                <a16:creationId xmlns:a16="http://schemas.microsoft.com/office/drawing/2014/main" id="{98F45773-A9A5-1BA3-328E-7FB19AAF6CB2}"/>
              </a:ext>
            </a:extLst>
          </p:cNvPr>
          <p:cNvSpPr>
            <a:spLocks noGrp="1"/>
          </p:cNvSpPr>
          <p:nvPr>
            <p:ph type="body" sz="quarter" idx="17" hasCustomPrompt="1"/>
          </p:nvPr>
        </p:nvSpPr>
        <p:spPr>
          <a:xfrm>
            <a:off x="908049" y="30828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
        <p:nvSpPr>
          <p:cNvPr id="2" name="Rectangle 1">
            <a:hlinkClick r:id="rId3"/>
            <a:extLst>
              <a:ext uri="{FF2B5EF4-FFF2-40B4-BE49-F238E27FC236}">
                <a16:creationId xmlns:a16="http://schemas.microsoft.com/office/drawing/2014/main" id="{E0498064-8833-50D3-8044-CC0B7FAA6FA9}"/>
              </a:ext>
            </a:extLst>
          </p:cNvPr>
          <p:cNvSpPr/>
          <p:nvPr userDrawn="1"/>
        </p:nvSpPr>
        <p:spPr>
          <a:xfrm>
            <a:off x="0" y="6604986"/>
            <a:ext cx="727969" cy="253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24">
            <a:extLst>
              <a:ext uri="{FF2B5EF4-FFF2-40B4-BE49-F238E27FC236}">
                <a16:creationId xmlns:a16="http://schemas.microsoft.com/office/drawing/2014/main" id="{D0DA04CF-9CF1-AF0C-7F6D-C9107F598719}"/>
              </a:ext>
            </a:extLst>
          </p:cNvPr>
          <p:cNvSpPr/>
          <p:nvPr userDrawn="1"/>
        </p:nvSpPr>
        <p:spPr bwMode="auto">
          <a:xfrm>
            <a:off x="457199" y="2626287"/>
            <a:ext cx="8229604" cy="3769751"/>
          </a:xfrm>
          <a:prstGeom prst="roundRect">
            <a:avLst>
              <a:gd name="adj" fmla="val 6409"/>
            </a:avLst>
          </a:prstGeom>
          <a:solidFill>
            <a:schemeClr val="bg1"/>
          </a:solidFill>
          <a:ln w="25400" cap="rnd">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0" name="Rounded Rectangle 23">
            <a:extLst>
              <a:ext uri="{FF2B5EF4-FFF2-40B4-BE49-F238E27FC236}">
                <a16:creationId xmlns:a16="http://schemas.microsoft.com/office/drawing/2014/main" id="{F24CC5F1-1C05-7D1F-CC49-F5F228D7DD8E}"/>
              </a:ext>
            </a:extLst>
          </p:cNvPr>
          <p:cNvSpPr/>
          <p:nvPr userDrawn="1"/>
        </p:nvSpPr>
        <p:spPr bwMode="auto">
          <a:xfrm>
            <a:off x="457197" y="444726"/>
            <a:ext cx="8229606" cy="1961124"/>
          </a:xfrm>
          <a:prstGeom prst="roundRect">
            <a:avLst>
              <a:gd name="adj" fmla="val 6409"/>
            </a:avLst>
          </a:prstGeom>
          <a:solidFill>
            <a:schemeClr val="bg1"/>
          </a:solidFill>
          <a:ln w="25400" cap="rnd">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ext Placeholder 9">
            <a:extLst>
              <a:ext uri="{FF2B5EF4-FFF2-40B4-BE49-F238E27FC236}">
                <a16:creationId xmlns:a16="http://schemas.microsoft.com/office/drawing/2014/main" id="{4C15505D-7804-A752-31F4-7431B7421877}"/>
              </a:ext>
            </a:extLst>
          </p:cNvPr>
          <p:cNvSpPr>
            <a:spLocks noGrp="1"/>
          </p:cNvSpPr>
          <p:nvPr>
            <p:ph type="body" sz="quarter" idx="14" hasCustomPrompt="1"/>
          </p:nvPr>
        </p:nvSpPr>
        <p:spPr>
          <a:xfrm>
            <a:off x="908051" y="11894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4" name="Text Placeholder 9">
            <a:extLst>
              <a:ext uri="{FF2B5EF4-FFF2-40B4-BE49-F238E27FC236}">
                <a16:creationId xmlns:a16="http://schemas.microsoft.com/office/drawing/2014/main" id="{E6B57DC7-4412-ADBB-86CD-BDF104412596}"/>
              </a:ext>
            </a:extLst>
          </p:cNvPr>
          <p:cNvSpPr>
            <a:spLocks noGrp="1"/>
          </p:cNvSpPr>
          <p:nvPr>
            <p:ph type="body" sz="quarter" idx="15" hasCustomPrompt="1"/>
          </p:nvPr>
        </p:nvSpPr>
        <p:spPr>
          <a:xfrm>
            <a:off x="908051" y="35980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6" name="Text Placeholder 8">
            <a:extLst>
              <a:ext uri="{FF2B5EF4-FFF2-40B4-BE49-F238E27FC236}">
                <a16:creationId xmlns:a16="http://schemas.microsoft.com/office/drawing/2014/main" id="{A2CD3347-F5BE-7A0F-31DA-2AF5DA38BC42}"/>
              </a:ext>
            </a:extLst>
          </p:cNvPr>
          <p:cNvSpPr>
            <a:spLocks noGrp="1"/>
          </p:cNvSpPr>
          <p:nvPr>
            <p:ph type="body" sz="quarter" idx="16" hasCustomPrompt="1"/>
          </p:nvPr>
        </p:nvSpPr>
        <p:spPr>
          <a:xfrm>
            <a:off x="908050" y="6651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8" name="Text Placeholder 8">
            <a:extLst>
              <a:ext uri="{FF2B5EF4-FFF2-40B4-BE49-F238E27FC236}">
                <a16:creationId xmlns:a16="http://schemas.microsoft.com/office/drawing/2014/main" id="{98F45773-A9A5-1BA3-328E-7FB19AAF6CB2}"/>
              </a:ext>
            </a:extLst>
          </p:cNvPr>
          <p:cNvSpPr>
            <a:spLocks noGrp="1"/>
          </p:cNvSpPr>
          <p:nvPr>
            <p:ph type="body" sz="quarter" idx="17" hasCustomPrompt="1"/>
          </p:nvPr>
        </p:nvSpPr>
        <p:spPr>
          <a:xfrm>
            <a:off x="908049" y="30828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
        <p:nvSpPr>
          <p:cNvPr id="2" name="Rectangle 1">
            <a:hlinkClick r:id="rId3"/>
            <a:extLst>
              <a:ext uri="{FF2B5EF4-FFF2-40B4-BE49-F238E27FC236}">
                <a16:creationId xmlns:a16="http://schemas.microsoft.com/office/drawing/2014/main" id="{DEF70735-83FB-73A4-9F7C-2A5D752F4DD6}"/>
              </a:ext>
            </a:extLst>
          </p:cNvPr>
          <p:cNvSpPr/>
          <p:nvPr userDrawn="1"/>
        </p:nvSpPr>
        <p:spPr>
          <a:xfrm>
            <a:off x="0" y="6604986"/>
            <a:ext cx="727969" cy="253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3857339"/>
      </p:ext>
    </p:extLst>
  </p:cSld>
  <p:clrMapOvr>
    <a:masterClrMapping/>
  </p:clrMapOvr>
  <p:extLst>
    <p:ext uri="{DCECCB84-F9BA-43D5-87BE-67443E8EF086}">
      <p15:sldGuideLst xmlns:p15="http://schemas.microsoft.com/office/powerpoint/2012/main">
        <p15:guide id="1" orient="horz" pos="64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4">
            <a:extLst>
              <a:ext uri="{FF2B5EF4-FFF2-40B4-BE49-F238E27FC236}">
                <a16:creationId xmlns:a16="http://schemas.microsoft.com/office/drawing/2014/main" id="{48BF8D2F-2FC4-9919-0F41-969D829F03F6}"/>
              </a:ext>
            </a:extLst>
          </p:cNvPr>
          <p:cNvSpPr/>
          <p:nvPr userDrawn="1"/>
        </p:nvSpPr>
        <p:spPr bwMode="auto">
          <a:xfrm>
            <a:off x="457197" y="1748901"/>
            <a:ext cx="8220075" cy="4686591"/>
          </a:xfrm>
          <a:prstGeom prst="roundRect">
            <a:avLst>
              <a:gd name="adj" fmla="val 3109"/>
            </a:avLst>
          </a:prstGeom>
          <a:solidFill>
            <a:schemeClr val="bg1"/>
          </a:solidFill>
          <a:ln w="25400" cap="rnd">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4" name="Rounded Rectangle 23">
            <a:extLst>
              <a:ext uri="{FF2B5EF4-FFF2-40B4-BE49-F238E27FC236}">
                <a16:creationId xmlns:a16="http://schemas.microsoft.com/office/drawing/2014/main" id="{D774A981-F3B7-B244-69D1-5F78973666B9}"/>
              </a:ext>
            </a:extLst>
          </p:cNvPr>
          <p:cNvSpPr/>
          <p:nvPr userDrawn="1"/>
        </p:nvSpPr>
        <p:spPr bwMode="auto">
          <a:xfrm>
            <a:off x="457197" y="426199"/>
            <a:ext cx="8220075" cy="1153208"/>
          </a:xfrm>
          <a:prstGeom prst="roundRect">
            <a:avLst>
              <a:gd name="adj" fmla="val 6409"/>
            </a:avLst>
          </a:prstGeom>
          <a:solidFill>
            <a:schemeClr val="bg1"/>
          </a:solidFill>
          <a:ln w="25400" cap="rnd">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
        <p:nvSpPr>
          <p:cNvPr id="5" name="Rectangle 4">
            <a:hlinkClick r:id="rId3"/>
            <a:extLst>
              <a:ext uri="{FF2B5EF4-FFF2-40B4-BE49-F238E27FC236}">
                <a16:creationId xmlns:a16="http://schemas.microsoft.com/office/drawing/2014/main" id="{8547739D-D5BD-2209-F0EA-D8B601B42AD1}"/>
              </a:ext>
            </a:extLst>
          </p:cNvPr>
          <p:cNvSpPr/>
          <p:nvPr userDrawn="1"/>
        </p:nvSpPr>
        <p:spPr>
          <a:xfrm>
            <a:off x="0" y="6604986"/>
            <a:ext cx="727969" cy="253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4579269"/>
      </p:ext>
    </p:extLst>
  </p:cSld>
  <p:clrMapOvr>
    <a:masterClrMapping/>
  </p:clrMapOvr>
  <p:extLst>
    <p:ext uri="{DCECCB84-F9BA-43D5-87BE-67443E8EF086}">
      <p15:sldGuideLst xmlns:p15="http://schemas.microsoft.com/office/powerpoint/2012/main">
        <p15:guide id="1" orient="horz" pos="640">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a:extLst>
              <a:ext uri="{FF2B5EF4-FFF2-40B4-BE49-F238E27FC236}">
                <a16:creationId xmlns:a16="http://schemas.microsoft.com/office/drawing/2014/main" id="{A8FAD2F0-1B4D-8D28-38EB-956C2B17A90F}"/>
              </a:ext>
            </a:extLst>
          </p:cNvPr>
          <p:cNvSpPr/>
          <p:nvPr userDrawn="1"/>
        </p:nvSpPr>
        <p:spPr>
          <a:xfrm>
            <a:off x="8238477" y="6122373"/>
            <a:ext cx="825624" cy="6408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3"/>
            <a:extLst>
              <a:ext uri="{FF2B5EF4-FFF2-40B4-BE49-F238E27FC236}">
                <a16:creationId xmlns:a16="http://schemas.microsoft.com/office/drawing/2014/main" id="{FC3D70F1-8759-5A85-E8C2-D58A11B0C123}"/>
              </a:ext>
            </a:extLst>
          </p:cNvPr>
          <p:cNvSpPr/>
          <p:nvPr userDrawn="1"/>
        </p:nvSpPr>
        <p:spPr>
          <a:xfrm>
            <a:off x="7084379" y="94824"/>
            <a:ext cx="1846556" cy="7590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dvance Copy">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43" name="Rectangle 42">
            <a:extLst>
              <a:ext uri="{FF2B5EF4-FFF2-40B4-BE49-F238E27FC236}">
                <a16:creationId xmlns:a16="http://schemas.microsoft.com/office/drawing/2014/main" id="{6A96975B-C3DC-451D-8423-D15D5BCDB436}"/>
              </a:ext>
            </a:extLst>
          </p:cNvPr>
          <p:cNvSpPr/>
          <p:nvPr/>
        </p:nvSpPr>
        <p:spPr>
          <a:xfrm>
            <a:off x="755649" y="1716190"/>
            <a:ext cx="7632700" cy="1236438"/>
          </a:xfrm>
          <a:prstGeom prst="rect">
            <a:avLst/>
          </a:prstGeom>
          <a:noFill/>
          <a:ln w="19050">
            <a:solidFill>
              <a:srgbClr val="18A0DB"/>
            </a:solidFill>
          </a:ln>
        </p:spPr>
        <p:txBody>
          <a:bodyPr wrap="square" lIns="216000" tIns="216000" rIns="216000" bIns="216000">
            <a:spAutoFit/>
          </a:bodyPr>
          <a:lstStyle/>
          <a:p>
            <a:pPr algn="ctr">
              <a:spcAft>
                <a:spcPts val="600"/>
              </a:spcAft>
            </a:pPr>
            <a:r>
              <a:rPr lang="en-GB" sz="1400" dirty="0">
                <a:latin typeface="Roboto" panose="02000000000000000000" pitchFamily="2" charset="0"/>
                <a:ea typeface="Roboto" panose="02000000000000000000" pitchFamily="2" charset="0"/>
              </a:rPr>
              <a:t>This is an </a:t>
            </a:r>
            <a:r>
              <a:rPr lang="en-GB" sz="1400" b="1" dirty="0">
                <a:latin typeface="Roboto" panose="02000000000000000000" pitchFamily="2" charset="0"/>
                <a:ea typeface="Roboto" panose="02000000000000000000" pitchFamily="2" charset="0"/>
              </a:rPr>
              <a:t>exclusive, advance copy!</a:t>
            </a:r>
          </a:p>
          <a:p>
            <a:pPr algn="ctr">
              <a:spcAft>
                <a:spcPts val="600"/>
              </a:spcAft>
            </a:pPr>
            <a:r>
              <a:rPr lang="en-GB" sz="1400" dirty="0">
                <a:latin typeface="Roboto" panose="02000000000000000000" pitchFamily="2" charset="0"/>
                <a:ea typeface="Roboto" panose="02000000000000000000" pitchFamily="2" charset="0"/>
              </a:rPr>
              <a:t>Let us know what you think by emailing </a:t>
            </a:r>
            <a:r>
              <a:rPr lang="en-GB" sz="1400" b="1" u="sng" dirty="0">
                <a:latin typeface="Roboto" panose="02000000000000000000" pitchFamily="2" charset="0"/>
                <a:ea typeface="Roboto" panose="02000000000000000000" pitchFamily="2" charset="0"/>
                <a:hlinkClick r:id="rId2"/>
              </a:rPr>
              <a:t>twinklcares@twinkl.co.uk</a:t>
            </a:r>
            <a:endParaRPr lang="en-GB" sz="1400" b="1" u="sng" dirty="0">
              <a:latin typeface="Roboto" panose="02000000000000000000" pitchFamily="2" charset="0"/>
              <a:ea typeface="Roboto" panose="02000000000000000000" pitchFamily="2" charset="0"/>
            </a:endParaRPr>
          </a:p>
          <a:p>
            <a:pPr algn="ctr">
              <a:spcAft>
                <a:spcPts val="600"/>
              </a:spcAft>
            </a:pPr>
            <a:r>
              <a:rPr lang="en-GB" sz="1400" dirty="0">
                <a:latin typeface="Roboto" panose="02000000000000000000" pitchFamily="2" charset="0"/>
                <a:ea typeface="Roboto" panose="02000000000000000000" pitchFamily="2" charset="0"/>
              </a:rPr>
              <a:t>with the reference ‘</a:t>
            </a:r>
            <a:r>
              <a:rPr lang="en-GB" sz="1400" b="1" dirty="0">
                <a:latin typeface="Roboto" panose="02000000000000000000" pitchFamily="2" charset="0"/>
                <a:ea typeface="Roboto" panose="02000000000000000000" pitchFamily="2" charset="0"/>
              </a:rPr>
              <a:t>CODE</a:t>
            </a:r>
            <a:r>
              <a:rPr lang="en-GB" sz="1400" dirty="0">
                <a:latin typeface="Roboto" panose="02000000000000000000" pitchFamily="2" charset="0"/>
                <a:ea typeface="Roboto" panose="02000000000000000000" pitchFamily="2" charset="0"/>
              </a:rPr>
              <a:t>’.</a:t>
            </a:r>
          </a:p>
        </p:txBody>
      </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Advance Copy</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6" r:id="rId3"/>
    <p:sldLayoutId id="2147483663" r:id="rId4"/>
    <p:sldLayoutId id="2147483675" r:id="rId5"/>
    <p:sldLayoutId id="2147483674" r:id="rId6"/>
    <p:sldLayoutId id="2147483666" r:id="rId7"/>
  </p:sldLayoutIdLst>
  <p:txStyles>
    <p:titleStyle>
      <a:lvl1pPr algn="l" defTabSz="914400" rtl="1"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3" r:id="rId3"/>
    <p:sldLayoutId id="2147483669" r:id="rId4"/>
    <p:sldLayoutId id="2147483670" r:id="rId5"/>
    <p:sldLayoutId id="214748367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etter&#10;&#10;Description automatically generated">
            <a:hlinkClick r:id="rId2" action="ppaction://hlinksldjump"/>
            <a:extLst>
              <a:ext uri="{FF2B5EF4-FFF2-40B4-BE49-F238E27FC236}">
                <a16:creationId xmlns:a16="http://schemas.microsoft.com/office/drawing/2014/main" id="{FCC66381-7B48-3F03-E876-F82A3C98F0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454" y="1961179"/>
            <a:ext cx="2556992" cy="1761987"/>
          </a:xfrm>
          <a:prstGeom prst="rect">
            <a:avLst/>
          </a:prstGeom>
        </p:spPr>
      </p:pic>
      <p:pic>
        <p:nvPicPr>
          <p:cNvPr id="6" name="Picture 5" descr="Cartoon of a person holding a letter&#10;&#10;Description automatically generated">
            <a:extLst>
              <a:ext uri="{FF2B5EF4-FFF2-40B4-BE49-F238E27FC236}">
                <a16:creationId xmlns:a16="http://schemas.microsoft.com/office/drawing/2014/main" id="{10D3FED2-C8E2-F625-C9D3-8CFFD32FF9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4722" y="1216241"/>
            <a:ext cx="2268358" cy="5641759"/>
          </a:xfrm>
          <a:prstGeom prst="rect">
            <a:avLst/>
          </a:prstGeom>
        </p:spPr>
      </p:pic>
      <p:pic>
        <p:nvPicPr>
          <p:cNvPr id="8" name="Picture 7" descr="A close up of a letter&#10;&#10;Description automatically generated">
            <a:hlinkClick r:id="rId5" action="ppaction://hlinksldjump"/>
            <a:extLst>
              <a:ext uri="{FF2B5EF4-FFF2-40B4-BE49-F238E27FC236}">
                <a16:creationId xmlns:a16="http://schemas.microsoft.com/office/drawing/2014/main" id="{2AF586EC-271D-5015-EB51-F5BC6A72F1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2919" y="1216241"/>
            <a:ext cx="2556992" cy="1761987"/>
          </a:xfrm>
          <a:prstGeom prst="rect">
            <a:avLst/>
          </a:prstGeom>
        </p:spPr>
      </p:pic>
      <p:pic>
        <p:nvPicPr>
          <p:cNvPr id="10" name="Picture 9" descr="A close up of a letter&#10;&#10;Description automatically generated">
            <a:hlinkClick r:id="rId6" action="ppaction://hlinksldjump"/>
            <a:extLst>
              <a:ext uri="{FF2B5EF4-FFF2-40B4-BE49-F238E27FC236}">
                <a16:creationId xmlns:a16="http://schemas.microsoft.com/office/drawing/2014/main" id="{2E4B452B-638E-55B5-988B-BC0B42374B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4020" y="4156969"/>
            <a:ext cx="2556992" cy="1761987"/>
          </a:xfrm>
          <a:prstGeom prst="rect">
            <a:avLst/>
          </a:prstGeom>
        </p:spPr>
      </p:pic>
    </p:spTree>
    <p:extLst>
      <p:ext uri="{BB962C8B-B14F-4D97-AF65-F5344CB8AC3E}">
        <p14:creationId xmlns:p14="http://schemas.microsoft.com/office/powerpoint/2010/main" val="3354555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924E810-E78D-EAB7-2063-05790C4051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142280" y="833676"/>
            <a:ext cx="4998128" cy="5190648"/>
          </a:xfrm>
          <a:prstGeom prst="rect">
            <a:avLst/>
          </a:prstGeom>
        </p:spPr>
      </p:pic>
      <p:sp>
        <p:nvSpPr>
          <p:cNvPr id="2" name="TextBox 1">
            <a:extLst>
              <a:ext uri="{FF2B5EF4-FFF2-40B4-BE49-F238E27FC236}">
                <a16:creationId xmlns:a16="http://schemas.microsoft.com/office/drawing/2014/main" id="{5B60EC4B-E38B-4934-5EE7-58EC3B462C23}"/>
              </a:ext>
            </a:extLst>
          </p:cNvPr>
          <p:cNvSpPr txBox="1"/>
          <p:nvPr/>
        </p:nvSpPr>
        <p:spPr>
          <a:xfrm>
            <a:off x="3099738" y="2346073"/>
            <a:ext cx="3083212" cy="553998"/>
          </a:xfrm>
          <a:prstGeom prst="rect">
            <a:avLst/>
          </a:prstGeom>
          <a:noFill/>
        </p:spPr>
        <p:txBody>
          <a:bodyPr wrap="square" rtlCol="1">
            <a:spAutoFit/>
          </a:bodyPr>
          <a:lstStyle/>
          <a:p>
            <a:pPr algn="ctr"/>
            <a:r>
              <a:rPr lang="ar-SA" sz="3000" b="1" dirty="0">
                <a:latin typeface="Tahoma" panose="020B0604030504040204" pitchFamily="34" charset="0"/>
                <a:ea typeface="Tahoma" panose="020B0604030504040204" pitchFamily="34" charset="0"/>
                <a:cs typeface="Tahoma" panose="020B0604030504040204" pitchFamily="34" charset="0"/>
              </a:rPr>
              <a:t>السؤال هنا</a:t>
            </a:r>
          </a:p>
        </p:txBody>
      </p:sp>
      <p:pic>
        <p:nvPicPr>
          <p:cNvPr id="5" name="Picture 4" descr="A cartoon question mark with a hand&#10;&#10;Description automatically generated">
            <a:extLst>
              <a:ext uri="{FF2B5EF4-FFF2-40B4-BE49-F238E27FC236}">
                <a16:creationId xmlns:a16="http://schemas.microsoft.com/office/drawing/2014/main" id="{CA7F3F73-C882-49EC-306F-CD4E8622A3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32" y="4583468"/>
            <a:ext cx="1378801" cy="2081088"/>
          </a:xfrm>
          <a:prstGeom prst="rect">
            <a:avLst/>
          </a:prstGeom>
        </p:spPr>
      </p:pic>
      <p:sp>
        <p:nvSpPr>
          <p:cNvPr id="3" name="Arrow: Right 2">
            <a:hlinkClick r:id="rId4" action="ppaction://hlinksldjump"/>
            <a:extLst>
              <a:ext uri="{FF2B5EF4-FFF2-40B4-BE49-F238E27FC236}">
                <a16:creationId xmlns:a16="http://schemas.microsoft.com/office/drawing/2014/main" id="{E48B6720-650F-90E4-CABB-598CE7F485DA}"/>
              </a:ext>
            </a:extLst>
          </p:cNvPr>
          <p:cNvSpPr/>
          <p:nvPr/>
        </p:nvSpPr>
        <p:spPr>
          <a:xfrm>
            <a:off x="8139650" y="5982377"/>
            <a:ext cx="321943" cy="26633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Tree>
    <p:extLst>
      <p:ext uri="{BB962C8B-B14F-4D97-AF65-F5344CB8AC3E}">
        <p14:creationId xmlns:p14="http://schemas.microsoft.com/office/powerpoint/2010/main" val="102424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924E810-E78D-EAB7-2063-05790C4051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142280" y="833676"/>
            <a:ext cx="4998128" cy="5190648"/>
          </a:xfrm>
          <a:prstGeom prst="rect">
            <a:avLst/>
          </a:prstGeom>
        </p:spPr>
      </p:pic>
      <p:sp>
        <p:nvSpPr>
          <p:cNvPr id="2" name="TextBox 1">
            <a:extLst>
              <a:ext uri="{FF2B5EF4-FFF2-40B4-BE49-F238E27FC236}">
                <a16:creationId xmlns:a16="http://schemas.microsoft.com/office/drawing/2014/main" id="{5B60EC4B-E38B-4934-5EE7-58EC3B462C23}"/>
              </a:ext>
            </a:extLst>
          </p:cNvPr>
          <p:cNvSpPr txBox="1"/>
          <p:nvPr/>
        </p:nvSpPr>
        <p:spPr>
          <a:xfrm>
            <a:off x="3099738" y="2346073"/>
            <a:ext cx="3083212" cy="553998"/>
          </a:xfrm>
          <a:prstGeom prst="rect">
            <a:avLst/>
          </a:prstGeom>
          <a:noFill/>
        </p:spPr>
        <p:txBody>
          <a:bodyPr wrap="square" rtlCol="1">
            <a:spAutoFit/>
          </a:bodyPr>
          <a:lstStyle/>
          <a:p>
            <a:pPr algn="ctr"/>
            <a:r>
              <a:rPr lang="ar-SA" sz="3000" b="1" dirty="0">
                <a:latin typeface="Tahoma" panose="020B0604030504040204" pitchFamily="34" charset="0"/>
                <a:ea typeface="Tahoma" panose="020B0604030504040204" pitchFamily="34" charset="0"/>
                <a:cs typeface="Tahoma" panose="020B0604030504040204" pitchFamily="34" charset="0"/>
              </a:rPr>
              <a:t>السؤال هنا</a:t>
            </a:r>
          </a:p>
        </p:txBody>
      </p:sp>
      <p:pic>
        <p:nvPicPr>
          <p:cNvPr id="5" name="Picture 4" descr="A cartoon question mark with a hand&#10;&#10;Description automatically generated">
            <a:extLst>
              <a:ext uri="{FF2B5EF4-FFF2-40B4-BE49-F238E27FC236}">
                <a16:creationId xmlns:a16="http://schemas.microsoft.com/office/drawing/2014/main" id="{CA7F3F73-C882-49EC-306F-CD4E8622A3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32" y="4583468"/>
            <a:ext cx="1378801" cy="2081088"/>
          </a:xfrm>
          <a:prstGeom prst="rect">
            <a:avLst/>
          </a:prstGeom>
        </p:spPr>
      </p:pic>
      <p:sp>
        <p:nvSpPr>
          <p:cNvPr id="3" name="Arrow: Right 2">
            <a:hlinkClick r:id="rId4" action="ppaction://hlinksldjump"/>
            <a:extLst>
              <a:ext uri="{FF2B5EF4-FFF2-40B4-BE49-F238E27FC236}">
                <a16:creationId xmlns:a16="http://schemas.microsoft.com/office/drawing/2014/main" id="{E48B6720-650F-90E4-CABB-598CE7F485DA}"/>
              </a:ext>
            </a:extLst>
          </p:cNvPr>
          <p:cNvSpPr/>
          <p:nvPr/>
        </p:nvSpPr>
        <p:spPr>
          <a:xfrm>
            <a:off x="8139650" y="5982377"/>
            <a:ext cx="321943" cy="26633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Tree>
    <p:extLst>
      <p:ext uri="{BB962C8B-B14F-4D97-AF65-F5344CB8AC3E}">
        <p14:creationId xmlns:p14="http://schemas.microsoft.com/office/powerpoint/2010/main" val="111251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924E810-E78D-EAB7-2063-05790C4051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142280" y="833676"/>
            <a:ext cx="4998128" cy="5190648"/>
          </a:xfrm>
          <a:prstGeom prst="rect">
            <a:avLst/>
          </a:prstGeom>
        </p:spPr>
      </p:pic>
      <p:sp>
        <p:nvSpPr>
          <p:cNvPr id="2" name="TextBox 1">
            <a:extLst>
              <a:ext uri="{FF2B5EF4-FFF2-40B4-BE49-F238E27FC236}">
                <a16:creationId xmlns:a16="http://schemas.microsoft.com/office/drawing/2014/main" id="{5B60EC4B-E38B-4934-5EE7-58EC3B462C23}"/>
              </a:ext>
            </a:extLst>
          </p:cNvPr>
          <p:cNvSpPr txBox="1"/>
          <p:nvPr/>
        </p:nvSpPr>
        <p:spPr>
          <a:xfrm>
            <a:off x="3099738" y="2346073"/>
            <a:ext cx="3083212" cy="553998"/>
          </a:xfrm>
          <a:prstGeom prst="rect">
            <a:avLst/>
          </a:prstGeom>
          <a:noFill/>
        </p:spPr>
        <p:txBody>
          <a:bodyPr wrap="square" rtlCol="1">
            <a:spAutoFit/>
          </a:bodyPr>
          <a:lstStyle/>
          <a:p>
            <a:pPr algn="ctr"/>
            <a:r>
              <a:rPr lang="ar-SA" sz="3000" b="1" dirty="0">
                <a:latin typeface="Tahoma" panose="020B0604030504040204" pitchFamily="34" charset="0"/>
                <a:ea typeface="Tahoma" panose="020B0604030504040204" pitchFamily="34" charset="0"/>
                <a:cs typeface="Tahoma" panose="020B0604030504040204" pitchFamily="34" charset="0"/>
              </a:rPr>
              <a:t>السؤال هنا</a:t>
            </a:r>
          </a:p>
        </p:txBody>
      </p:sp>
      <p:pic>
        <p:nvPicPr>
          <p:cNvPr id="5" name="Picture 4" descr="A cartoon question mark with a hand&#10;&#10;Description automatically generated">
            <a:extLst>
              <a:ext uri="{FF2B5EF4-FFF2-40B4-BE49-F238E27FC236}">
                <a16:creationId xmlns:a16="http://schemas.microsoft.com/office/drawing/2014/main" id="{CA7F3F73-C882-49EC-306F-CD4E8622A3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32" y="4583468"/>
            <a:ext cx="1378801" cy="2081088"/>
          </a:xfrm>
          <a:prstGeom prst="rect">
            <a:avLst/>
          </a:prstGeom>
        </p:spPr>
      </p:pic>
      <p:sp>
        <p:nvSpPr>
          <p:cNvPr id="3" name="Arrow: Right 2">
            <a:hlinkClick r:id="rId4" action="ppaction://hlinksldjump"/>
            <a:extLst>
              <a:ext uri="{FF2B5EF4-FFF2-40B4-BE49-F238E27FC236}">
                <a16:creationId xmlns:a16="http://schemas.microsoft.com/office/drawing/2014/main" id="{E48B6720-650F-90E4-CABB-598CE7F485DA}"/>
              </a:ext>
            </a:extLst>
          </p:cNvPr>
          <p:cNvSpPr/>
          <p:nvPr/>
        </p:nvSpPr>
        <p:spPr>
          <a:xfrm>
            <a:off x="8139650" y="5982377"/>
            <a:ext cx="321943" cy="26633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Tree>
    <p:extLst>
      <p:ext uri="{BB962C8B-B14F-4D97-AF65-F5344CB8AC3E}">
        <p14:creationId xmlns:p14="http://schemas.microsoft.com/office/powerpoint/2010/main" val="286535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3B1C08F5-5315-487F-9B55-50747BA125B9}" vid="{591DCDC8-B5CB-40D9-895D-BF0BE3276CC9}"/>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B1C08F5-5315-487F-9B55-50747BA125B9}" vid="{CC6DB3A1-B424-437D-9AB2-DB05A7DEA7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
  <TotalTime>2639</TotalTime>
  <Words>6</Words>
  <Application>Microsoft Office PowerPoint</Application>
  <PresentationFormat>On-screen Show (4:3)</PresentationFormat>
  <Paragraphs>3</Paragraphs>
  <Slides>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Roboto</vt:lpstr>
      <vt:lpstr>Twinkl</vt:lpstr>
      <vt:lpstr>Arial</vt:lpstr>
      <vt:lpstr>Tahoma</vt:lpstr>
      <vt:lpstr>Calibri</vt:lpstr>
      <vt:lpstr>Slide Layouts</vt:lpstr>
      <vt:lpstr>Disclaimers/Guidance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Twinkl</dc:creator>
  <cp:lastModifiedBy>Twinkl Twinkl</cp:lastModifiedBy>
  <cp:revision>131</cp:revision>
  <dcterms:created xsi:type="dcterms:W3CDTF">2023-03-08T18:50:50Z</dcterms:created>
  <dcterms:modified xsi:type="dcterms:W3CDTF">2023-11-09T21:15:11Z</dcterms:modified>
</cp:coreProperties>
</file>