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2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4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18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5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8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16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83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675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44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67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536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996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77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496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025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64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426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464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86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364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38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831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4405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885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3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0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45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57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3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31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8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2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B3C1-3920-43E2-A98A-0B0AD4BEAD99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D083D0-EDAC-4E10-81E8-1799EA5A1A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90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1E054C-4ADE-48DD-A1C3-A95FC7501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800" y="499109"/>
            <a:ext cx="9372600" cy="57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79B145-A9AB-4FC4-9AA9-115AED358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950" y="499109"/>
            <a:ext cx="9811875" cy="581596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99E7EF0-08AA-42E4-824F-629CE856A403}"/>
              </a:ext>
            </a:extLst>
          </p:cNvPr>
          <p:cNvSpPr/>
          <p:nvPr/>
        </p:nvSpPr>
        <p:spPr>
          <a:xfrm>
            <a:off x="6730735" y="5608949"/>
            <a:ext cx="854785" cy="45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76D36AC-02AF-474A-A994-A1809F29C584}"/>
              </a:ext>
            </a:extLst>
          </p:cNvPr>
          <p:cNvSpPr/>
          <p:nvPr/>
        </p:nvSpPr>
        <p:spPr>
          <a:xfrm>
            <a:off x="2330110" y="3511731"/>
            <a:ext cx="854785" cy="45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E01828C6-8808-4372-8192-00BFAEA9A5F9}"/>
              </a:ext>
            </a:extLst>
          </p:cNvPr>
          <p:cNvSpPr/>
          <p:nvPr/>
        </p:nvSpPr>
        <p:spPr>
          <a:xfrm>
            <a:off x="6851180" y="3416518"/>
            <a:ext cx="854785" cy="45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EF77685-4576-4B8F-AD48-8912A7A03CDB}"/>
              </a:ext>
            </a:extLst>
          </p:cNvPr>
          <p:cNvSpPr/>
          <p:nvPr/>
        </p:nvSpPr>
        <p:spPr>
          <a:xfrm>
            <a:off x="2424605" y="5683508"/>
            <a:ext cx="854785" cy="45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DE82850-2C8E-459D-8906-51AB9621A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063" y="552450"/>
            <a:ext cx="11033825" cy="5181600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9AF7D5E9-9D43-4C78-BC7C-07C5CFDD7445}"/>
              </a:ext>
            </a:extLst>
          </p:cNvPr>
          <p:cNvSpPr/>
          <p:nvPr/>
        </p:nvSpPr>
        <p:spPr>
          <a:xfrm>
            <a:off x="10011266" y="3883843"/>
            <a:ext cx="578946" cy="47134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02E8D763-624B-4575-89BD-BBDBC154FEED}"/>
              </a:ext>
            </a:extLst>
          </p:cNvPr>
          <p:cNvSpPr/>
          <p:nvPr/>
        </p:nvSpPr>
        <p:spPr>
          <a:xfrm>
            <a:off x="10125566" y="4507584"/>
            <a:ext cx="578946" cy="47134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55325E4F-DF5A-4B37-9350-EE613F3162E3}"/>
              </a:ext>
            </a:extLst>
          </p:cNvPr>
          <p:cNvSpPr/>
          <p:nvPr/>
        </p:nvSpPr>
        <p:spPr>
          <a:xfrm>
            <a:off x="7395503" y="2979595"/>
            <a:ext cx="513587" cy="61969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EEFC86FA-90F5-4B84-B094-1D4EB5165541}"/>
              </a:ext>
            </a:extLst>
          </p:cNvPr>
          <p:cNvSpPr/>
          <p:nvPr/>
        </p:nvSpPr>
        <p:spPr>
          <a:xfrm rot="1636829">
            <a:off x="8253762" y="4202532"/>
            <a:ext cx="432069" cy="94582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06F133A-B879-4407-A3FA-0C323059CED3}"/>
              </a:ext>
            </a:extLst>
          </p:cNvPr>
          <p:cNvSpPr/>
          <p:nvPr/>
        </p:nvSpPr>
        <p:spPr>
          <a:xfrm rot="19247934">
            <a:off x="6778287" y="4610999"/>
            <a:ext cx="465365" cy="128033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99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3B8616-CB6D-4C0B-9AF7-29E3D843C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745" y="499109"/>
            <a:ext cx="10247079" cy="57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9EB0F34-71BA-4853-B966-D34E32F48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75" y="676275"/>
            <a:ext cx="108647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2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DE7E2AF-DB63-4187-AC43-00F772311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957" y="499109"/>
            <a:ext cx="10060644" cy="568261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A0CAA44-C359-4CB7-B586-014DDEFABDD0}"/>
              </a:ext>
            </a:extLst>
          </p:cNvPr>
          <p:cNvSpPr/>
          <p:nvPr/>
        </p:nvSpPr>
        <p:spPr>
          <a:xfrm>
            <a:off x="3742439" y="1432872"/>
            <a:ext cx="2036190" cy="60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نورة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6FA0E4D-99D7-4680-8C6C-FA32B86D459E}"/>
              </a:ext>
            </a:extLst>
          </p:cNvPr>
          <p:cNvSpPr/>
          <p:nvPr/>
        </p:nvSpPr>
        <p:spPr>
          <a:xfrm>
            <a:off x="5389077" y="2188588"/>
            <a:ext cx="2036190" cy="60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الثمار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350A138-AD08-408A-8084-6FA4CF1559C8}"/>
              </a:ext>
            </a:extLst>
          </p:cNvPr>
          <p:cNvSpPr/>
          <p:nvPr/>
        </p:nvSpPr>
        <p:spPr>
          <a:xfrm>
            <a:off x="3723338" y="2179284"/>
            <a:ext cx="2036190" cy="60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الظـل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548E789-C064-4654-B2F7-070112643590}"/>
              </a:ext>
            </a:extLst>
          </p:cNvPr>
          <p:cNvSpPr/>
          <p:nvPr/>
        </p:nvSpPr>
        <p:spPr>
          <a:xfrm>
            <a:off x="5882326" y="4553147"/>
            <a:ext cx="707012" cy="60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cs typeface="Akhbar MT" pitchFamily="2" charset="-78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211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ECB94F-F980-46A8-8DE6-7CC8503A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650" y="704850"/>
            <a:ext cx="9915525" cy="5505450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EC8AECDA-66E9-47AD-939F-69B987AF6BDD}"/>
              </a:ext>
            </a:extLst>
          </p:cNvPr>
          <p:cNvSpPr/>
          <p:nvPr/>
        </p:nvSpPr>
        <p:spPr>
          <a:xfrm>
            <a:off x="5994906" y="1998483"/>
            <a:ext cx="707012" cy="60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cs typeface="Akhbar MT" pitchFamily="2" charset="-78"/>
              </a:rPr>
              <a:t>√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8A2440B-C92B-4DE6-A9D1-D7B480EEA2E6}"/>
              </a:ext>
            </a:extLst>
          </p:cNvPr>
          <p:cNvSpPr/>
          <p:nvPr/>
        </p:nvSpPr>
        <p:spPr>
          <a:xfrm>
            <a:off x="6002041" y="4275056"/>
            <a:ext cx="707012" cy="60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cs typeface="Akhbar MT" pitchFamily="2" charset="-78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4675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479794-1951-40D6-B389-BA3DD860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957" y="499109"/>
            <a:ext cx="9678599" cy="57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9009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أصفر برتقالي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ورق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أخضر أصفر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أخضر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10</Words>
  <Application>Microsoft Office PowerPoint</Application>
  <PresentationFormat>شاشة عريضة</PresentationFormat>
  <Paragraphs>10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 3</vt:lpstr>
      <vt:lpstr>واجهة</vt:lpstr>
      <vt:lpstr>1_واجهة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2022-01-01T23:44:19Z</dcterms:created>
  <dcterms:modified xsi:type="dcterms:W3CDTF">2022-01-02T00:19:13Z</dcterms:modified>
</cp:coreProperties>
</file>