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6"/>
  </p:notesMasterIdLst>
  <p:sldIdLst>
    <p:sldId id="257" r:id="rId5"/>
    <p:sldId id="256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9E56B4-B224-4A3C-8B10-61C9153C3BA6}" type="datetimeFigureOut">
              <a:rPr lang="ar-KW" smtClean="0"/>
              <a:t>26/08/1444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33BEEC-95D7-451C-8AB4-0E4B2E84CA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574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3BEEC-95D7-451C-8AB4-0E4B2E84CA94}" type="slidenum">
              <a:rPr lang="ar-KW" smtClean="0"/>
              <a:t>10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963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A497C7-FA5F-F76B-CFAA-706D228D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E15F40-CCF1-8CC4-8712-1F5DBB22A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E58BB7-EF14-700A-B1D9-63D0AEAC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AAD22-7182-1447-EC36-A3680820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87958-E678-13B9-CB94-08F83748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12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C9609E-3C72-F154-D943-04060B82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F56930-2865-123A-32A2-71AB95760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6612B0-5294-0414-3583-1840B2B6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306BF2-6F17-3AE4-8159-862971BE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07F1F1-A95B-CF5F-161A-AACCAFC4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FFC4076-A6D7-CB71-4C32-61AD3B991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D6D770-934E-D1B1-ABA1-C54DB862B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686163-951E-3C3A-E4C4-79A9483F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08C8CA-7494-3608-4986-D9844CC1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D561D9-D248-10A8-8CB3-70137A93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9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CC63C5-265A-9C07-D5C0-765683C2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3F8266-F7E7-860E-47C1-E1D338939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61567E-0026-EB17-A5BB-73F1985F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1A6F09-D68C-1EFD-8075-6230B192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A7F4E0-0854-9839-D500-5A6538E9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445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39F869-93EC-F739-62B3-B717315A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6B7F78-E1DE-29EA-3583-4A57B5452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ADC361-421C-8C19-CF89-CC0CFFA0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D584C1-5988-6EC5-11CF-86EC45E1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5EE5F1-42B4-A368-70E8-E1C210F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49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A22715-5E68-7404-BBF8-BB3CF8A2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40D0DE-BEA9-CF5D-96EC-35C8EC120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AC7B18-C353-E21D-6682-CFE97B6DC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FC83C5-F679-3CA5-469A-22EE3F8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A07E50-D807-10F7-0B5D-B541C45B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C75FC6-291A-B873-4410-E42BF342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19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ECDA4-0E4D-1773-986C-7EFA9E26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BFDD9D-4A5A-5F24-AC24-08789DA8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EAEE44-3007-5890-5B18-72830DBDC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A17AC6F-5CF3-4DBF-22BA-E67261E27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B6ACDC-8E93-AFA2-3919-14F55E7D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A7EC83C-C884-8A67-FE03-A35AC3D6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4F7D68F-A3E5-943A-2E55-DB9803B1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A818C94-AE9C-FC5B-2753-9D8E690E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5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EF31DC-9673-48FA-1AAE-62E2D211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7C679AC-237E-12DB-CEAB-E3899D84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6B2B312-CDC9-6CAB-68DA-1161EF60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8D787FE-5091-564E-AC53-A65E49E0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630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3C11F1A-78CC-0BE6-AD7B-334AFFC9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69021D1-6284-2CA0-5B32-002D5567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9AFCDC4-7E9B-2773-FAFE-8A9AC6E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14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FB73B0-7771-7ADF-AAA3-812DA451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2D1495-225C-8EE9-0D90-2BC478EC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0A57894-D26A-2053-A8EE-FB8A745E9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C3B1A0-A412-81A3-46FD-18743C4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E13E1-566C-A5D2-02B7-2F134DCB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5D0724-CD90-A75F-C1A9-2DA19044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68F54-AEB3-D61D-E719-5C04BBD2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69A91C5-E3D1-A85B-2545-3C37FC59E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5FAA61-6677-D97B-7735-580B20BF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E3032FF-9AE9-0F0D-102E-55314A51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994B02-EF54-4B1A-F52E-C02CC7E0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1CF776-856B-FE5E-3795-5C13671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846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66A071-F445-5F43-FA38-3E61948B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9064E0-093A-8FE7-5D8A-F795FC83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3DF050-245F-D6D9-CFB4-0419E866F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421EA-67CF-9444-84B9-DFF575CE7FD8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C3314F-7085-E6B3-D46D-4AC9AE562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0DAC40-C707-5002-259F-E173AAF93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4293-7453-8949-8201-D205539E0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32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02BB97-B755-ACE6-2BD7-8396EFFB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698" y="1571057"/>
            <a:ext cx="6508053" cy="1325563"/>
          </a:xfrm>
        </p:spPr>
        <p:txBody>
          <a:bodyPr>
            <a:normAutofit/>
          </a:bodyPr>
          <a:lstStyle/>
          <a:p>
            <a:r>
              <a:rPr lang="ar-SA" sz="7600" b="1" dirty="0">
                <a:solidFill>
                  <a:srgbClr val="C00000"/>
                </a:solidFill>
              </a:rPr>
              <a:t>القوى تحرك الأشياء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BBACC1-2FA7-FEB9-0264-A0919EE07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901" y="3069473"/>
            <a:ext cx="2603289" cy="588128"/>
          </a:xfrm>
        </p:spPr>
        <p:txBody>
          <a:bodyPr/>
          <a:lstStyle/>
          <a:p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صفحة رقم ٥٨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7AFD6935-C03C-2D2A-DBAB-513180778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4256" y="5286943"/>
            <a:ext cx="426093" cy="426093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7E9F6BC5-4C58-8B57-B104-CCB8682D50CF}"/>
              </a:ext>
            </a:extLst>
          </p:cNvPr>
          <p:cNvSpPr txBox="1"/>
          <p:nvPr/>
        </p:nvSpPr>
        <p:spPr>
          <a:xfrm>
            <a:off x="1879764" y="5275913"/>
            <a:ext cx="1424490" cy="409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6A2BE6E-8F59-3953-587B-2C132FED2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843" y="4663591"/>
            <a:ext cx="3924803" cy="22193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E3DEE1-1F25-1906-ACE4-52A409B72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404" y="2618538"/>
            <a:ext cx="2094751" cy="20781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6D070F-D0C6-87D8-9606-B30BB8C3E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0" y="555990"/>
            <a:ext cx="2094752" cy="2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6C49D7-E992-0D29-97B5-E65B5CFF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9410"/>
            <a:ext cx="6008915" cy="68674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70959D-8FB4-5ECD-7C65-0E782966B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" y="22020"/>
            <a:ext cx="5682343" cy="6835979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4F8ACAB-909E-E684-14DA-05AF1327A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20640" y="5827341"/>
            <a:ext cx="324153" cy="324153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20CE34C-8CB3-9532-3839-EE95BAF0BDA5}"/>
              </a:ext>
            </a:extLst>
          </p:cNvPr>
          <p:cNvSpPr txBox="1"/>
          <p:nvPr/>
        </p:nvSpPr>
        <p:spPr>
          <a:xfrm>
            <a:off x="10544793" y="5742215"/>
            <a:ext cx="1424490" cy="409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chemeClr val="bg1">
                    <a:lumMod val="95000"/>
                  </a:schemeClr>
                </a:solidFill>
                <a:latin typeface="Source Serif Pro"/>
              </a:rPr>
              <a:t>@SUL2N</a:t>
            </a:r>
          </a:p>
        </p:txBody>
      </p:sp>
    </p:spTree>
    <p:extLst>
      <p:ext uri="{BB962C8B-B14F-4D97-AF65-F5344CB8AC3E}">
        <p14:creationId xmlns:p14="http://schemas.microsoft.com/office/powerpoint/2010/main" val="127003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8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C8147E-D28D-AFFB-9D7B-1D363613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36" y="0"/>
            <a:ext cx="578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5B5B80-096B-908A-80E3-30CCF437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735" y="485775"/>
            <a:ext cx="5360114" cy="2943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F270E1D-03BB-5CD6-2E37-22F674941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74" y="4246116"/>
            <a:ext cx="5525375" cy="183535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6D4F3FC-DF02-5557-E4F6-559BE9F0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86" y="627234"/>
            <a:ext cx="5602840" cy="5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E464565-3BCD-DACE-5C55-3F7EE90F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" y="553237"/>
            <a:ext cx="7478624" cy="59364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CD8AE21-0187-69B9-C396-9AA5EE50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36" y="735084"/>
            <a:ext cx="3676650" cy="24288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C878B28-3DF7-FFD0-35C7-A1A518C07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180" y="3521466"/>
            <a:ext cx="3705225" cy="2857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0643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EA5530-B2CE-F0E0-3B37-CF95B9E4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20" y="392050"/>
            <a:ext cx="4588430" cy="28946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15CDD16-01F9-FD2A-A51A-CA7F6878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5" y="440236"/>
            <a:ext cx="5018247" cy="28192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973DAB-AE30-13B2-B3A0-A06D6EA6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631" y="3298380"/>
            <a:ext cx="3752850" cy="3152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DA23A57-6A9E-A4AB-97F0-B14E8BA8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3503114"/>
            <a:ext cx="3829050" cy="32099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6FF85DE-DC39-FCF8-8546-7105D7D84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19" y="3503114"/>
            <a:ext cx="3771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09F748F-7B0E-4541-C2B6-F0700B61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0" y="802132"/>
            <a:ext cx="10828960" cy="50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D6EF702-B994-3910-5ADC-094430DF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96" y="334098"/>
            <a:ext cx="7595545" cy="30330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03D2CD-FE85-238D-2C9C-44AD04C1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30" y="3146093"/>
            <a:ext cx="6225338" cy="3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7FA551-2A36-2029-FDA1-D31C6966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820" y="786133"/>
            <a:ext cx="4007254" cy="495712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5F2B37-2C2A-2FA0-F2DE-6786DA38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36" y="786133"/>
            <a:ext cx="4798084" cy="5498869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981ED02-A1EC-CF22-31F3-8186A1666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57" y="3429000"/>
            <a:ext cx="2495550" cy="8858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645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A4736C-A253-40FC-1402-03ECE780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83" y="1385887"/>
            <a:ext cx="3800475" cy="4086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77E1B24-1F3D-F983-2F0F-06A06F52B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2" y="571500"/>
            <a:ext cx="7324725" cy="5715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524746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AD5C503351442AA4A4FBBC0C91EEF" ma:contentTypeVersion="9" ma:contentTypeDescription="Create a new document." ma:contentTypeScope="" ma:versionID="7cd6a96f034c5fa4927848edf0b6d649">
  <xsd:schema xmlns:xsd="http://www.w3.org/2001/XMLSchema" xmlns:xs="http://www.w3.org/2001/XMLSchema" xmlns:p="http://schemas.microsoft.com/office/2006/metadata/properties" xmlns:ns3="77b54361-3e02-420d-8983-b57adc7d56cd" xmlns:ns4="396a517c-9f2a-4537-92c4-6e35d21d7b7d" targetNamespace="http://schemas.microsoft.com/office/2006/metadata/properties" ma:root="true" ma:fieldsID="3353b81fc3b0c90f6cf7b6a23d7085eb" ns3:_="" ns4:_="">
    <xsd:import namespace="77b54361-3e02-420d-8983-b57adc7d56cd"/>
    <xsd:import namespace="396a517c-9f2a-4537-92c4-6e35d21d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4361-3e02-420d-8983-b57adc7d5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a517c-9f2a-4537-92c4-6e35d21d7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6189C-2733-4DE9-8D34-EC506CFCC9C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96a517c-9f2a-4537-92c4-6e35d21d7b7d"/>
    <ds:schemaRef ds:uri="77b54361-3e02-420d-8983-b57adc7d56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7B6FD0-4EB8-42DA-8E72-FC552CA37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54361-3e02-420d-8983-b57adc7d56cd"/>
    <ds:schemaRef ds:uri="396a517c-9f2a-4537-92c4-6e35d21d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CCC80E-E5C3-49E7-B49D-19B9FCEEAD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شاشة عريضة</PresentationFormat>
  <Paragraphs>5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Serif Pro</vt:lpstr>
      <vt:lpstr>نسق Office</vt:lpstr>
      <vt:lpstr>القوى تحرك الأشياء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القوى تحرك الأشياء</dc:title>
  <dc:creator>سلطان الزهراني</dc:creator>
  <cp:lastModifiedBy>سلطان الزهراني</cp:lastModifiedBy>
  <cp:revision>5</cp:revision>
  <dcterms:created xsi:type="dcterms:W3CDTF">2022-05-17T07:36:28Z</dcterms:created>
  <dcterms:modified xsi:type="dcterms:W3CDTF">2023-03-18T03:41:41Z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0x010100CA3AD5C503351442AA4A4FBBC0C91EEF</vt:lpwstr>
  </property>
</Properties>
</file>