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9900"/>
    <a:srgbClr val="FF99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51B-6232-49C1-BC37-BFEEFFC328F3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89B-A107-452B-BD3C-A483326B5D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51B-6232-49C1-BC37-BFEEFFC328F3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89B-A107-452B-BD3C-A483326B5D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51B-6232-49C1-BC37-BFEEFFC328F3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89B-A107-452B-BD3C-A483326B5D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51B-6232-49C1-BC37-BFEEFFC328F3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89B-A107-452B-BD3C-A483326B5D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51B-6232-49C1-BC37-BFEEFFC328F3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89B-A107-452B-BD3C-A483326B5D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51B-6232-49C1-BC37-BFEEFFC328F3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89B-A107-452B-BD3C-A483326B5D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51B-6232-49C1-BC37-BFEEFFC328F3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89B-A107-452B-BD3C-A483326B5D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51B-6232-49C1-BC37-BFEEFFC328F3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89B-A107-452B-BD3C-A483326B5D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51B-6232-49C1-BC37-BFEEFFC328F3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89B-A107-452B-BD3C-A483326B5D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51B-6232-49C1-BC37-BFEEFFC328F3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89B-A107-452B-BD3C-A483326B5D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51B-6232-49C1-BC37-BFEEFFC328F3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89B-A107-452B-BD3C-A483326B5D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9F51B-6232-49C1-BC37-BFEEFFC328F3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2789B-A107-452B-BD3C-A483326B5DD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82089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9600" dirty="0" err="1" smtClean="0">
                <a:latin typeface="Urdu Typesetting" pitchFamily="66" charset="-78"/>
                <a:cs typeface="Urdu Typesetting" pitchFamily="66" charset="-78"/>
              </a:rPr>
              <a:t>مابعض</a:t>
            </a:r>
            <a:r>
              <a:rPr lang="ar-SA" sz="9600" dirty="0" smtClean="0">
                <a:latin typeface="Urdu Typesetting" pitchFamily="66" charset="-78"/>
                <a:cs typeface="Urdu Typesetting" pitchFamily="66" charset="-78"/>
              </a:rPr>
              <a:t> الحيوانات </a:t>
            </a:r>
            <a:r>
              <a:rPr lang="ar-SA" sz="9600" dirty="0" err="1" smtClean="0">
                <a:latin typeface="Urdu Typesetting" pitchFamily="66" charset="-78"/>
                <a:cs typeface="Urdu Typesetting" pitchFamily="66" charset="-78"/>
              </a:rPr>
              <a:t>اللافقارية؟</a:t>
            </a:r>
            <a:endParaRPr lang="ar-SA" sz="9600" dirty="0">
              <a:latin typeface="Urdu Typesetting" pitchFamily="66" charset="-78"/>
              <a:cs typeface="Urdu Typesetting" pitchFamily="66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67544" y="1988840"/>
            <a:ext cx="8393642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هناك الكثير من الحيوانات ليس لها عمود </a:t>
            </a:r>
            <a:r>
              <a:rPr lang="ar-SA" sz="6000" dirty="0" err="1" smtClean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فقري </a:t>
            </a:r>
            <a:r>
              <a:rPr lang="ar-SA" sz="6000" dirty="0" smtClean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.وهي أكثر من الحيوانات الفقارية.بعض اللافقاريات ومنها الحشرات يغطي جسمها غطاء صلب يوفر لها الحماية والأمان.</a:t>
            </a:r>
            <a:endParaRPr lang="ar-SA" sz="6000" dirty="0">
              <a:solidFill>
                <a:schemeClr val="accent1">
                  <a:lumMod val="75000"/>
                </a:schemeClr>
              </a:solidFill>
              <a:cs typeface="Akhbar MT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5608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684076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CAT6CEI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0" y="4869160"/>
            <a:ext cx="5724128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مجموعات الحيوانات</a:t>
            </a:r>
            <a:endParaRPr lang="ar-S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الأهداف:</a:t>
            </a:r>
            <a:endParaRPr lang="ar-SA" sz="8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صورة 2" descr="imagesCART3KM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499992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5004048" y="1556792"/>
            <a:ext cx="396044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cs typeface="Akhbar MT" pitchFamily="2" charset="-78"/>
              </a:rPr>
              <a:t>*يصف الحيوانات ويصنفها ويقارن بينها.</a:t>
            </a:r>
          </a:p>
          <a:p>
            <a:pPr algn="ctr"/>
            <a:r>
              <a:rPr lang="ar-SA" sz="4800" dirty="0" smtClean="0">
                <a:cs typeface="Akhbar MT" pitchFamily="2" charset="-78"/>
              </a:rPr>
              <a:t>*يوضح كيف تساعد أجزاء جسم الحيوانات على </a:t>
            </a:r>
          </a:p>
          <a:p>
            <a:pPr algn="ctr"/>
            <a:r>
              <a:rPr lang="ar-SA" sz="4800" dirty="0" smtClean="0">
                <a:cs typeface="Akhbar MT" pitchFamily="2" charset="-78"/>
              </a:rPr>
              <a:t>توفير حاجاتها.</a:t>
            </a:r>
            <a:endParaRPr lang="ar-SA" sz="4800" dirty="0">
              <a:cs typeface="Akhbar MT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9600" dirty="0" err="1" smtClean="0">
                <a:solidFill>
                  <a:schemeClr val="accent3">
                    <a:lumMod val="50000"/>
                  </a:schemeClr>
                </a:solidFill>
                <a:latin typeface="Urdu Typesetting" pitchFamily="66" charset="-78"/>
                <a:cs typeface="Urdu Typesetting" pitchFamily="66" charset="-78"/>
              </a:rPr>
              <a:t>التهيئة“</a:t>
            </a:r>
            <a:endParaRPr lang="ar-SA" sz="9600" dirty="0">
              <a:solidFill>
                <a:schemeClr val="accent3">
                  <a:lumMod val="50000"/>
                </a:schemeClr>
              </a:solidFill>
              <a:latin typeface="Urdu Typesetting" pitchFamily="66" charset="-78"/>
              <a:cs typeface="Urdu Typesetting" pitchFamily="66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51520" y="1628799"/>
          <a:ext cx="8640960" cy="49685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1656185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ماذا </a:t>
                      </a:r>
                      <a:r>
                        <a:rPr lang="ar-SA" sz="4800" dirty="0" err="1" smtClean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أعرف؟</a:t>
                      </a:r>
                      <a:endParaRPr lang="ar-SA" sz="4800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ماذا أريد أن </a:t>
                      </a:r>
                      <a:r>
                        <a:rPr lang="ar-SA" sz="4800" dirty="0" err="1" smtClean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أعرف؟</a:t>
                      </a:r>
                      <a:endParaRPr lang="ar-SA" sz="4800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ماذا </a:t>
                      </a:r>
                      <a:r>
                        <a:rPr lang="ar-SA" sz="4800" dirty="0" err="1" smtClean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تعلمت؟</a:t>
                      </a:r>
                      <a:endParaRPr lang="ar-SA" sz="4800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</a:tr>
              <a:tr h="165618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65618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7200" dirty="0" smtClean="0">
                <a:solidFill>
                  <a:schemeClr val="accent3">
                    <a:lumMod val="50000"/>
                  </a:schemeClr>
                </a:solidFill>
                <a:latin typeface="Urdu Typesetting" pitchFamily="66" charset="-78"/>
                <a:cs typeface="Urdu Typesetting" pitchFamily="66" charset="-78"/>
              </a:rPr>
              <a:t>تقويم المعرفة </a:t>
            </a:r>
            <a:r>
              <a:rPr lang="ar-SA" sz="7200" dirty="0" err="1" smtClean="0">
                <a:solidFill>
                  <a:schemeClr val="accent3">
                    <a:lumMod val="50000"/>
                  </a:schemeClr>
                </a:solidFill>
                <a:latin typeface="Urdu Typesetting" pitchFamily="66" charset="-78"/>
                <a:cs typeface="Urdu Typesetting" pitchFamily="66" charset="-78"/>
              </a:rPr>
              <a:t>السابقة:</a:t>
            </a:r>
            <a:endParaRPr lang="ar-SA" sz="7200" dirty="0">
              <a:solidFill>
                <a:schemeClr val="accent3">
                  <a:lumMod val="50000"/>
                </a:schemeClr>
              </a:solidFill>
              <a:latin typeface="Urdu Typesetting" pitchFamily="66" charset="-78"/>
              <a:cs typeface="Urdu Typesetting" pitchFamily="66" charset="-78"/>
            </a:endParaRPr>
          </a:p>
        </p:txBody>
      </p:sp>
      <p:pic>
        <p:nvPicPr>
          <p:cNvPr id="3" name="صورة 2" descr="imagesCAIEV24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4032448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4355976" y="1772816"/>
            <a:ext cx="4505210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 smtClean="0">
                <a:solidFill>
                  <a:schemeClr val="accent3">
                    <a:lumMod val="50000"/>
                  </a:schemeClr>
                </a:solidFill>
                <a:cs typeface="Akhbar MT" pitchFamily="2" charset="-78"/>
              </a:rPr>
              <a:t>*ما الأنواع المختلفة من </a:t>
            </a:r>
            <a:r>
              <a:rPr lang="ar-SA" sz="6600" dirty="0" err="1" smtClean="0">
                <a:solidFill>
                  <a:schemeClr val="accent3">
                    <a:lumMod val="50000"/>
                  </a:schemeClr>
                </a:solidFill>
                <a:cs typeface="Akhbar MT" pitchFamily="2" charset="-78"/>
              </a:rPr>
              <a:t>الحيوانات؟</a:t>
            </a:r>
            <a:endParaRPr lang="ar-SA" sz="6600" dirty="0" smtClean="0">
              <a:solidFill>
                <a:schemeClr val="accent3">
                  <a:lumMod val="50000"/>
                </a:schemeClr>
              </a:solidFill>
              <a:cs typeface="Akhbar MT" pitchFamily="2" charset="-78"/>
            </a:endParaRPr>
          </a:p>
          <a:p>
            <a:pPr algn="ctr"/>
            <a:r>
              <a:rPr lang="ar-SA" sz="6600" dirty="0" smtClean="0">
                <a:solidFill>
                  <a:schemeClr val="accent3">
                    <a:lumMod val="50000"/>
                  </a:schemeClr>
                </a:solidFill>
                <a:cs typeface="Akhbar MT" pitchFamily="2" charset="-78"/>
              </a:rPr>
              <a:t>*فيم تتشابه الحيوانات وفيم </a:t>
            </a:r>
            <a:r>
              <a:rPr lang="ar-SA" sz="6600" dirty="0" err="1" smtClean="0">
                <a:solidFill>
                  <a:schemeClr val="accent3">
                    <a:lumMod val="50000"/>
                  </a:schemeClr>
                </a:solidFill>
                <a:cs typeface="Akhbar MT" pitchFamily="2" charset="-78"/>
              </a:rPr>
              <a:t>تختلف؟</a:t>
            </a:r>
            <a:endParaRPr lang="ar-SA" sz="6600" dirty="0">
              <a:solidFill>
                <a:schemeClr val="accent3">
                  <a:lumMod val="50000"/>
                </a:schemeClr>
              </a:solidFill>
              <a:cs typeface="Akhbar MT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8280920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600" dirty="0" smtClean="0">
                <a:solidFill>
                  <a:schemeClr val="accent3">
                    <a:lumMod val="50000"/>
                  </a:schemeClr>
                </a:solidFill>
                <a:latin typeface="Urdu Typesetting" pitchFamily="66" charset="-78"/>
                <a:cs typeface="Urdu Typesetting" pitchFamily="66" charset="-78"/>
              </a:rPr>
              <a:t>كيف نصنف الحيوانات في </a:t>
            </a:r>
            <a:r>
              <a:rPr lang="ar-SA" sz="6600" dirty="0" err="1" smtClean="0">
                <a:solidFill>
                  <a:schemeClr val="accent3">
                    <a:lumMod val="50000"/>
                  </a:schemeClr>
                </a:solidFill>
                <a:latin typeface="Urdu Typesetting" pitchFamily="66" charset="-78"/>
                <a:cs typeface="Urdu Typesetting" pitchFamily="66" charset="-78"/>
              </a:rPr>
              <a:t>مجموعات؟</a:t>
            </a:r>
            <a:endParaRPr lang="ar-SA" sz="6600" dirty="0">
              <a:solidFill>
                <a:schemeClr val="accent3">
                  <a:lumMod val="50000"/>
                </a:schemeClr>
              </a:solidFill>
              <a:latin typeface="Urdu Typesetting" pitchFamily="66" charset="-78"/>
              <a:cs typeface="Urdu Typesetting" pitchFamily="66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1844824"/>
            <a:ext cx="914400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تحتاج جميع الحيوانات إلى ماء وهواء وغذاء ومكان لتعيش فيه.صنف العلماء الحيوانات إلى مجموعتين رئيسيتين </a:t>
            </a:r>
          </a:p>
          <a:p>
            <a:pPr algn="ctr"/>
            <a:r>
              <a:rPr lang="ar-SA" sz="5400" dirty="0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مجموعة لها عمود فقري وتسمى </a:t>
            </a:r>
            <a:r>
              <a:rPr lang="ar-SA" sz="5400" dirty="0" err="1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الفقاريات </a:t>
            </a:r>
            <a:r>
              <a:rPr lang="ar-SA" sz="5400" dirty="0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.ومجموعة ليس لها عمود فقري وتسمى اللافقاريات.</a:t>
            </a:r>
            <a:endParaRPr lang="ar-SA" sz="5400" dirty="0">
              <a:solidFill>
                <a:schemeClr val="accent2">
                  <a:lumMod val="50000"/>
                </a:schemeClr>
              </a:solidFill>
              <a:cs typeface="Akhbar MT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119</Words>
  <Application>Microsoft Office PowerPoint</Application>
  <PresentationFormat>عرض على الشاشة (3:4)‏</PresentationFormat>
  <Paragraphs>17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الأهداف:</vt:lpstr>
      <vt:lpstr>التهيئة“</vt:lpstr>
      <vt:lpstr>تقويم المعرفة السابقة:</vt:lpstr>
      <vt:lpstr>الشريحة 7</vt:lpstr>
      <vt:lpstr>الشريحة 8</vt:lpstr>
      <vt:lpstr>كيف نصنف الحيوانات في مجموعات؟</vt:lpstr>
      <vt:lpstr>الشريحة 10</vt:lpstr>
      <vt:lpstr>الشريحة 11</vt:lpstr>
      <vt:lpstr>الشريحة 12</vt:lpstr>
      <vt:lpstr>مابعض الحيوانات اللافقارية؟</vt:lpstr>
      <vt:lpstr>الشريحة 14</vt:lpstr>
      <vt:lpstr>الشريحة 15</vt:lpstr>
      <vt:lpstr>الشريحة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روان</dc:creator>
  <cp:lastModifiedBy>روان</cp:lastModifiedBy>
  <cp:revision>14</cp:revision>
  <dcterms:created xsi:type="dcterms:W3CDTF">2014-07-14T03:24:52Z</dcterms:created>
  <dcterms:modified xsi:type="dcterms:W3CDTF">2014-08-27T08:20:39Z</dcterms:modified>
</cp:coreProperties>
</file>