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media/media8.WAV" ContentType="audio/x-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0" r:id="rId1"/>
    <p:sldMasterId id="2147483802" r:id="rId2"/>
  </p:sldMasterIdLst>
  <p:notesMasterIdLst>
    <p:notesMasterId r:id="rId40"/>
  </p:notesMasterIdLst>
  <p:sldIdLst>
    <p:sldId id="322" r:id="rId3"/>
    <p:sldId id="323" r:id="rId4"/>
    <p:sldId id="324" r:id="rId5"/>
    <p:sldId id="325" r:id="rId6"/>
    <p:sldId id="326" r:id="rId7"/>
    <p:sldId id="273" r:id="rId8"/>
    <p:sldId id="320" r:id="rId9"/>
    <p:sldId id="259" r:id="rId10"/>
    <p:sldId id="288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21" r:id="rId35"/>
    <p:sldId id="316" r:id="rId36"/>
    <p:sldId id="317" r:id="rId37"/>
    <p:sldId id="318" r:id="rId38"/>
    <p:sldId id="319" r:id="rId39"/>
  </p:sldIdLst>
  <p:sldSz cx="9144000" cy="6858000" type="screen4x3"/>
  <p:notesSz cx="6858000" cy="9144000"/>
  <p:custDataLst>
    <p:tags r:id="rId41"/>
  </p:custDataLst>
  <p:defaultTextStyle>
    <a:defPPr>
      <a:defRPr lang="ar-SA"/>
    </a:defPPr>
    <a:lvl1pPr marL="0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r" defTabSz="91423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E0BE37-3196-451E-8F46-6C11F916E49C}" type="datetimeFigureOut">
              <a:rPr lang="ar-SA" smtClean="0"/>
              <a:t>21/08/44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413B1E-3A0D-4116-AE2E-688F1BA42C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86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r" defTabSz="914239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3B1E-3A0D-4116-AE2E-688F1BA42C0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7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0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9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5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1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814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4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5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98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7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91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ar-SA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1773C3-C860-416A-9A0F-E1D52CEBED56}" type="slidenum">
              <a:rPr lang="ar-SA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6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73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8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84504-62DF-4C09-8D62-A10A93CF1456}" type="datetimeFigureOut">
              <a:rPr lang="ar-SA" smtClean="0"/>
              <a:pPr>
                <a:defRPr/>
              </a:pPr>
              <a:t>21/08/44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773C3-C860-416A-9A0F-E1D52CEBED5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76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DBD7D97D-455E-436F-AE79-302D081B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14E8335C-E731-434E-821A-6A03D763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3DBF3022-C188-4212-B989-141AC633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FFCF-0ACC-4D19-8E3B-35FB2BEB97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9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3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3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0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/>
              <a:t>21/08/44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984504-62DF-4C09-8D62-A10A93CF1456}" type="datetimeFigureOut">
              <a:rPr lang="ar-SA" smtClean="0"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21/08/44</a:t>
            </a:fld>
            <a:endParaRPr lang="ar-SA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91773C3-C860-416A-9A0F-E1D52CEBED56}" type="slidenum">
              <a:rPr lang="ar-SA" smtClean="0"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wheel spokes="8"/>
    <p:sndAc>
      <p:stSnd>
        <p:snd r:embed="rId14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audio2.wav"/><Relationship Id="rId26" Type="http://schemas.openxmlformats.org/officeDocument/2006/relationships/image" Target="../media/image14.jpeg"/><Relationship Id="rId3" Type="http://schemas.microsoft.com/office/2007/relationships/media" Target="../media/media2.WAV"/><Relationship Id="rId21" Type="http://schemas.openxmlformats.org/officeDocument/2006/relationships/image" Target="../media/image9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13.jpe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2.jpe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1.jpeg"/><Relationship Id="rId28" Type="http://schemas.openxmlformats.org/officeDocument/2006/relationships/image" Target="../media/image16.png"/><Relationship Id="rId10" Type="http://schemas.openxmlformats.org/officeDocument/2006/relationships/audio" Target="../media/media5.WAV"/><Relationship Id="rId19" Type="http://schemas.openxmlformats.org/officeDocument/2006/relationships/image" Target="../media/image7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0.gif"/><Relationship Id="rId27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Q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besmele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5689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28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بسمل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436096" y="646035"/>
            <a:ext cx="3230395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صفـــة الصــــلاة :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995936" y="1844824"/>
            <a:ext cx="4339104" cy="165618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</a:rPr>
              <a:t>أقرأ دعاء الاستفتاح :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( سبحانك اللهم وبحمدك , و تبارك </a:t>
            </a:r>
            <a:r>
              <a:rPr lang="ar-SA" sz="2400" b="1" dirty="0" smtClean="0">
                <a:solidFill>
                  <a:srgbClr val="FF0000"/>
                </a:solidFill>
              </a:rPr>
              <a:t>اسمك, </a:t>
            </a:r>
            <a:r>
              <a:rPr lang="ar-SA" sz="2400" b="1" dirty="0">
                <a:solidFill>
                  <a:srgbClr val="FF0000"/>
                </a:solidFill>
              </a:rPr>
              <a:t>و تعالي جدك , و لا إله غيرك ) </a:t>
            </a:r>
            <a:r>
              <a:rPr lang="ar-SA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365940" y="4221088"/>
            <a:ext cx="3878468" cy="172819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أقول </a:t>
            </a:r>
            <a:r>
              <a:rPr lang="ar-SA" sz="2400" b="1" dirty="0">
                <a:solidFill>
                  <a:srgbClr val="FF0000"/>
                </a:solidFill>
              </a:rPr>
              <a:t>( أعوذ بالله من الشيطان الرجيم , باسم الله الرحم الرحيم </a:t>
            </a:r>
            <a:r>
              <a:rPr lang="ar-SA" sz="2400" b="1" dirty="0" smtClean="0">
                <a:solidFill>
                  <a:srgbClr val="FF0000"/>
                </a:solidFill>
              </a:rPr>
              <a:t>).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72400" y="2420888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/>
              <a:t>3</a:t>
            </a:r>
            <a:endParaRPr lang="ar-SA" sz="3600" dirty="0"/>
          </a:p>
        </p:txBody>
      </p:sp>
      <p:sp>
        <p:nvSpPr>
          <p:cNvPr id="13" name="شكل بيضاوي 12"/>
          <p:cNvSpPr/>
          <p:nvPr/>
        </p:nvSpPr>
        <p:spPr>
          <a:xfrm>
            <a:off x="8100392" y="4725144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/>
              <a:t>4</a:t>
            </a:r>
            <a:endParaRPr lang="ar-SA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"/>
          <a:stretch/>
        </p:blipFill>
        <p:spPr bwMode="auto">
          <a:xfrm>
            <a:off x="539552" y="1313825"/>
            <a:ext cx="2976234" cy="464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241516" y="574027"/>
            <a:ext cx="2936723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صفـــة الصــــلاة :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55576" y="3068960"/>
            <a:ext cx="4339104" cy="100811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</a:rPr>
              <a:t>أقرأ الفاتحة , ثم أقرأ شيئاً مما أحفظ من القرآن الكريم .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2676699" y="2346889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/>
              <a:t>5</a:t>
            </a:r>
            <a:endParaRPr lang="ar-S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18" y="1564696"/>
            <a:ext cx="3750570" cy="45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4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1994297" y="1340768"/>
            <a:ext cx="54987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الثاني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994297" y="3429000"/>
            <a:ext cx="54987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الركوع و الرفع منه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8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580112" y="741374"/>
            <a:ext cx="3230395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ar-SA" sz="3200" b="1" dirty="0" smtClean="0">
                <a:solidFill>
                  <a:srgbClr val="FFFF00"/>
                </a:solidFill>
              </a:rPr>
              <a:t>صفـــة الصــــلاة :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633424" y="1790832"/>
            <a:ext cx="4339104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ar-SA" sz="2400" b="1" dirty="0" smtClean="0">
                <a:solidFill>
                  <a:prstClr val="black"/>
                </a:solidFill>
              </a:rPr>
              <a:t>ما قبلة المسلمين ؟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633424" y="3212976"/>
            <a:ext cx="4339104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ar-SA" sz="2400" b="1" dirty="0" smtClean="0">
                <a:solidFill>
                  <a:prstClr val="black"/>
                </a:solidFill>
              </a:rPr>
              <a:t>ماذا تفعل بعد استقبال القبلة ؟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147107" y="2492896"/>
            <a:ext cx="1614399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ar-SA" sz="3200" b="1" dirty="0">
                <a:solidFill>
                  <a:srgbClr val="FF0000"/>
                </a:solidFill>
              </a:rPr>
              <a:t>الكعبة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627662" y="4005064"/>
            <a:ext cx="433910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defTabSz="914400"/>
            <a:r>
              <a:rPr lang="ar-SA" sz="2400" b="1" dirty="0">
                <a:solidFill>
                  <a:prstClr val="black"/>
                </a:solidFill>
              </a:rPr>
              <a:t>أرفع يدي ، و أكبر تكبيرة الإحرام قائلا : </a:t>
            </a:r>
          </a:p>
          <a:p>
            <a:pPr defTabSz="914400"/>
            <a:r>
              <a:rPr lang="ar-SA" sz="2400" b="1" dirty="0">
                <a:solidFill>
                  <a:srgbClr val="FF0000"/>
                </a:solidFill>
              </a:rPr>
              <a:t>(( الله أكبر ))  </a:t>
            </a:r>
            <a:r>
              <a:rPr lang="ar-SA" sz="2400" b="1" dirty="0">
                <a:solidFill>
                  <a:prstClr val="black"/>
                </a:solidFill>
              </a:rPr>
              <a:t>أنظر إلى موضع سجودي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856850" y="5085184"/>
            <a:ext cx="5472608" cy="86409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defTabSz="914400"/>
            <a:r>
              <a:rPr lang="ar-SA" sz="2400" b="1" dirty="0" smtClean="0">
                <a:solidFill>
                  <a:prstClr val="white"/>
                </a:solidFill>
              </a:rPr>
              <a:t>بعدما ما قرأت الفاتحة و ما تيسر من القرآن الكريم . 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0832"/>
            <a:ext cx="41052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9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580112" y="692696"/>
            <a:ext cx="3230395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ar-SA" sz="3200" b="1" dirty="0" smtClean="0">
                <a:solidFill>
                  <a:srgbClr val="FFC000"/>
                </a:solidFill>
              </a:rPr>
              <a:t>صفـــة الصــــلاة : 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477787" y="1629624"/>
            <a:ext cx="4339104" cy="122413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 defTabSz="914400">
              <a:buFont typeface="Arial" pitchFamily="34" charset="0"/>
              <a:buChar char="•"/>
            </a:pPr>
            <a:r>
              <a:rPr lang="ar-SA" sz="2400" b="1" dirty="0" smtClean="0">
                <a:solidFill>
                  <a:prstClr val="black"/>
                </a:solidFill>
              </a:rPr>
              <a:t>أكبر و أركع , و أقول في الركوع : </a:t>
            </a:r>
          </a:p>
          <a:p>
            <a:pPr algn="ctr" defTabSz="914400"/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smtClean="0">
                <a:solidFill>
                  <a:srgbClr val="FF0000"/>
                </a:solidFill>
              </a:rPr>
              <a:t>سبحان ربي العظيم ) </a:t>
            </a:r>
            <a:r>
              <a:rPr lang="ar-SA" sz="2400" b="1" dirty="0" smtClean="0">
                <a:solidFill>
                  <a:prstClr val="black"/>
                </a:solidFill>
              </a:rPr>
              <a:t>ثلاث مرات  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320036" y="1600009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ar-SA" sz="3600" b="1" dirty="0" smtClean="0">
                <a:solidFill>
                  <a:prstClr val="white"/>
                </a:solidFill>
              </a:rPr>
              <a:t>6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4359029" y="3573016"/>
            <a:ext cx="4444714" cy="2448272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defTabSz="914400"/>
            <a:r>
              <a:rPr lang="ar-SA" sz="2800" b="1" dirty="0" smtClean="0">
                <a:solidFill>
                  <a:prstClr val="black"/>
                </a:solidFill>
              </a:rPr>
              <a:t>أحرص أن يكون ظهري مستوياً حال الركوع  .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4" y="1486364"/>
            <a:ext cx="2664296" cy="400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7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551624" y="680887"/>
            <a:ext cx="3230395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ar-SA" sz="3200" b="1" dirty="0" smtClean="0">
                <a:solidFill>
                  <a:srgbClr val="FFFF00"/>
                </a:solidFill>
              </a:rPr>
              <a:t>صفـــة الصــــلاة : </a:t>
            </a:r>
            <a:endParaRPr lang="ar-SA" sz="3200" b="1" dirty="0">
              <a:solidFill>
                <a:srgbClr val="FFFF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280739" y="1792356"/>
            <a:ext cx="4457862" cy="100811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 defTabSz="914400">
              <a:buFont typeface="Arial" pitchFamily="34" charset="0"/>
              <a:buChar char="•"/>
            </a:pPr>
            <a:r>
              <a:rPr lang="ar-SA" sz="2400" b="1" dirty="0" smtClean="0">
                <a:solidFill>
                  <a:prstClr val="black"/>
                </a:solidFill>
              </a:rPr>
              <a:t>أرفع من الركوع , قائلاً : </a:t>
            </a:r>
          </a:p>
          <a:p>
            <a:pPr algn="ctr" defTabSz="914400"/>
            <a:r>
              <a:rPr lang="ar-SA" sz="2400" b="1" dirty="0">
                <a:solidFill>
                  <a:srgbClr val="FF0000"/>
                </a:solidFill>
              </a:rPr>
              <a:t>( </a:t>
            </a:r>
            <a:r>
              <a:rPr lang="ar-SA" sz="2400" b="1" dirty="0" smtClean="0">
                <a:solidFill>
                  <a:srgbClr val="FF0000"/>
                </a:solidFill>
              </a:rPr>
              <a:t>سمع الله لمن حمده , ربنا و لك الحمد  )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241746" y="1762741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ar-SA" sz="3600" b="1" dirty="0" smtClean="0">
                <a:solidFill>
                  <a:prstClr val="white"/>
                </a:solidFill>
              </a:rPr>
              <a:t>7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93185" y="3319876"/>
            <a:ext cx="3384376" cy="1584176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defTabSz="914400"/>
            <a:r>
              <a:rPr lang="ar-SA" sz="2800" b="1" dirty="0" smtClean="0">
                <a:solidFill>
                  <a:prstClr val="black"/>
                </a:solidFill>
              </a:rPr>
              <a:t>بأشراف معلمي أطبق ما تعلمته من صفة الصلاة .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6462276" y="3590312"/>
            <a:ext cx="2427046" cy="2647000"/>
          </a:xfrm>
          <a:prstGeom prst="plaque">
            <a:avLst>
              <a:gd name="adj" fmla="val 11075"/>
            </a:avLst>
          </a:prstGeom>
          <a:solidFill>
            <a:srgbClr val="E0F2D6"/>
          </a:solidFill>
          <a:ln w="76200" cmpd="dbl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أنا لا ألعب ولا أعبث في الصلاة إنما أخشع و أتأدب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75396"/>
            <a:ext cx="1750953" cy="254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85600"/>
            <a:ext cx="3013093" cy="29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9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1994297" y="1340768"/>
            <a:ext cx="54987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الثالث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994297" y="3429000"/>
            <a:ext cx="54987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السجود و الرفع منه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3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5580112" y="692696"/>
            <a:ext cx="323039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صفـــة الصــــلاة :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339752" y="2006855"/>
            <a:ext cx="6475718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ماذا تفعل بعد قراءة الفاتحة و ما تيسر من القرآن الكريم ؟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476365" y="3068959"/>
            <a:ext cx="4339104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ما الذكر الذي تقوله في الركوع  ؟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99792" y="5397306"/>
            <a:ext cx="4063469" cy="69599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>
                <a:solidFill>
                  <a:srgbClr val="FFFF00"/>
                </a:solidFill>
              </a:rPr>
              <a:t>بعدما رفعت من الركوع </a:t>
            </a:r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843807" y="692696"/>
            <a:ext cx="2267018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prstClr val="white"/>
                </a:solidFill>
              </a:rPr>
              <a:t>و أنت في صلاتك :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476365" y="4149080"/>
            <a:ext cx="4339104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ماذا تقول عند الرفع من الركوع ؟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3280421" y="794319"/>
            <a:ext cx="5102437" cy="172819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أكبر و أسجد علي الأعضاء </a:t>
            </a:r>
            <a:r>
              <a:rPr lang="ar-SA" sz="2400" b="1" dirty="0" smtClean="0">
                <a:solidFill>
                  <a:prstClr val="black"/>
                </a:solidFill>
              </a:rPr>
              <a:t>السبعة, وأقول </a:t>
            </a:r>
            <a:r>
              <a:rPr lang="ar-SA" sz="2400" b="1" dirty="0">
                <a:solidFill>
                  <a:prstClr val="black"/>
                </a:solidFill>
              </a:rPr>
              <a:t>في السجود :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(( سبحان ربي الأعلى )) </a:t>
            </a:r>
            <a:r>
              <a:rPr lang="ar-SA" sz="2400" b="1" dirty="0">
                <a:solidFill>
                  <a:prstClr val="black"/>
                </a:solidFill>
              </a:rPr>
              <a:t>ثلاث مرات . 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8202790" y="692696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</a:rPr>
              <a:t>8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248472" cy="2753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9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/>
          <a:stretch/>
        </p:blipFill>
        <p:spPr bwMode="auto">
          <a:xfrm>
            <a:off x="2026037" y="708729"/>
            <a:ext cx="2699245" cy="524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مستدير الزوايا 15"/>
          <p:cNvSpPr/>
          <p:nvPr/>
        </p:nvSpPr>
        <p:spPr>
          <a:xfrm>
            <a:off x="5953709" y="2403465"/>
            <a:ext cx="2006093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الجبهة والأنف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665675" y="1467361"/>
            <a:ext cx="2506725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prstClr val="white"/>
                </a:solidFill>
              </a:rPr>
              <a:t>الأعضاء السبعة هي :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953708" y="3483586"/>
            <a:ext cx="2006093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اليــــــــدان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963837" y="4563706"/>
            <a:ext cx="2006093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الركبتــــــان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953709" y="5556997"/>
            <a:ext cx="2006093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القدمـــــــان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2962636" y="1035313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3793466" y="348358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2314564" y="343724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3286672" y="414503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2703143" y="4145041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3294310" y="511739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693242" y="5109377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3" name="رابط منحني 12"/>
          <p:cNvCxnSpPr>
            <a:stCxn id="16" idx="1"/>
            <a:endCxn id="6" idx="6"/>
          </p:cNvCxnSpPr>
          <p:nvPr/>
        </p:nvCxnSpPr>
        <p:spPr>
          <a:xfrm rot="10800000">
            <a:off x="3610708" y="1323346"/>
            <a:ext cx="2343000" cy="1368152"/>
          </a:xfrm>
          <a:prstGeom prst="curvedConnector3">
            <a:avLst/>
          </a:prstGeom>
          <a:ln w="7620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نحني 24"/>
          <p:cNvCxnSpPr>
            <a:stCxn id="10" idx="1"/>
            <a:endCxn id="15" idx="6"/>
          </p:cNvCxnSpPr>
          <p:nvPr/>
        </p:nvCxnSpPr>
        <p:spPr>
          <a:xfrm rot="10800000">
            <a:off x="4441538" y="3771618"/>
            <a:ext cx="1512170" cy="12700"/>
          </a:xfrm>
          <a:prstGeom prst="curvedConnector3">
            <a:avLst/>
          </a:prstGeom>
          <a:ln w="7620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منحني 26"/>
          <p:cNvCxnSpPr>
            <a:endCxn id="18" idx="6"/>
          </p:cNvCxnSpPr>
          <p:nvPr/>
        </p:nvCxnSpPr>
        <p:spPr>
          <a:xfrm rot="10800000">
            <a:off x="3934746" y="4433070"/>
            <a:ext cx="1944217" cy="288034"/>
          </a:xfrm>
          <a:prstGeom prst="curvedConnector3">
            <a:avLst/>
          </a:prstGeom>
          <a:ln w="7620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78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1" grpId="0" animBg="1"/>
      <p:bldP spid="12" grpId="0" animBg="1"/>
      <p:bldP spid="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1">
            <a:extLst>
              <a:ext uri="{FF2B5EF4-FFF2-40B4-BE49-F238E27FC236}">
                <a16:creationId xmlns:a16="http://schemas.microsoft.com/office/drawing/2014/main" xmlns="" id="{5C06E206-D960-4C21-8ACC-6D6BD136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73163"/>
            <a:ext cx="6156325" cy="4899025"/>
          </a:xfrm>
          <a:prstGeom prst="snip2DiagRect">
            <a:avLst/>
          </a:prstGeom>
          <a:ln w="762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بسم الله والحمد الله والصلاة والسلام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على نبينا محمد صلى الله عليه وسلم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 اللهم افتح على قلوبنا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اللهم يا معلم إبراهيم علمنا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ويا مفهم سليمان فهمنا وعلمنا ما جهلنا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وانفعنا بما علمتنا وزدنا علما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srgbClr val="000000"/>
                </a:solidFill>
                <a:cs typeface="Akhbar MT" pitchFamily="2" charset="-78"/>
              </a:rPr>
              <a:t> اللهم افتح لنا فتحًا مبينًا</a:t>
            </a:r>
            <a:r>
              <a:rPr lang="ar-SA" sz="3386" b="1" dirty="0">
                <a:solidFill>
                  <a:srgbClr val="000000"/>
                </a:solidFill>
                <a:cs typeface="Akhbar MT" pitchFamily="2" charset="-78"/>
              </a:rPr>
              <a:t>.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xmlns="" id="{455F7D6B-9967-44E9-98CB-D6B5E27C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32" y="746798"/>
            <a:ext cx="2521458" cy="9359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725" b="1" dirty="0">
                <a:solidFill>
                  <a:prstClr val="white"/>
                </a:solidFill>
              </a:rPr>
              <a:t>دعــــــاء</a:t>
            </a:r>
            <a:endParaRPr lang="en-US" sz="3725" b="1" dirty="0">
              <a:solidFill>
                <a:prstClr val="white"/>
              </a:solidFill>
              <a:cs typeface="Simplified Arabic" pitchFamily="18" charset="-78"/>
            </a:endParaRPr>
          </a:p>
        </p:txBody>
      </p:sp>
      <p:pic>
        <p:nvPicPr>
          <p:cNvPr id="5126" name="Picture 4" descr="F:\ملفات ماما\مجلد جديد رجوة\C_bow3_JD.png">
            <a:extLst>
              <a:ext uri="{FF2B5EF4-FFF2-40B4-BE49-F238E27FC236}">
                <a16:creationId xmlns:a16="http://schemas.microsoft.com/office/drawing/2014/main" xmlns="" id="{3112E713-C178-4628-B596-79D44267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868363"/>
            <a:ext cx="10271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F:\ملفات ماما\مجلد جديد رجوة\SE_flower1_JD.png">
            <a:extLst>
              <a:ext uri="{FF2B5EF4-FFF2-40B4-BE49-F238E27FC236}">
                <a16:creationId xmlns:a16="http://schemas.microsoft.com/office/drawing/2014/main" xmlns="" id="{7CFA6B31-B9F5-4005-A416-29606E7F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983163"/>
            <a:ext cx="1036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F:\ملفات ماما\مجلد جديد رجوة\SE_flower1_JD.png">
            <a:extLst>
              <a:ext uri="{FF2B5EF4-FFF2-40B4-BE49-F238E27FC236}">
                <a16:creationId xmlns:a16="http://schemas.microsoft.com/office/drawing/2014/main" xmlns="" id="{6B2854D7-CDE3-4AFE-B9F4-C221F1E7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830763"/>
            <a:ext cx="12176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932041" y="980728"/>
            <a:ext cx="3960440" cy="18002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أعتدل من السجود جالساً قائلاً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(( الله أكبر ))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 أقول في الجلوس بين السجدتين :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(( رب اغفر لي , رب اغفر لي  ))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4683099" y="3933056"/>
            <a:ext cx="3908908" cy="1800200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800" b="1" dirty="0">
                <a:solidFill>
                  <a:prstClr val="black"/>
                </a:solidFill>
              </a:rPr>
              <a:t>أصلي بطمأنينة </a:t>
            </a:r>
            <a:r>
              <a:rPr lang="ar-SA" sz="2800" b="1" dirty="0" smtClean="0">
                <a:solidFill>
                  <a:prstClr val="black"/>
                </a:solidFill>
              </a:rPr>
              <a:t>وخشوع  ....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486258" y="879105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</a:rPr>
              <a:t>9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 bwMode="auto">
          <a:xfrm>
            <a:off x="1835696" y="688655"/>
            <a:ext cx="2504484" cy="371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932041" y="980728"/>
            <a:ext cx="3960440" cy="18002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أسجد ثانية  قائلاً : </a:t>
            </a:r>
            <a:r>
              <a:rPr lang="ar-SA" sz="2400" b="1" dirty="0">
                <a:solidFill>
                  <a:srgbClr val="FF0000"/>
                </a:solidFill>
              </a:rPr>
              <a:t>(( الله أكبر ))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 أقول في السجود  : 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(( سبحان ربي الأعلى )) </a:t>
            </a:r>
            <a:r>
              <a:rPr lang="ar-SA" sz="2400" b="1" dirty="0">
                <a:solidFill>
                  <a:prstClr val="black"/>
                </a:solidFill>
              </a:rPr>
              <a:t>ثلاث مرات 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464496" y="404664"/>
            <a:ext cx="899592" cy="900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10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055667" cy="2921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3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1994297" y="1340768"/>
            <a:ext cx="54987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الرابع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994297" y="3429000"/>
            <a:ext cx="54987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الركعة الثانية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775636" y="1430792"/>
            <a:ext cx="3883430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ماذا تفعل بعد الرفع من الركوع ؟ 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263467" y="2492896"/>
            <a:ext cx="5395598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عدد الأعضاء السبعة التي يجب السجود عليها  ؟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423707" y="3573017"/>
            <a:ext cx="3235358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ماذا تقول أثناء السجود  ؟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271579" y="4725144"/>
            <a:ext cx="4387486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إذا جلست بين السجدتين فماذا تقول ؟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89075"/>
            <a:ext cx="1090968" cy="162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22" y="1481890"/>
            <a:ext cx="1228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51" y="3505901"/>
            <a:ext cx="1638672" cy="114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29" y="4673561"/>
            <a:ext cx="1055935" cy="15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3595121" y="1834587"/>
            <a:ext cx="4608512" cy="18002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أقوم للركعة الثانية قائلاً : </a:t>
            </a:r>
            <a:r>
              <a:rPr lang="ar-SA" sz="2400" b="1" dirty="0">
                <a:solidFill>
                  <a:srgbClr val="FF0000"/>
                </a:solidFill>
              </a:rPr>
              <a:t>(( الله أكبر ))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 أفعل فيها مثل ما فعلته في الركعة الأولي غير تكبيرة الإحرام .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3775649" y="1402539"/>
            <a:ext cx="827584" cy="7560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11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932040" y="692696"/>
            <a:ext cx="3779186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prstClr val="white"/>
                </a:solidFill>
              </a:rPr>
              <a:t>بعدما رفعت من السجدة الثانية ....</a:t>
            </a:r>
          </a:p>
        </p:txBody>
      </p:sp>
      <p:sp>
        <p:nvSpPr>
          <p:cNvPr id="13" name="سحابة 12"/>
          <p:cNvSpPr/>
          <p:nvPr/>
        </p:nvSpPr>
        <p:spPr>
          <a:xfrm>
            <a:off x="3994252" y="4221088"/>
            <a:ext cx="3908908" cy="1800200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800" b="1" dirty="0">
                <a:solidFill>
                  <a:prstClr val="black"/>
                </a:solidFill>
              </a:rPr>
              <a:t>أصلي بطمأنينة و خشوع  ...... .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92288" cy="392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2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283968" y="2487860"/>
            <a:ext cx="4608512" cy="9001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أجلس بعد الركعة الثانية للتشهد  . 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4464496" y="2055812"/>
            <a:ext cx="827584" cy="7560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12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4" y="1418672"/>
            <a:ext cx="2941669" cy="404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9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1994297" y="1340768"/>
            <a:ext cx="54987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الخامس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994297" y="3429000"/>
            <a:ext cx="54987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التشهد الأول و الثاني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7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2831645" y="926736"/>
            <a:ext cx="5685730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3200" b="1" dirty="0">
                <a:solidFill>
                  <a:prstClr val="black"/>
                </a:solidFill>
              </a:rPr>
              <a:t>اذكر ما تفعله في الركعة الثانية ؟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515405" y="1988840"/>
            <a:ext cx="7175506" cy="5040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3200" b="1" dirty="0">
                <a:solidFill>
                  <a:prstClr val="black"/>
                </a:solidFill>
              </a:rPr>
              <a:t>ماذا تقول إذا جلست بعد الركعة الثانية  ؟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67544" y="3284984"/>
            <a:ext cx="6971976" cy="5760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r>
              <a:rPr lang="ar-SA" sz="3200" b="1" dirty="0">
                <a:solidFill>
                  <a:prstClr val="white"/>
                </a:solidFill>
              </a:rPr>
              <a:t>بعد أن قرأت التشهد الأول أقوم للركعة الثالثة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355977" y="2780928"/>
            <a:ext cx="4608512" cy="158417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أفعل في بقية صلاتي مثل ما أفعله في الركعتين السابقتين لكن أقتصر علي قراءة الفاتحة .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4536504" y="2276872"/>
            <a:ext cx="827584" cy="7560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13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3" y="1229327"/>
            <a:ext cx="3128738" cy="4687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3563888" y="3068961"/>
            <a:ext cx="5400601" cy="129614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800" b="1" dirty="0">
                <a:solidFill>
                  <a:prstClr val="black"/>
                </a:solidFill>
              </a:rPr>
              <a:t>أجلس في آخر صلاتي ,  وأقرأ التشهد و أصلي علي النبي </a:t>
            </a:r>
            <a:r>
              <a:rPr lang="ar-SA" sz="2800" b="1" dirty="0">
                <a:solidFill>
                  <a:prstClr val="black"/>
                </a:solidFill>
                <a:sym typeface="AGA Arabesque"/>
              </a:rPr>
              <a:t> و أدعو بما ورد 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536504" y="2492896"/>
            <a:ext cx="827584" cy="7560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14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5111"/>
            <a:ext cx="2869988" cy="358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E1E4B7D-E428-4F01-9876-0D3CF45DE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5" y="188640"/>
            <a:ext cx="8240370" cy="537321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DD2B8E4F-C2EB-426B-A034-29B39109BF49}"/>
              </a:ext>
            </a:extLst>
          </p:cNvPr>
          <p:cNvSpPr/>
          <p:nvPr/>
        </p:nvSpPr>
        <p:spPr>
          <a:xfrm>
            <a:off x="1691680" y="5746030"/>
            <a:ext cx="6025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SA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0000"/>
                </a:solidFill>
                <a:latin typeface="Arial" pitchFamily="34" charset="0"/>
              </a:rPr>
              <a:t>صباح الخير يا وطني </a:t>
            </a:r>
          </a:p>
        </p:txBody>
      </p:sp>
    </p:spTree>
    <p:extLst>
      <p:ext uri="{BB962C8B-B14F-4D97-AF65-F5344CB8AC3E}">
        <p14:creationId xmlns:p14="http://schemas.microsoft.com/office/powerpoint/2010/main" val="26162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355977" y="3068960"/>
            <a:ext cx="4608512" cy="172819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أسلم عن يميني قائلاً (( </a:t>
            </a:r>
            <a:r>
              <a:rPr lang="ar-SA" sz="2400" b="1" dirty="0">
                <a:solidFill>
                  <a:srgbClr val="FF0000"/>
                </a:solidFill>
              </a:rPr>
              <a:t>السلام عليكم ورحمة الله </a:t>
            </a:r>
            <a:r>
              <a:rPr lang="ar-SA" sz="2400" b="1" dirty="0">
                <a:solidFill>
                  <a:prstClr val="black"/>
                </a:solidFill>
              </a:rPr>
              <a:t>)) و عن يساري قائلاً :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(( </a:t>
            </a:r>
            <a:r>
              <a:rPr lang="ar-SA" sz="2400" b="1" dirty="0">
                <a:solidFill>
                  <a:srgbClr val="FF0000"/>
                </a:solidFill>
              </a:rPr>
              <a:t>السلام عليكم ورحمة الله </a:t>
            </a:r>
            <a:r>
              <a:rPr lang="ar-SA" sz="2400" b="1" dirty="0">
                <a:solidFill>
                  <a:prstClr val="black"/>
                </a:solidFill>
              </a:rPr>
              <a:t>))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4536504" y="2672916"/>
            <a:ext cx="827584" cy="7560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15</a:t>
            </a:r>
            <a:endParaRPr lang="ar-SA" sz="3600" dirty="0">
              <a:solidFill>
                <a:prstClr val="white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/>
          <a:stretch/>
        </p:blipFill>
        <p:spPr bwMode="auto">
          <a:xfrm>
            <a:off x="1626205" y="928498"/>
            <a:ext cx="2505844" cy="243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118" r="2902"/>
          <a:stretch/>
        </p:blipFill>
        <p:spPr bwMode="auto">
          <a:xfrm>
            <a:off x="1001027" y="3676851"/>
            <a:ext cx="2348565" cy="231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2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سحابة 12"/>
          <p:cNvSpPr/>
          <p:nvPr/>
        </p:nvSpPr>
        <p:spPr>
          <a:xfrm>
            <a:off x="1259632" y="525118"/>
            <a:ext cx="3595617" cy="1799376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800" b="1" dirty="0">
                <a:solidFill>
                  <a:prstClr val="black"/>
                </a:solidFill>
              </a:rPr>
              <a:t>بإشراف معلمي أطبق صفة الصلاة كما تعلمتها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4" name="سحابة 13"/>
          <p:cNvSpPr/>
          <p:nvPr/>
        </p:nvSpPr>
        <p:spPr>
          <a:xfrm>
            <a:off x="5214114" y="1437927"/>
            <a:ext cx="3595617" cy="1799376"/>
          </a:xfrm>
          <a:prstGeom prst="clou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800" b="1" dirty="0">
                <a:solidFill>
                  <a:prstClr val="black"/>
                </a:solidFill>
              </a:rPr>
              <a:t>أحافظ علي أداء الصلاة جماعة في وقتها . 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6765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4" y="3162901"/>
            <a:ext cx="3600400" cy="240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دبوس زينة 19"/>
          <p:cNvSpPr/>
          <p:nvPr/>
        </p:nvSpPr>
        <p:spPr>
          <a:xfrm>
            <a:off x="2195736" y="2708920"/>
            <a:ext cx="499890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7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860032" y="797804"/>
            <a:ext cx="4176464" cy="47238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1 – أضع خطاً تحت الإجابة الصحيحة  : 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5076056" y="1430792"/>
            <a:ext cx="3883430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prstClr val="black"/>
                </a:solidFill>
              </a:rPr>
              <a:t> أ – يقرأ دعاء الاستفتاح في الركعة :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308304" y="2366896"/>
            <a:ext cx="1614399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الثالثة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5105890" y="2348880"/>
            <a:ext cx="1614399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الثانية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627785" y="2294888"/>
            <a:ext cx="1614399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الأولي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2699793" y="2924944"/>
            <a:ext cx="1502203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مستطيل مستدير الزوايا 23"/>
          <p:cNvSpPr/>
          <p:nvPr/>
        </p:nvSpPr>
        <p:spPr>
          <a:xfrm>
            <a:off x="5178161" y="3429000"/>
            <a:ext cx="3883430" cy="48604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ب- ينظر المصلي إلى: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7119877" y="4581128"/>
            <a:ext cx="1904932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موضع سجوده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489958" y="4581128"/>
            <a:ext cx="1458306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السقف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2729890" y="4599144"/>
            <a:ext cx="2376001" cy="486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الأشياء التي حوله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7191886" y="5229200"/>
            <a:ext cx="184461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475656" y="869812"/>
            <a:ext cx="7560840" cy="95409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2 – أرسم دائرة حول السورة التي يجب أن أقرأها في كل ركعة من ركعات الصلاة : 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07970" y="2672916"/>
            <a:ext cx="6968486" cy="612068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 algn="ctr">
              <a:buFont typeface="Arial" pitchFamily="34" charset="0"/>
              <a:buChar char="•"/>
            </a:pPr>
            <a:r>
              <a:rPr lang="ar-SA" sz="2400" b="1" dirty="0">
                <a:solidFill>
                  <a:prstClr val="black"/>
                </a:solidFill>
              </a:rPr>
              <a:t>النصر –         الناس   –       الفاتحة   –         الإخلاص .</a:t>
            </a:r>
          </a:p>
        </p:txBody>
      </p:sp>
      <p:sp>
        <p:nvSpPr>
          <p:cNvPr id="22" name="شكل بيضاوي 21"/>
          <p:cNvSpPr/>
          <p:nvPr/>
        </p:nvSpPr>
        <p:spPr>
          <a:xfrm>
            <a:off x="3452167" y="2672916"/>
            <a:ext cx="2026024" cy="6120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2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555776" y="548680"/>
            <a:ext cx="6192688" cy="95409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3- أصل كل عبارة في العمود ( أ ) بما يناسبها </a:t>
            </a:r>
            <a:r>
              <a:rPr lang="ar-SA" sz="2800" b="1" dirty="0" smtClean="0">
                <a:solidFill>
                  <a:srgbClr val="C00000"/>
                </a:solidFill>
              </a:rPr>
              <a:t>في </a:t>
            </a:r>
            <a:r>
              <a:rPr lang="ar-SA" sz="2800" b="1" dirty="0">
                <a:solidFill>
                  <a:srgbClr val="C00000"/>
                </a:solidFill>
              </a:rPr>
              <a:t>العمود ( ب )  :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5292080" y="3429000"/>
            <a:ext cx="280804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أقول في السجود 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5292351" y="5805264"/>
            <a:ext cx="2808042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أقول في السجدتين 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1321401" y="3130421"/>
            <a:ext cx="289055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رب اغفر لي 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1259632" y="5418147"/>
            <a:ext cx="289055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سمع الله لمن حمده 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1259632" y="4221088"/>
            <a:ext cx="2890558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prstClr val="white"/>
                </a:solidFill>
              </a:rPr>
              <a:t>سبحان ربي الأعلى </a:t>
            </a:r>
          </a:p>
        </p:txBody>
      </p:sp>
      <p:sp>
        <p:nvSpPr>
          <p:cNvPr id="15" name="شكل بيضاوي 14"/>
          <p:cNvSpPr/>
          <p:nvPr/>
        </p:nvSpPr>
        <p:spPr>
          <a:xfrm>
            <a:off x="6503586" y="1484785"/>
            <a:ext cx="588693" cy="52901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</a:rPr>
              <a:t>أ</a:t>
            </a:r>
            <a:endParaRPr lang="ar-SA" sz="4400" dirty="0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2399131" y="1459828"/>
            <a:ext cx="588693" cy="52901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>
                <a:solidFill>
                  <a:prstClr val="white"/>
                </a:solidFill>
              </a:rPr>
              <a:t>ب</a:t>
            </a:r>
            <a:endParaRPr lang="ar-SA" sz="4400" dirty="0">
              <a:solidFill>
                <a:prstClr val="white"/>
              </a:solidFill>
            </a:endParaRPr>
          </a:p>
        </p:txBody>
      </p:sp>
      <p:cxnSp>
        <p:nvCxnSpPr>
          <p:cNvPr id="19" name="رابط منحني 18"/>
          <p:cNvCxnSpPr>
            <a:endCxn id="14" idx="6"/>
          </p:cNvCxnSpPr>
          <p:nvPr/>
        </p:nvCxnSpPr>
        <p:spPr>
          <a:xfrm rot="10800000" flipV="1">
            <a:off x="4150189" y="3677681"/>
            <a:ext cx="1357912" cy="939451"/>
          </a:xfrm>
          <a:prstGeom prst="curvedConnector3">
            <a:avLst/>
          </a:prstGeom>
          <a:ln w="7620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نحني 22"/>
          <p:cNvCxnSpPr>
            <a:stCxn id="11" idx="2"/>
            <a:endCxn id="12" idx="6"/>
          </p:cNvCxnSpPr>
          <p:nvPr/>
        </p:nvCxnSpPr>
        <p:spPr>
          <a:xfrm rot="10800000">
            <a:off x="4211961" y="3526466"/>
            <a:ext cx="1080391" cy="2674843"/>
          </a:xfrm>
          <a:prstGeom prst="curvedConnector3">
            <a:avLst/>
          </a:prstGeom>
          <a:ln w="7620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72" y="2057278"/>
            <a:ext cx="2042199" cy="1326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38" y="4260201"/>
            <a:ext cx="1002158" cy="1529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3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4970185" y="726591"/>
            <a:ext cx="3600400" cy="54216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4- أكمل العبارات </a:t>
            </a:r>
            <a:r>
              <a:rPr lang="ar-SA" sz="2800" b="1" dirty="0" smtClean="0">
                <a:solidFill>
                  <a:srgbClr val="FF0000"/>
                </a:solidFill>
              </a:rPr>
              <a:t>التالية: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475656" y="1573322"/>
            <a:ext cx="6912768" cy="4375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أ – </a:t>
            </a:r>
            <a:r>
              <a:rPr lang="ar-SA" sz="2400" b="1" dirty="0">
                <a:solidFill>
                  <a:prstClr val="black"/>
                </a:solidFill>
              </a:rPr>
              <a:t>أفعل في الركعة الثانية مثل ما فعلته في الركعة .............. . </a:t>
            </a: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ب – </a:t>
            </a:r>
            <a:r>
              <a:rPr lang="ar-SA" sz="2400" b="1" dirty="0">
                <a:solidFill>
                  <a:prstClr val="black"/>
                </a:solidFill>
              </a:rPr>
              <a:t>أجلس بعد الركعة الثانية و أقرأ  ....................... . </a:t>
            </a: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ج – </a:t>
            </a:r>
            <a:r>
              <a:rPr lang="ar-SA" sz="2400" b="1" dirty="0">
                <a:solidFill>
                  <a:prstClr val="black"/>
                </a:solidFill>
              </a:rPr>
              <a:t>أجلس في آخر صلاتي و أقرأ التشهد و. </a:t>
            </a: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prstClr val="black"/>
                </a:solidFill>
              </a:rPr>
              <a:t>....................................................</a:t>
            </a: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rgbClr val="0070C0"/>
                </a:solidFill>
              </a:rPr>
              <a:t>د – </a:t>
            </a:r>
            <a:r>
              <a:rPr lang="ar-SA" sz="2400" b="1" dirty="0">
                <a:solidFill>
                  <a:prstClr val="black"/>
                </a:solidFill>
              </a:rPr>
              <a:t>أسلم عن يميني قائلاً  : ...................................... . </a:t>
            </a:r>
          </a:p>
          <a:p>
            <a:pPr>
              <a:lnSpc>
                <a:spcPct val="200000"/>
              </a:lnSpc>
            </a:pPr>
            <a:r>
              <a:rPr lang="ar-SA" sz="2400" b="1" dirty="0">
                <a:solidFill>
                  <a:prstClr val="black"/>
                </a:solidFill>
              </a:rPr>
              <a:t>     و عن يساري قائلاً : ........................................... 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25416" y="1717339"/>
            <a:ext cx="875528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الأولي </a:t>
            </a:r>
            <a:endParaRPr lang="ar-SA" sz="9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55658" y="2407802"/>
            <a:ext cx="840262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التشهد</a:t>
            </a:r>
            <a:endParaRPr lang="ar-SA" sz="900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067960" y="3847962"/>
            <a:ext cx="3754522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و أقرأ التشهد و أصلي علي النبي </a:t>
            </a:r>
            <a:r>
              <a:rPr lang="ar-SA" sz="2400" b="1" dirty="0">
                <a:solidFill>
                  <a:srgbClr val="FF0000"/>
                </a:solidFill>
                <a:sym typeface="AGA Arabesque"/>
              </a:rPr>
              <a:t></a:t>
            </a:r>
            <a:endParaRPr lang="ar-SA" sz="900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23339" y="4568042"/>
            <a:ext cx="2646846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السلام عليكم ورحمة الله </a:t>
            </a:r>
            <a:endParaRPr lang="ar-SA" sz="900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323339" y="5273302"/>
            <a:ext cx="2646846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السلام عليكم ورحمة الله </a:t>
            </a:r>
            <a:endParaRPr lang="ar-SA" sz="9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0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1" grpId="0"/>
      <p:bldP spid="12" grpId="0"/>
      <p:bldP spid="13" grpId="0"/>
      <p:bldP spid="14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1331640" y="2996952"/>
            <a:ext cx="575945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24" tIns="45712" rIns="91424" bIns="45712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2032B8"/>
              </a:extrusionClr>
            </a:sp3d>
          </a:bodyPr>
          <a:lstStyle/>
          <a:p>
            <a:r>
              <a:rPr lang="ar-S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A5DC"/>
                    </a:gs>
                    <a:gs pos="100000">
                      <a:srgbClr val="C8FBF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تم بحمد الله  تعالي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D8B2260D-517E-46AD-A1EE-5764774AC7E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3EC7C59F-282D-43CC-9DEE-10E78EF995FC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900A8EBC-0E93-4D79-8D54-E29F445A767F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70300"/>
            <a:ext cx="304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C06BEAF5-D173-4514-8339-085749DF1B7B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609975"/>
            <a:ext cx="3048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FC93F690-DC1A-48A8-A72E-467898A4EACC}"/>
              </a:ext>
            </a:extLst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00413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ADF65EFF-7104-410A-98ED-CDAC8057DC50}"/>
              </a:ext>
            </a:extLst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65463"/>
            <a:ext cx="304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F50160B2-59ED-4B6F-9CBD-DA4BA5B01B35}"/>
              </a:ext>
            </a:extLst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187700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صورة 15" descr="1057628e5499n1ynb.gif">
            <a:extLst>
              <a:ext uri="{FF2B5EF4-FFF2-40B4-BE49-F238E27FC236}">
                <a16:creationId xmlns:a16="http://schemas.microsoft.com/office/drawing/2014/main" xmlns="" id="{0985D86D-7D7B-4379-A70E-FB47A608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 descr="3.jpg">
            <a:extLst>
              <a:ext uri="{FF2B5EF4-FFF2-40B4-BE49-F238E27FC236}">
                <a16:creationId xmlns:a16="http://schemas.microsoft.com/office/drawing/2014/main" xmlns="" id="{E24D8D9F-C45F-4A88-839E-2C1FBD49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5463"/>
            <a:ext cx="19288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 descr="2.jpg">
            <a:extLst>
              <a:ext uri="{FF2B5EF4-FFF2-40B4-BE49-F238E27FC236}">
                <a16:creationId xmlns:a16="http://schemas.microsoft.com/office/drawing/2014/main" xmlns="" id="{B75CD47B-5F3B-49C2-946F-FF107D8D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1785938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D:\سطح المكتب\خلفيات عروض\5.jpg">
            <a:extLst>
              <a:ext uri="{FF2B5EF4-FFF2-40B4-BE49-F238E27FC236}">
                <a16:creationId xmlns:a16="http://schemas.microsoft.com/office/drawing/2014/main" xmlns="" id="{45183DB8-0641-4A83-9DEA-C34BE8FC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5463"/>
            <a:ext cx="195262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D:\سطح المكتب\خلفيات عروض\4.jpg">
            <a:extLst>
              <a:ext uri="{FF2B5EF4-FFF2-40B4-BE49-F238E27FC236}">
                <a16:creationId xmlns:a16="http://schemas.microsoft.com/office/drawing/2014/main" xmlns="" id="{EFDD0321-69B4-48BD-8D9F-48705D61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25463"/>
            <a:ext cx="1905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1.jpg">
            <a:extLst>
              <a:ext uri="{FF2B5EF4-FFF2-40B4-BE49-F238E27FC236}">
                <a16:creationId xmlns:a16="http://schemas.microsoft.com/office/drawing/2014/main" xmlns="" id="{9C9F3A73-DFE4-45AB-A098-BC59CF9D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9900"/>
            <a:ext cx="1905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صوت مسجّل">
            <a:hlinkClick r:id="" action="ppaction://media"/>
            <a:extLst>
              <a:ext uri="{FF2B5EF4-FFF2-40B4-BE49-F238E27FC236}">
                <a16:creationId xmlns:a16="http://schemas.microsoft.com/office/drawing/2014/main" xmlns="" id="{F2A9B6E0-B251-42C6-BC68-51486954DF71}"/>
              </a:ext>
            </a:extLst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22538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39431"/>
      </p:ext>
    </p:extLst>
  </p:cSld>
  <p:clrMapOvr>
    <a:masterClrMapping/>
  </p:clrMapOvr>
  <p:transition spd="med" advTm="20000">
    <p:sndAc>
      <p:stSnd>
        <p:snd r:embed="rId18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5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5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5C3E174-BF02-4738-B1AE-7F6F12A6E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9" y="542522"/>
            <a:ext cx="7906853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1994297" y="1340768"/>
            <a:ext cx="54987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الوحدةالاولى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1994297" y="3429000"/>
            <a:ext cx="54987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صفة الصلاة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1084247" y="1340768"/>
            <a:ext cx="7318893" cy="142825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الأول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1084247" y="3429000"/>
            <a:ext cx="7318893" cy="1428258"/>
          </a:xfrm>
          <a:prstGeom prst="plaqu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استقبال القبلة و استفتاح الصلاة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3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3261662" y="620688"/>
            <a:ext cx="5598647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أكتب الكلمة في مكانها المناسب :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406275" y="4554146"/>
            <a:ext cx="1096743" cy="523204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أتوضـــأ</a:t>
            </a:r>
            <a:endParaRPr lang="ar-SA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7525" y="1272008"/>
            <a:ext cx="1282708" cy="612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أصلي 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419213" y="1232771"/>
            <a:ext cx="2074796" cy="612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أستقبل القبلة 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754917" y="1232771"/>
            <a:ext cx="2074796" cy="612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أتوضــــأ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5072173" y="4509121"/>
            <a:ext cx="931634" cy="523204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أصلي </a:t>
            </a:r>
            <a:endParaRPr lang="ar-SA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156089" y="4509120"/>
            <a:ext cx="1167275" cy="523204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أستقبـــل</a:t>
            </a:r>
            <a:endParaRPr lang="ar-SA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دبوس زينة 22"/>
          <p:cNvSpPr/>
          <p:nvPr/>
        </p:nvSpPr>
        <p:spPr>
          <a:xfrm>
            <a:off x="1208579" y="5157192"/>
            <a:ext cx="6924641" cy="927757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76200" cmpd="dbl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الرسول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/>
              </a:rPr>
              <a:t> ( </a:t>
            </a:r>
            <a:r>
              <a:rPr lang="ar-S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/>
              </a:rPr>
              <a:t>صلوا كما رأيتموني أصلي </a:t>
            </a:r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/>
              </a:rPr>
              <a:t>) 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19" y="2204864"/>
            <a:ext cx="1606466" cy="2057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67" y="2243119"/>
            <a:ext cx="2911805" cy="1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79" y="2120526"/>
            <a:ext cx="2818319" cy="213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508104" y="718043"/>
            <a:ext cx="3230395" cy="766741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صفـــة الصــــلاة :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355976" y="1714548"/>
            <a:ext cx="4123081" cy="612068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pPr marL="342839" indent="-342839" algn="ctr">
              <a:buFont typeface="Arial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</a:rPr>
              <a:t>أستقبل </a:t>
            </a:r>
            <a:r>
              <a:rPr lang="ar-SA" sz="2400" b="1" dirty="0" smtClean="0">
                <a:solidFill>
                  <a:schemeClr val="tx1"/>
                </a:solidFill>
              </a:rPr>
              <a:t>القبلـــــــة </a:t>
            </a:r>
            <a:r>
              <a:rPr lang="ar-SA" sz="2400" b="1" dirty="0">
                <a:solidFill>
                  <a:srgbClr val="FF0000"/>
                </a:solidFill>
              </a:rPr>
              <a:t>وهي الكعبة </a:t>
            </a:r>
            <a:r>
              <a:rPr lang="ar-SA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292081" y="3946796"/>
            <a:ext cx="3230395" cy="172819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أرفع يدي , و أكبر تكبيرة الإحرام قائلاً : ( </a:t>
            </a:r>
            <a:r>
              <a:rPr lang="ar-SA" sz="2400" b="1" dirty="0">
                <a:solidFill>
                  <a:srgbClr val="FF0000"/>
                </a:solidFill>
              </a:rPr>
              <a:t>الله أكبر</a:t>
            </a:r>
            <a:r>
              <a:rPr lang="ar-SA" sz="2400" b="1" dirty="0">
                <a:solidFill>
                  <a:schemeClr val="tx1"/>
                </a:solidFill>
              </a:rPr>
              <a:t> ) </a:t>
            </a:r>
          </a:p>
          <a:p>
            <a:r>
              <a:rPr lang="ar-SA" sz="2400" b="1" dirty="0">
                <a:solidFill>
                  <a:schemeClr val="tx1"/>
                </a:solidFill>
              </a:rPr>
              <a:t>أنظر إلي موضع </a:t>
            </a:r>
            <a:r>
              <a:rPr lang="ar-SA" sz="2400" b="1" dirty="0" smtClean="0">
                <a:solidFill>
                  <a:schemeClr val="tx1"/>
                </a:solidFill>
              </a:rPr>
              <a:t>سجودي </a:t>
            </a:r>
            <a:r>
              <a:rPr lang="ar-SA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8539641" y="1772816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/>
              <a:t>1</a:t>
            </a:r>
            <a:endParaRPr lang="ar-SA" sz="3600" dirty="0"/>
          </a:p>
        </p:txBody>
      </p:sp>
      <p:sp>
        <p:nvSpPr>
          <p:cNvPr id="20" name="شكل بيضاوي 19"/>
          <p:cNvSpPr/>
          <p:nvPr/>
        </p:nvSpPr>
        <p:spPr>
          <a:xfrm>
            <a:off x="8490071" y="4522860"/>
            <a:ext cx="496855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1" anchor="ctr"/>
          <a:lstStyle/>
          <a:p>
            <a:pPr algn="ctr"/>
            <a:r>
              <a:rPr lang="ar-SA" sz="3600" b="1" dirty="0"/>
              <a:t>2</a:t>
            </a:r>
            <a:endParaRPr lang="ar-SA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/>
          <a:stretch/>
        </p:blipFill>
        <p:spPr bwMode="auto">
          <a:xfrm>
            <a:off x="1403648" y="1033643"/>
            <a:ext cx="2819400" cy="2045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54" y="3186792"/>
            <a:ext cx="2016180" cy="3059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6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754</Words>
  <Application>Microsoft Office PowerPoint</Application>
  <PresentationFormat>عرض على الشاشة (3:4)‏</PresentationFormat>
  <Paragraphs>143</Paragraphs>
  <Slides>37</Slides>
  <Notes>1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37</vt:i4>
      </vt:variant>
    </vt:vector>
  </HeadingPairs>
  <TitlesOfParts>
    <vt:vector size="46" baseType="lpstr">
      <vt:lpstr>AGA Arabesque</vt:lpstr>
      <vt:lpstr>Akhbar MT</vt:lpstr>
      <vt:lpstr>Arial</vt:lpstr>
      <vt:lpstr>Calibri</vt:lpstr>
      <vt:lpstr>Calibri Light</vt:lpstr>
      <vt:lpstr>Simplified Arabic</vt:lpstr>
      <vt:lpstr>Times New Roman</vt:lpstr>
      <vt:lpstr>نسق Office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ASUS</cp:lastModifiedBy>
  <cp:revision>448</cp:revision>
  <dcterms:created xsi:type="dcterms:W3CDTF">2014-09-23T15:14:45Z</dcterms:created>
  <dcterms:modified xsi:type="dcterms:W3CDTF">2023-03-13T08:32:04Z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6CF294BB-4CEE-4170-B5BF-01099A7485CC</vt:lpwstr>
  </property>
  <property fmtid="{D5CDD505-2E9C-101B-9397-08002B2CF9AE}" pid="3" name="ArticulatePath">
    <vt:lpwstr>عرض تقديمي من Microsoft PowerPoint جديد</vt:lpwstr>
  </property>
</Properties>
</file>