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0" r:id="rId2"/>
    <p:sldMasterId id="2147483694" r:id="rId3"/>
  </p:sldMasterIdLst>
  <p:notesMasterIdLst>
    <p:notesMasterId r:id="rId19"/>
  </p:notesMasterIdLst>
  <p:sldIdLst>
    <p:sldId id="338" r:id="rId4"/>
    <p:sldId id="289" r:id="rId5"/>
    <p:sldId id="295" r:id="rId6"/>
    <p:sldId id="266" r:id="rId7"/>
    <p:sldId id="272" r:id="rId8"/>
    <p:sldId id="342" r:id="rId9"/>
    <p:sldId id="351" r:id="rId10"/>
    <p:sldId id="352" r:id="rId11"/>
    <p:sldId id="353" r:id="rId12"/>
    <p:sldId id="349" r:id="rId13"/>
    <p:sldId id="350" r:id="rId14"/>
    <p:sldId id="340" r:id="rId15"/>
    <p:sldId id="282" r:id="rId16"/>
    <p:sldId id="298" r:id="rId17"/>
    <p:sldId id="34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F0C2E9-C250-469D-BA46-F6B4170DCB5F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EA0A37-C20F-4230-8E20-4C1479961F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8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1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669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30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25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16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3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92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116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1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2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7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6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4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54028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017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9216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0947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75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85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03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86472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CCA9-F65B-4BBC-9E03-AD4D05D039D1}" type="uaqdatetime1">
              <a:rPr lang="ar-SA" smtClean="0"/>
              <a:pPr/>
              <a:t>29 محرم، 1443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20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17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A35889-522E-481A-B256-ABFDB3E9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4929B0E-C3C1-4106-88C8-19881AF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8515350" cy="649287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سورة الشمس</a:t>
            </a:r>
            <a:b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الآية(١١) إلى الآية ( ١٢)</a:t>
            </a:r>
            <a:b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ar-SA" sz="72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93E6534-2847-4572-9B7A-9A09676E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8" name="Google Shape;248;p28"/>
          <p:cNvSpPr txBox="1"/>
          <p:nvPr/>
        </p:nvSpPr>
        <p:spPr>
          <a:xfrm>
            <a:off x="3600450" y="2727959"/>
            <a:ext cx="4991100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طالبتي الرائعة, استخرجي من الآيات كلمات رسمت بالرسم العثماني واكتبيها بالرسم الإملائي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6AB15E4-3A4F-4C5A-A7E6-98518B95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7" name="Google Shape;267;p29"/>
          <p:cNvGraphicFramePr/>
          <p:nvPr>
            <p:extLst>
              <p:ext uri="{D42A27DB-BD31-4B8C-83A1-F6EECF244321}">
                <p14:modId xmlns:p14="http://schemas.microsoft.com/office/powerpoint/2010/main" val="2891392012"/>
              </p:ext>
            </p:extLst>
          </p:nvPr>
        </p:nvGraphicFramePr>
        <p:xfrm>
          <a:off x="3399893" y="1764904"/>
          <a:ext cx="5909550" cy="2499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الاملائي 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العثماني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بطغواها </a:t>
                      </a:r>
                      <a:endParaRPr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بِطَغۡوَىٰهَآ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أشقاها</a:t>
                      </a:r>
                      <a:endParaRPr sz="18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أَشۡقَىٰهَا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4567001" y="5359737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مستطيل مستدير الزوايا 22">
            <a:extLst>
              <a:ext uri="{FF2B5EF4-FFF2-40B4-BE49-F238E27FC236}">
                <a16:creationId xmlns:a16="http://schemas.microsoft.com/office/drawing/2014/main" id="{6B0FD115-C600-49B7-819E-20CEFD782217}"/>
              </a:ext>
            </a:extLst>
          </p:cNvPr>
          <p:cNvSpPr/>
          <p:nvPr/>
        </p:nvSpPr>
        <p:spPr>
          <a:xfrm>
            <a:off x="2674012" y="96081"/>
            <a:ext cx="6977238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الرسم العثماني والرسم الاملائي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D6E8A-0428-4EE1-B6A0-0C9EE574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48AFA7D-0F59-4C56-8F08-A7335B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/>
              <a:t>صغيرتي ومبدعتي.. ماذا تعلمت من الآيات؟</a:t>
            </a:r>
          </a:p>
        </p:txBody>
      </p:sp>
    </p:spTree>
    <p:extLst>
      <p:ext uri="{BB962C8B-B14F-4D97-AF65-F5344CB8AC3E}">
        <p14:creationId xmlns:p14="http://schemas.microsoft.com/office/powerpoint/2010/main" val="41116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C86B156-A80D-41FB-ABF5-EB397B2E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DF92C-CF81-C443-BBD5-03EAD643EF9B}"/>
              </a:ext>
            </a:extLst>
          </p:cNvPr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حفظ سورة الجن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من ١١  إلى ١٢</a:t>
            </a:r>
          </a:p>
        </p:txBody>
      </p:sp>
    </p:spTree>
    <p:extLst>
      <p:ext uri="{BB962C8B-B14F-4D97-AF65-F5344CB8AC3E}">
        <p14:creationId xmlns:p14="http://schemas.microsoft.com/office/powerpoint/2010/main" val="7495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8DB2C75-0B1E-4AC0-9ACD-575345AB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F45AB-728F-014A-A443-7B02D9AC97B8}"/>
              </a:ext>
            </a:extLst>
          </p:cNvPr>
          <p:cNvSpPr txBox="1"/>
          <p:nvPr/>
        </p:nvSpPr>
        <p:spPr>
          <a:xfrm>
            <a:off x="2918011" y="2608729"/>
            <a:ext cx="615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انتهت الحصة</a:t>
            </a:r>
            <a:endParaRPr lang="en-SA" sz="7200" dirty="0"/>
          </a:p>
        </p:txBody>
      </p:sp>
    </p:spTree>
    <p:extLst>
      <p:ext uri="{BB962C8B-B14F-4D97-AF65-F5344CB8AC3E}">
        <p14:creationId xmlns:p14="http://schemas.microsoft.com/office/powerpoint/2010/main" val="29008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FD9405F-499C-4F8D-823D-E94CCBD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3C98E6-8060-4E59-AE88-056B335CB8E7}"/>
              </a:ext>
            </a:extLst>
          </p:cNvPr>
          <p:cNvSpPr/>
          <p:nvPr/>
        </p:nvSpPr>
        <p:spPr>
          <a:xfrm>
            <a:off x="2619871" y="2136338"/>
            <a:ext cx="6952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سبحانك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اللهم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وبحمدك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شهد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له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أنت</a:t>
            </a:r>
            <a:endParaRPr sz="5400" b="0" kern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  <a:sym typeface="Calibri"/>
            </a:endParaRPr>
          </a:p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ستغفرك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و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توب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لي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ك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BE69E0F-D8BC-4E3E-95B0-0985668C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266E23-2926-47D4-A89F-70A2AEA1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" r="1982" b="18818"/>
          <a:stretch/>
        </p:blipFill>
        <p:spPr>
          <a:xfrm>
            <a:off x="1702191" y="1644663"/>
            <a:ext cx="8947051" cy="336343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B0F4AD-B78F-42DA-954F-2EADFE0C9AEB}"/>
              </a:ext>
            </a:extLst>
          </p:cNvPr>
          <p:cNvSpPr txBox="1"/>
          <p:nvPr/>
        </p:nvSpPr>
        <p:spPr>
          <a:xfrm>
            <a:off x="4600136" y="1859340"/>
            <a:ext cx="53787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مبدعتي .. </a:t>
            </a:r>
          </a:p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فلنتذكر سويًا </a:t>
            </a:r>
            <a:r>
              <a:rPr lang="ar-SA" sz="32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ماحفظناه</a:t>
            </a:r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من السور السابقة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0C216-5F5E-5F48-A2A0-CB4CEA32FB25}"/>
              </a:ext>
            </a:extLst>
          </p:cNvPr>
          <p:cNvSpPr txBox="1"/>
          <p:nvPr/>
        </p:nvSpPr>
        <p:spPr>
          <a:xfrm>
            <a:off x="9022976" y="3832412"/>
            <a:ext cx="14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الليل</a:t>
            </a:r>
            <a:endParaRPr lang="en-SA" sz="4400" dirty="0"/>
          </a:p>
        </p:txBody>
      </p:sp>
    </p:spTree>
    <p:extLst>
      <p:ext uri="{BB962C8B-B14F-4D97-AF65-F5344CB8AC3E}">
        <p14:creationId xmlns:p14="http://schemas.microsoft.com/office/powerpoint/2010/main" val="32247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D43E384-1D88-4884-9159-FE10204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24069" y="3515834"/>
            <a:ext cx="2545146" cy="432812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١٥ آية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1744" y="2901762"/>
            <a:ext cx="1861377" cy="15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/>
            <a:endParaRPr lang="ar-SA" sz="1013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53880" y="2608290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ما نوعها؟</a:t>
            </a:r>
          </a:p>
        </p:txBody>
      </p:sp>
      <p:pic>
        <p:nvPicPr>
          <p:cNvPr id="14" name="Picture 2" descr="مكة المكرمة Png ناقلات مذهلة تصميم ستايل عيد الأضحى Png تحميل مجاني, بي إن  جي, الرسومات, ناقلات بابوا نيو غينيا PNG وملف PSD للتحميل مجان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18" r="21121" b="7700"/>
          <a:stretch/>
        </p:blipFill>
        <p:spPr bwMode="auto">
          <a:xfrm>
            <a:off x="3136836" y="1987103"/>
            <a:ext cx="1861376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51E317-7997-4D8A-A581-EB91FBF684E1}"/>
              </a:ext>
            </a:extLst>
          </p:cNvPr>
          <p:cNvSpPr/>
          <p:nvPr/>
        </p:nvSpPr>
        <p:spPr>
          <a:xfrm>
            <a:off x="5040789" y="2390101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مكية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116F08-751C-4BE6-AA04-650326B27240}"/>
              </a:ext>
            </a:extLst>
          </p:cNvPr>
          <p:cNvSpPr/>
          <p:nvPr/>
        </p:nvSpPr>
        <p:spPr>
          <a:xfrm>
            <a:off x="8072824" y="3213374"/>
            <a:ext cx="2545146" cy="81368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endParaRPr lang="ar-SA" sz="2475" b="1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prstClr val="white"/>
                </a:outerShdw>
                <a:reflection blurRad="6350" stA="53000" endA="300" endPos="35500" dir="5400000" sy="-9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وكم عدد آياتها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B9E505-76CA-4363-9566-3D09B1CBD201}"/>
              </a:ext>
            </a:extLst>
          </p:cNvPr>
          <p:cNvSpPr/>
          <p:nvPr/>
        </p:nvSpPr>
        <p:spPr>
          <a:xfrm>
            <a:off x="3867137" y="1684815"/>
            <a:ext cx="4680375" cy="62331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3713" b="1" dirty="0">
                <a:ln w="0">
                  <a:solidFill>
                    <a:srgbClr val="E2A700"/>
                  </a:solidFill>
                </a:ln>
                <a:solidFill>
                  <a:srgbClr val="E2A70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سورة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3655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14C74D4-BF6C-42A0-B63E-09CF63D2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752600" y="1713526"/>
            <a:ext cx="8877300" cy="3211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تلاوة الآيات تلاوة صحيحة مجودة.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الانطلاق وعدم التردد في 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تحسين الصوت بالقراءة.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التأدب مع كتاب الله.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قول </a:t>
            </a:r>
            <a:r>
              <a:rPr lang="ar-SA" sz="2667" kern="0" dirty="0" err="1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الإستعاذة</a:t>
            </a: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 والبسملة قبل البدء بالقراءة 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التعرف على نوع السورة وعدد آياتها</a:t>
            </a:r>
            <a:r>
              <a:rPr lang="ar-SA" sz="42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أن تحفظ الطالبة الآيات حفظاً متقناً.</a:t>
            </a:r>
          </a:p>
        </p:txBody>
      </p:sp>
      <p:sp>
        <p:nvSpPr>
          <p:cNvPr id="15" name="مستطيل مستدير الزوايا 22">
            <a:extLst>
              <a:ext uri="{FF2B5EF4-FFF2-40B4-BE49-F238E27FC236}">
                <a16:creationId xmlns:a16="http://schemas.microsoft.com/office/drawing/2014/main" id="{5FC7F4AB-49A9-4C10-B868-11E82EFD5111}"/>
              </a:ext>
            </a:extLst>
          </p:cNvPr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26501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F0E1D41-E66F-47EE-B550-1F6DCCC5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1895C10-145E-4AF5-9FC8-69E0E89A3B6D}"/>
              </a:ext>
            </a:extLst>
          </p:cNvPr>
          <p:cNvGrpSpPr/>
          <p:nvPr/>
        </p:nvGrpSpPr>
        <p:grpSpPr>
          <a:xfrm>
            <a:off x="1837676" y="2227024"/>
            <a:ext cx="8401650" cy="2493003"/>
            <a:chOff x="1837676" y="2227024"/>
            <a:chExt cx="8401650" cy="2493003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7EB44584-58E4-435C-91E5-B65B8B3AA09D}"/>
                </a:ext>
              </a:extLst>
            </p:cNvPr>
            <p:cNvSpPr/>
            <p:nvPr/>
          </p:nvSpPr>
          <p:spPr>
            <a:xfrm>
              <a:off x="832341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1-الوضوء</a:t>
              </a:r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2F89196-9AC1-4C79-B703-70DEEC754C46}"/>
                </a:ext>
              </a:extLst>
            </p:cNvPr>
            <p:cNvSpPr/>
            <p:nvPr/>
          </p:nvSpPr>
          <p:spPr>
            <a:xfrm>
              <a:off x="6172595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2-اختيار المكان النظيف</a:t>
              </a:r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D701DBAA-E337-4E59-9E6E-B0CFE17762F8}"/>
                </a:ext>
              </a:extLst>
            </p:cNvPr>
            <p:cNvSpPr/>
            <p:nvPr/>
          </p:nvSpPr>
          <p:spPr>
            <a:xfrm>
              <a:off x="3988497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3-الإستعاذة من الشيطان الرجيم عند بدأ القراءة</a:t>
              </a: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FEDC5FD-DCDD-4CCD-99B9-7C9338AC3B95}"/>
                </a:ext>
              </a:extLst>
            </p:cNvPr>
            <p:cNvSpPr/>
            <p:nvPr/>
          </p:nvSpPr>
          <p:spPr>
            <a:xfrm>
              <a:off x="183767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4-البسملة</a:t>
              </a: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5BA7210-D8D8-477E-9B0F-0972E7ECEDD5}"/>
                </a:ext>
              </a:extLst>
            </p:cNvPr>
            <p:cNvSpPr/>
            <p:nvPr/>
          </p:nvSpPr>
          <p:spPr>
            <a:xfrm>
              <a:off x="7707067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5-الاستماع لقراءة القرآن</a:t>
              </a: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937A114-3F16-42C7-BDEC-B80BB8E8D2ED}"/>
                </a:ext>
              </a:extLst>
            </p:cNvPr>
            <p:cNvSpPr/>
            <p:nvPr/>
          </p:nvSpPr>
          <p:spPr>
            <a:xfrm>
              <a:off x="5138044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6-التمهل في قراءة القرآن الكريم</a:t>
              </a: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5FC6B62-B1B1-4486-B28F-484CF2FBA696}"/>
                </a:ext>
              </a:extLst>
            </p:cNvPr>
            <p:cNvSpPr/>
            <p:nvPr/>
          </p:nvSpPr>
          <p:spPr>
            <a:xfrm>
              <a:off x="2569021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7-السجود عند قراءة آية سجدة أو سماعها</a:t>
              </a:r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أداب تلاوة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9269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8ED3F2-5288-4154-9F8B-11BACCF3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68293-6EE0-4CB9-BDE1-BE4C9A86ACEC}"/>
              </a:ext>
            </a:extLst>
          </p:cNvPr>
          <p:cNvSpPr txBox="1"/>
          <p:nvPr/>
        </p:nvSpPr>
        <p:spPr>
          <a:xfrm>
            <a:off x="1714087" y="1709047"/>
            <a:ext cx="89812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هيا لِنستمع وننصت لسورة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الشمس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الآية(١١) إلى الآية ( ١٢)</a:t>
            </a:r>
          </a:p>
        </p:txBody>
      </p:sp>
    </p:spTree>
    <p:extLst>
      <p:ext uri="{BB962C8B-B14F-4D97-AF65-F5344CB8AC3E}">
        <p14:creationId xmlns:p14="http://schemas.microsoft.com/office/powerpoint/2010/main" val="13339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6B639-1D4F-4F76-8170-B04438470A5F}"/>
              </a:ext>
            </a:extLst>
          </p:cNvPr>
          <p:cNvSpPr txBox="1"/>
          <p:nvPr/>
        </p:nvSpPr>
        <p:spPr>
          <a:xfrm>
            <a:off x="2448338" y="2802835"/>
            <a:ext cx="72953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أعُوذُ بِاللهِ مِنَ </a:t>
            </a:r>
            <a:r>
              <a:rPr lang="ar-SA" altLang="ar-SA" sz="4800" b="1" dirty="0" err="1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الشِّيطــن</a:t>
            </a:r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 اْلرَّجِيمِ</a:t>
            </a:r>
            <a:endParaRPr lang="en-US" altLang="ar-SA" sz="4800" b="1" dirty="0">
              <a:solidFill>
                <a:prstClr val="black"/>
              </a:solidFill>
              <a:latin typeface="Calibri" panose="020F0502020204030204"/>
              <a:cs typeface="DecoType Naskh" panose="02010400000000000000" pitchFamily="2" charset="-78"/>
            </a:endParaRPr>
          </a:p>
          <a:p>
            <a:pPr algn="ctr"/>
            <a:endParaRPr lang="ar-SA" sz="4800" dirty="0"/>
          </a:p>
        </p:txBody>
      </p:sp>
      <p:sp>
        <p:nvSpPr>
          <p:cNvPr id="5" name="AutoShape 4">
            <a:hlinkClick r:id="" action="ppaction://noaction" highlightClick="1">
              <a:snd r:embed="rId2" name="اعوذ-بالله.wav"/>
            </a:hlinkClick>
            <a:extLst>
              <a:ext uri="{FF2B5EF4-FFF2-40B4-BE49-F238E27FC236}">
                <a16:creationId xmlns:a16="http://schemas.microsoft.com/office/drawing/2014/main" id="{C88A545D-F580-429E-98D4-FCEDE78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16" y="4640238"/>
            <a:ext cx="9144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عوذ-ب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noaction">
              <a:snd r:embed="rId3" name="بسم-الله-الرحمن-الرحيم.wav"/>
            </a:hlinkHover>
            <a:extLst>
              <a:ext uri="{FF2B5EF4-FFF2-40B4-BE49-F238E27FC236}">
                <a16:creationId xmlns:a16="http://schemas.microsoft.com/office/drawing/2014/main" id="{BA477C80-27F3-459A-88D7-B3580E46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99204"/>
              </p:ext>
            </p:extLst>
          </p:nvPr>
        </p:nvGraphicFramePr>
        <p:xfrm>
          <a:off x="2667000" y="2514600"/>
          <a:ext cx="6858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5" imgW="6039693" imgH="1419048" progId="MSPhotoEd.3">
                  <p:embed/>
                </p:oleObj>
              </mc:Choice>
              <mc:Fallback>
                <p:oleObj name="Photo Editor Photo" r:id="rId5" imgW="6039693" imgH="1419048" progId="MSPhotoEd.3">
                  <p:embed/>
                  <p:pic>
                    <p:nvPicPr>
                      <p:cNvPr id="6" name="Object 5">
                        <a:hlinkHover r:id="" action="ppaction://noaction">
                          <a:snd r:embed="rId3" name="بسم-الله-الرحمن-الرحيم.wav"/>
                        </a:hlinkHover>
                        <a:extLst>
                          <a:ext uri="{FF2B5EF4-FFF2-40B4-BE49-F238E27FC236}">
                            <a16:creationId xmlns:a16="http://schemas.microsoft.com/office/drawing/2014/main" id="{BA477C80-27F3-459A-88D7-B3580E46A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858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>
            <a:hlinkClick r:id="" action="ppaction://noaction" highlightClick="1">
              <a:snd r:embed="rId3" name="بسم-الله-الرحمن-الرحيم.wav"/>
            </a:hlinkClick>
            <a:extLst>
              <a:ext uri="{FF2B5EF4-FFF2-40B4-BE49-F238E27FC236}">
                <a16:creationId xmlns:a16="http://schemas.microsoft.com/office/drawing/2014/main" id="{4A8156EE-AC9B-481F-AD26-909D2775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671" y="4647916"/>
            <a:ext cx="5715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679A3E-CFA1-4F65-AC5F-F677FD97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71" y="4647916"/>
            <a:ext cx="628650" cy="342900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سم-الله-الرحمن-الرح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رآة, إطار صورة, مرآة زينة&#10;&#10;تم إنشاء الوصف تلقائياً">
            <a:extLst>
              <a:ext uri="{FF2B5EF4-FFF2-40B4-BE49-F238E27FC236}">
                <a16:creationId xmlns:a16="http://schemas.microsoft.com/office/drawing/2014/main" id="{1C9063A7-8555-41ED-9869-4783D09E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" y="0"/>
            <a:ext cx="12191999" cy="6867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E60C66-9BB1-CC48-82FE-D9EC97E3878A}"/>
              </a:ext>
            </a:extLst>
          </p:cNvPr>
          <p:cNvSpPr/>
          <p:nvPr/>
        </p:nvSpPr>
        <p:spPr>
          <a:xfrm>
            <a:off x="1310829" y="1466308"/>
            <a:ext cx="9524208" cy="3925386"/>
          </a:xfrm>
          <a:prstGeom prst="rect">
            <a:avLst/>
          </a:prstGeom>
          <a:solidFill>
            <a:srgbClr val="FCF4E5"/>
          </a:solidFill>
          <a:ln>
            <a:solidFill>
              <a:srgbClr val="FCF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F8E64-C03C-634B-AF6F-31D75D9C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1487313"/>
            <a:ext cx="9338328" cy="1180621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%D8%A8%D8%B3%D9%85-%D8%A7%D9%84%D9%84%D9%87-%D8%A7%D9%84%D8%B1%D8%AD%D9%85%D9%86-%D8%A7%D9%84%D8%B1%D8%AD%D9%8A%D9%85.wav"/>
            </a:hlinkClick>
            <a:extLst>
              <a:ext uri="{FF2B5EF4-FFF2-40B4-BE49-F238E27FC236}">
                <a16:creationId xmlns:a16="http://schemas.microsoft.com/office/drawing/2014/main" id="{3C7AF390-3191-2A4D-92CC-3DDA2E57F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6112" r="4225" b="27838"/>
          <a:stretch/>
        </p:blipFill>
        <p:spPr>
          <a:xfrm>
            <a:off x="3594192" y="2646928"/>
            <a:ext cx="4961965" cy="831742"/>
          </a:xfrm>
          <a:prstGeom prst="rect">
            <a:avLst/>
          </a:prstGeom>
        </p:spPr>
      </p:pic>
      <p:pic>
        <p:nvPicPr>
          <p:cNvPr id="53" name="Picture 52" descr="Arrow&#10;&#10;Description automatically generated">
            <a:hlinkClick r:id="" action="ppaction://noaction">
              <a:snd r:embed="rId6" name="%D9%A1%D9%A1.wav"/>
            </a:hlinkClick>
            <a:extLst>
              <a:ext uri="{FF2B5EF4-FFF2-40B4-BE49-F238E27FC236}">
                <a16:creationId xmlns:a16="http://schemas.microsoft.com/office/drawing/2014/main" id="{1A233F07-D630-B541-A4A5-590F9B3BFB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1461" b="29309"/>
          <a:stretch/>
        </p:blipFill>
        <p:spPr>
          <a:xfrm>
            <a:off x="5809129" y="3906892"/>
            <a:ext cx="5072042" cy="1038086"/>
          </a:xfrm>
          <a:prstGeom prst="rect">
            <a:avLst/>
          </a:prstGeom>
        </p:spPr>
      </p:pic>
      <p:pic>
        <p:nvPicPr>
          <p:cNvPr id="55" name="Picture 54" descr="Arrow&#10;&#10;Description automatically generated">
            <a:hlinkClick r:id="" action="ppaction://noaction">
              <a:snd r:embed="rId8" name="%D9%A1%D9%A2.wav"/>
            </a:hlinkClick>
            <a:extLst>
              <a:ext uri="{FF2B5EF4-FFF2-40B4-BE49-F238E27FC236}">
                <a16:creationId xmlns:a16="http://schemas.microsoft.com/office/drawing/2014/main" id="{6007001B-7FB7-2C4C-A3DC-D193FDD9CF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27640" r="12365" b="30132"/>
          <a:stretch/>
        </p:blipFill>
        <p:spPr>
          <a:xfrm>
            <a:off x="1976718" y="3827549"/>
            <a:ext cx="3939988" cy="11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5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195</Words>
  <Application>Microsoft Macintosh PowerPoint</Application>
  <PresentationFormat>Widescreen</PresentationFormat>
  <Paragraphs>51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Simple Light</vt:lpstr>
      <vt:lpstr>1_نسق Office</vt:lpstr>
      <vt:lpstr>2_نسق Office</vt:lpstr>
      <vt:lpstr>Photo Editor Photo</vt:lpstr>
      <vt:lpstr>سورة الشمس الآية(١١) إلى الآية ( ١٢)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صغيرتي ومبدعتي.. ماذا تعلمت من الآيات؟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تسميع سورة الانفطار الآية(1) إلى الآية ( 5)</dc:title>
  <dc:creator>mahaa.alli.2030@gmail.com</dc:creator>
  <cp:lastModifiedBy>munera ali</cp:lastModifiedBy>
  <cp:revision>13</cp:revision>
  <dcterms:created xsi:type="dcterms:W3CDTF">2021-09-04T20:27:58Z</dcterms:created>
  <dcterms:modified xsi:type="dcterms:W3CDTF">2021-09-06T20:42:05Z</dcterms:modified>
</cp:coreProperties>
</file>