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  <p:sldMasterId id="2147483694" r:id="rId2"/>
    <p:sldMasterId id="2147483711" r:id="rId3"/>
  </p:sldMasterIdLst>
  <p:sldIdLst>
    <p:sldId id="270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B93EE-C983-4230-9C46-CFA8CED5192E}" v="392" dt="2022-02-12T22:59:50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ain alzhrani" userId="02a2acfe203a0e97" providerId="LiveId" clId="{43DB93EE-C983-4230-9C46-CFA8CED5192E}"/>
    <pc:docChg chg="undo custSel addSld modSld sldOrd">
      <pc:chgData name="hussain alzhrani" userId="02a2acfe203a0e97" providerId="LiveId" clId="{43DB93EE-C983-4230-9C46-CFA8CED5192E}" dt="2022-02-12T23:01:56.549" v="2073" actId="1036"/>
      <pc:docMkLst>
        <pc:docMk/>
      </pc:docMkLst>
      <pc:sldChg chg="addSp modSp mod modAnim">
        <pc:chgData name="hussain alzhrani" userId="02a2acfe203a0e97" providerId="LiveId" clId="{43DB93EE-C983-4230-9C46-CFA8CED5192E}" dt="2022-02-12T21:58:39.681" v="443" actId="207"/>
        <pc:sldMkLst>
          <pc:docMk/>
          <pc:sldMk cId="3361587812" sldId="258"/>
        </pc:sldMkLst>
        <pc:spChg chg="add mod">
          <ac:chgData name="hussain alzhrani" userId="02a2acfe203a0e97" providerId="LiveId" clId="{43DB93EE-C983-4230-9C46-CFA8CED5192E}" dt="2022-02-12T21:58:08.684" v="437" actId="207"/>
          <ac:spMkLst>
            <pc:docMk/>
            <pc:sldMk cId="3361587812" sldId="258"/>
            <ac:spMk id="2" creationId="{E7903E6F-520E-40EF-82DE-154B83EE876F}"/>
          </ac:spMkLst>
        </pc:spChg>
        <pc:spChg chg="add mod">
          <ac:chgData name="hussain alzhrani" userId="02a2acfe203a0e97" providerId="LiveId" clId="{43DB93EE-C983-4230-9C46-CFA8CED5192E}" dt="2022-02-12T21:58:12.213" v="438" actId="207"/>
          <ac:spMkLst>
            <pc:docMk/>
            <pc:sldMk cId="3361587812" sldId="258"/>
            <ac:spMk id="34" creationId="{6AD71534-48D3-417E-AA16-9BD29A2640F1}"/>
          </ac:spMkLst>
        </pc:spChg>
        <pc:spChg chg="add mod">
          <ac:chgData name="hussain alzhrani" userId="02a2acfe203a0e97" providerId="LiveId" clId="{43DB93EE-C983-4230-9C46-CFA8CED5192E}" dt="2022-02-12T21:58:39.681" v="443" actId="207"/>
          <ac:spMkLst>
            <pc:docMk/>
            <pc:sldMk cId="3361587812" sldId="258"/>
            <ac:spMk id="36" creationId="{344FAEC0-80DD-43D0-813E-28655E6CD286}"/>
          </ac:spMkLst>
        </pc:spChg>
      </pc:sldChg>
      <pc:sldChg chg="addSp modSp mod modAnim">
        <pc:chgData name="hussain alzhrani" userId="02a2acfe203a0e97" providerId="LiveId" clId="{43DB93EE-C983-4230-9C46-CFA8CED5192E}" dt="2022-02-12T22:04:13.601" v="558" actId="1036"/>
        <pc:sldMkLst>
          <pc:docMk/>
          <pc:sldMk cId="3773770666" sldId="259"/>
        </pc:sldMkLst>
        <pc:spChg chg="add mod">
          <ac:chgData name="hussain alzhrani" userId="02a2acfe203a0e97" providerId="LiveId" clId="{43DB93EE-C983-4230-9C46-CFA8CED5192E}" dt="2022-02-12T22:02:39.498" v="501" actId="20577"/>
          <ac:spMkLst>
            <pc:docMk/>
            <pc:sldMk cId="3773770666" sldId="259"/>
            <ac:spMk id="2" creationId="{4182A1E3-7AD4-4404-A072-463245D2A699}"/>
          </ac:spMkLst>
        </pc:spChg>
        <pc:spChg chg="add mod">
          <ac:chgData name="hussain alzhrani" userId="02a2acfe203a0e97" providerId="LiveId" clId="{43DB93EE-C983-4230-9C46-CFA8CED5192E}" dt="2022-02-12T22:02:52.661" v="503" actId="20577"/>
          <ac:spMkLst>
            <pc:docMk/>
            <pc:sldMk cId="3773770666" sldId="259"/>
            <ac:spMk id="34" creationId="{F4CEC49F-3D36-4760-BDAF-C7DC3B44F7AE}"/>
          </ac:spMkLst>
        </pc:spChg>
        <pc:spChg chg="add mod">
          <ac:chgData name="hussain alzhrani" userId="02a2acfe203a0e97" providerId="LiveId" clId="{43DB93EE-C983-4230-9C46-CFA8CED5192E}" dt="2022-02-12T22:02:29.548" v="496" actId="20577"/>
          <ac:spMkLst>
            <pc:docMk/>
            <pc:sldMk cId="3773770666" sldId="259"/>
            <ac:spMk id="36" creationId="{05E04606-7DB8-440B-80A4-08B667654BA5}"/>
          </ac:spMkLst>
        </pc:spChg>
        <pc:spChg chg="add mod">
          <ac:chgData name="hussain alzhrani" userId="02a2acfe203a0e97" providerId="LiveId" clId="{43DB93EE-C983-4230-9C46-CFA8CED5192E}" dt="2022-02-12T22:04:13.601" v="558" actId="1036"/>
          <ac:spMkLst>
            <pc:docMk/>
            <pc:sldMk cId="3773770666" sldId="259"/>
            <ac:spMk id="37" creationId="{29E236C9-02A9-4FA1-97D3-4B687176BA0E}"/>
          </ac:spMkLst>
        </pc:spChg>
      </pc:sldChg>
      <pc:sldChg chg="addSp delSp modSp mod modAnim">
        <pc:chgData name="hussain alzhrani" userId="02a2acfe203a0e97" providerId="LiveId" clId="{43DB93EE-C983-4230-9C46-CFA8CED5192E}" dt="2022-02-12T22:23:37.135" v="1023" actId="1037"/>
        <pc:sldMkLst>
          <pc:docMk/>
          <pc:sldMk cId="1492648540" sldId="261"/>
        </pc:sldMkLst>
        <pc:spChg chg="add mod">
          <ac:chgData name="hussain alzhrani" userId="02a2acfe203a0e97" providerId="LiveId" clId="{43DB93EE-C983-4230-9C46-CFA8CED5192E}" dt="2022-02-12T22:12:25.742" v="733" actId="14100"/>
          <ac:spMkLst>
            <pc:docMk/>
            <pc:sldMk cId="1492648540" sldId="261"/>
            <ac:spMk id="2" creationId="{BBF981AC-D9C3-40B5-B509-405C5EDFAAD9}"/>
          </ac:spMkLst>
        </pc:spChg>
        <pc:spChg chg="add mod">
          <ac:chgData name="hussain alzhrani" userId="02a2acfe203a0e97" providerId="LiveId" clId="{43DB93EE-C983-4230-9C46-CFA8CED5192E}" dt="2022-02-12T22:10:29.138" v="686" actId="1035"/>
          <ac:spMkLst>
            <pc:docMk/>
            <pc:sldMk cId="1492648540" sldId="261"/>
            <ac:spMk id="4" creationId="{A49519EB-AB72-4F37-8236-F18CFBDB34F7}"/>
          </ac:spMkLst>
        </pc:spChg>
        <pc:spChg chg="add mod">
          <ac:chgData name="hussain alzhrani" userId="02a2acfe203a0e97" providerId="LiveId" clId="{43DB93EE-C983-4230-9C46-CFA8CED5192E}" dt="2022-02-12T22:15:20.404" v="860" actId="1037"/>
          <ac:spMkLst>
            <pc:docMk/>
            <pc:sldMk cId="1492648540" sldId="261"/>
            <ac:spMk id="30" creationId="{E5208161-6AC1-45D7-95A4-83944900D579}"/>
          </ac:spMkLst>
        </pc:spChg>
        <pc:spChg chg="add mod">
          <ac:chgData name="hussain alzhrani" userId="02a2acfe203a0e97" providerId="LiveId" clId="{43DB93EE-C983-4230-9C46-CFA8CED5192E}" dt="2022-02-12T22:13:11.653" v="751" actId="14100"/>
          <ac:spMkLst>
            <pc:docMk/>
            <pc:sldMk cId="1492648540" sldId="261"/>
            <ac:spMk id="32" creationId="{4C1003BF-BFBD-45E6-90EF-0D3D4C4F0D17}"/>
          </ac:spMkLst>
        </pc:spChg>
        <pc:spChg chg="add mod">
          <ac:chgData name="hussain alzhrani" userId="02a2acfe203a0e97" providerId="LiveId" clId="{43DB93EE-C983-4230-9C46-CFA8CED5192E}" dt="2022-02-12T22:12:04.895" v="721" actId="1035"/>
          <ac:spMkLst>
            <pc:docMk/>
            <pc:sldMk cId="1492648540" sldId="261"/>
            <ac:spMk id="33" creationId="{70F58370-3421-43F9-B66D-DC20DC2DA5BB}"/>
          </ac:spMkLst>
        </pc:spChg>
        <pc:spChg chg="add mod">
          <ac:chgData name="hussain alzhrani" userId="02a2acfe203a0e97" providerId="LiveId" clId="{43DB93EE-C983-4230-9C46-CFA8CED5192E}" dt="2022-02-12T22:12:57.753" v="748" actId="1036"/>
          <ac:spMkLst>
            <pc:docMk/>
            <pc:sldMk cId="1492648540" sldId="261"/>
            <ac:spMk id="35" creationId="{FE8DF371-7B5A-4C3E-9946-4CCDE8F31C35}"/>
          </ac:spMkLst>
        </pc:spChg>
        <pc:spChg chg="add del mod">
          <ac:chgData name="hussain alzhrani" userId="02a2acfe203a0e97" providerId="LiveId" clId="{43DB93EE-C983-4230-9C46-CFA8CED5192E}" dt="2022-02-12T22:13:17.314" v="753"/>
          <ac:spMkLst>
            <pc:docMk/>
            <pc:sldMk cId="1492648540" sldId="261"/>
            <ac:spMk id="36" creationId="{16A7F409-59D8-44B1-83B5-1FCD652D0599}"/>
          </ac:spMkLst>
        </pc:spChg>
        <pc:spChg chg="add mod">
          <ac:chgData name="hussain alzhrani" userId="02a2acfe203a0e97" providerId="LiveId" clId="{43DB93EE-C983-4230-9C46-CFA8CED5192E}" dt="2022-02-12T22:13:32.629" v="767" actId="20577"/>
          <ac:spMkLst>
            <pc:docMk/>
            <pc:sldMk cId="1492648540" sldId="261"/>
            <ac:spMk id="37" creationId="{90745062-9D90-4F24-B3F0-3217F8D79211}"/>
          </ac:spMkLst>
        </pc:spChg>
        <pc:spChg chg="add mod">
          <ac:chgData name="hussain alzhrani" userId="02a2acfe203a0e97" providerId="LiveId" clId="{43DB93EE-C983-4230-9C46-CFA8CED5192E}" dt="2022-02-12T22:14:22.367" v="786" actId="1037"/>
          <ac:spMkLst>
            <pc:docMk/>
            <pc:sldMk cId="1492648540" sldId="261"/>
            <ac:spMk id="38" creationId="{1E08F9FD-FF44-47A0-8E51-BA08D20FF0D8}"/>
          </ac:spMkLst>
        </pc:spChg>
        <pc:spChg chg="add mod">
          <ac:chgData name="hussain alzhrani" userId="02a2acfe203a0e97" providerId="LiveId" clId="{43DB93EE-C983-4230-9C46-CFA8CED5192E}" dt="2022-02-12T22:14:54.600" v="844" actId="1037"/>
          <ac:spMkLst>
            <pc:docMk/>
            <pc:sldMk cId="1492648540" sldId="261"/>
            <ac:spMk id="50" creationId="{26DAC8D0-43B0-4ED9-8615-1600DDF6F06C}"/>
          </ac:spMkLst>
        </pc:spChg>
        <pc:spChg chg="add del mod">
          <ac:chgData name="hussain alzhrani" userId="02a2acfe203a0e97" providerId="LiveId" clId="{43DB93EE-C983-4230-9C46-CFA8CED5192E}" dt="2022-02-12T22:15:28.243" v="862"/>
          <ac:spMkLst>
            <pc:docMk/>
            <pc:sldMk cId="1492648540" sldId="261"/>
            <ac:spMk id="52" creationId="{71F52802-0E71-4C3B-87AC-91CAAA11CCDF}"/>
          </ac:spMkLst>
        </pc:spChg>
        <pc:spChg chg="add mod">
          <ac:chgData name="hussain alzhrani" userId="02a2acfe203a0e97" providerId="LiveId" clId="{43DB93EE-C983-4230-9C46-CFA8CED5192E}" dt="2022-02-12T22:15:42.182" v="870" actId="1038"/>
          <ac:spMkLst>
            <pc:docMk/>
            <pc:sldMk cId="1492648540" sldId="261"/>
            <ac:spMk id="63" creationId="{8B638203-71BE-4CA6-9C17-2C7E8C28B012}"/>
          </ac:spMkLst>
        </pc:spChg>
        <pc:spChg chg="add mod">
          <ac:chgData name="hussain alzhrani" userId="02a2acfe203a0e97" providerId="LiveId" clId="{43DB93EE-C983-4230-9C46-CFA8CED5192E}" dt="2022-02-12T22:19:24.877" v="944" actId="1038"/>
          <ac:spMkLst>
            <pc:docMk/>
            <pc:sldMk cId="1492648540" sldId="261"/>
            <ac:spMk id="65" creationId="{16A645C4-5C69-4C0F-BD91-7A767365C78E}"/>
          </ac:spMkLst>
        </pc:spChg>
        <pc:spChg chg="add mod">
          <ac:chgData name="hussain alzhrani" userId="02a2acfe203a0e97" providerId="LiveId" clId="{43DB93EE-C983-4230-9C46-CFA8CED5192E}" dt="2022-02-12T22:16:33.048" v="878" actId="1076"/>
          <ac:spMkLst>
            <pc:docMk/>
            <pc:sldMk cId="1492648540" sldId="261"/>
            <ac:spMk id="67" creationId="{01AB9E33-4A7B-4701-98B9-17284F235530}"/>
          </ac:spMkLst>
        </pc:spChg>
        <pc:spChg chg="add mod">
          <ac:chgData name="hussain alzhrani" userId="02a2acfe203a0e97" providerId="LiveId" clId="{43DB93EE-C983-4230-9C46-CFA8CED5192E}" dt="2022-02-12T22:17:34.301" v="900" actId="1036"/>
          <ac:spMkLst>
            <pc:docMk/>
            <pc:sldMk cId="1492648540" sldId="261"/>
            <ac:spMk id="68" creationId="{3008DC0F-78D1-47A9-A3CB-14F5C3135925}"/>
          </ac:spMkLst>
        </pc:spChg>
        <pc:spChg chg="add mod">
          <ac:chgData name="hussain alzhrani" userId="02a2acfe203a0e97" providerId="LiveId" clId="{43DB93EE-C983-4230-9C46-CFA8CED5192E}" dt="2022-02-12T22:19:19.619" v="941" actId="1036"/>
          <ac:spMkLst>
            <pc:docMk/>
            <pc:sldMk cId="1492648540" sldId="261"/>
            <ac:spMk id="69" creationId="{DBEBA345-A571-49A0-8E21-B95454E224A2}"/>
          </ac:spMkLst>
        </pc:spChg>
        <pc:spChg chg="add mod">
          <ac:chgData name="hussain alzhrani" userId="02a2acfe203a0e97" providerId="LiveId" clId="{43DB93EE-C983-4230-9C46-CFA8CED5192E}" dt="2022-02-12T22:18:16.267" v="930" actId="14100"/>
          <ac:spMkLst>
            <pc:docMk/>
            <pc:sldMk cId="1492648540" sldId="261"/>
            <ac:spMk id="70" creationId="{D41F3CC1-01C6-47E1-BD79-FD9B6C7298FF}"/>
          </ac:spMkLst>
        </pc:spChg>
        <pc:spChg chg="add mod">
          <ac:chgData name="hussain alzhrani" userId="02a2acfe203a0e97" providerId="LiveId" clId="{43DB93EE-C983-4230-9C46-CFA8CED5192E}" dt="2022-02-12T22:20:03.473" v="969" actId="1037"/>
          <ac:spMkLst>
            <pc:docMk/>
            <pc:sldMk cId="1492648540" sldId="261"/>
            <ac:spMk id="71" creationId="{30C2A34A-A364-4D6C-B166-AAC2C6F4483B}"/>
          </ac:spMkLst>
        </pc:spChg>
        <pc:spChg chg="add mod">
          <ac:chgData name="hussain alzhrani" userId="02a2acfe203a0e97" providerId="LiveId" clId="{43DB93EE-C983-4230-9C46-CFA8CED5192E}" dt="2022-02-12T22:22:12.319" v="972" actId="14100"/>
          <ac:spMkLst>
            <pc:docMk/>
            <pc:sldMk cId="1492648540" sldId="261"/>
            <ac:spMk id="72" creationId="{B5F0967B-1957-412C-86C4-9E8A424C4AB6}"/>
          </ac:spMkLst>
        </pc:spChg>
        <pc:spChg chg="add mod">
          <ac:chgData name="hussain alzhrani" userId="02a2acfe203a0e97" providerId="LiveId" clId="{43DB93EE-C983-4230-9C46-CFA8CED5192E}" dt="2022-02-12T22:22:31.596" v="981" actId="1035"/>
          <ac:spMkLst>
            <pc:docMk/>
            <pc:sldMk cId="1492648540" sldId="261"/>
            <ac:spMk id="73" creationId="{657E6D96-55F7-4BA3-8B86-4EFBDFB6DF40}"/>
          </ac:spMkLst>
        </pc:spChg>
        <pc:spChg chg="add mod">
          <ac:chgData name="hussain alzhrani" userId="02a2acfe203a0e97" providerId="LiveId" clId="{43DB93EE-C983-4230-9C46-CFA8CED5192E}" dt="2022-02-12T22:22:56.300" v="986" actId="1035"/>
          <ac:spMkLst>
            <pc:docMk/>
            <pc:sldMk cId="1492648540" sldId="261"/>
            <ac:spMk id="74" creationId="{23429F31-D90B-4A8E-BF10-A381F602B461}"/>
          </ac:spMkLst>
        </pc:spChg>
        <pc:spChg chg="add mod">
          <ac:chgData name="hussain alzhrani" userId="02a2acfe203a0e97" providerId="LiveId" clId="{43DB93EE-C983-4230-9C46-CFA8CED5192E}" dt="2022-02-12T22:23:37.135" v="1023" actId="1037"/>
          <ac:spMkLst>
            <pc:docMk/>
            <pc:sldMk cId="1492648540" sldId="261"/>
            <ac:spMk id="75" creationId="{4A1F3FD2-57B6-4494-AADA-F555EA9A147A}"/>
          </ac:spMkLst>
        </pc:spChg>
        <pc:picChg chg="mod">
          <ac:chgData name="hussain alzhrani" userId="02a2acfe203a0e97" providerId="LiveId" clId="{43DB93EE-C983-4230-9C46-CFA8CED5192E}" dt="2022-02-12T22:14:00.836" v="772" actId="1076"/>
          <ac:picMkLst>
            <pc:docMk/>
            <pc:sldMk cId="1492648540" sldId="261"/>
            <ac:picMk id="34" creationId="{9B26922F-20C3-41FD-979F-79463FABE4A6}"/>
          </ac:picMkLst>
        </pc:picChg>
      </pc:sldChg>
      <pc:sldChg chg="addSp modSp mod modAnim">
        <pc:chgData name="hussain alzhrani" userId="02a2acfe203a0e97" providerId="LiveId" clId="{43DB93EE-C983-4230-9C46-CFA8CED5192E}" dt="2022-02-12T22:30:00.530" v="1202" actId="1037"/>
        <pc:sldMkLst>
          <pc:docMk/>
          <pc:sldMk cId="1713913211" sldId="264"/>
        </pc:sldMkLst>
        <pc:spChg chg="add mod">
          <ac:chgData name="hussain alzhrani" userId="02a2acfe203a0e97" providerId="LiveId" clId="{43DB93EE-C983-4230-9C46-CFA8CED5192E}" dt="2022-02-12T22:29:51.224" v="1196" actId="1038"/>
          <ac:spMkLst>
            <pc:docMk/>
            <pc:sldMk cId="1713913211" sldId="264"/>
            <ac:spMk id="2" creationId="{630C6FBB-25BC-44D1-80D8-7B493C37CD2E}"/>
          </ac:spMkLst>
        </pc:spChg>
        <pc:spChg chg="add mod">
          <ac:chgData name="hussain alzhrani" userId="02a2acfe203a0e97" providerId="LiveId" clId="{43DB93EE-C983-4230-9C46-CFA8CED5192E}" dt="2022-02-12T22:30:00.530" v="1202" actId="1037"/>
          <ac:spMkLst>
            <pc:docMk/>
            <pc:sldMk cId="1713913211" sldId="264"/>
            <ac:spMk id="21" creationId="{F503CC35-C2A7-464E-8C43-7D43B421F63D}"/>
          </ac:spMkLst>
        </pc:spChg>
      </pc:sldChg>
      <pc:sldChg chg="addSp modSp mod modAnim">
        <pc:chgData name="hussain alzhrani" userId="02a2acfe203a0e97" providerId="LiveId" clId="{43DB93EE-C983-4230-9C46-CFA8CED5192E}" dt="2022-02-12T22:33:01.075" v="1235" actId="1035"/>
        <pc:sldMkLst>
          <pc:docMk/>
          <pc:sldMk cId="431515059" sldId="265"/>
        </pc:sldMkLst>
        <pc:cxnChg chg="add mod">
          <ac:chgData name="hussain alzhrani" userId="02a2acfe203a0e97" providerId="LiveId" clId="{43DB93EE-C983-4230-9C46-CFA8CED5192E}" dt="2022-02-12T22:31:37.217" v="1208" actId="1038"/>
          <ac:cxnSpMkLst>
            <pc:docMk/>
            <pc:sldMk cId="431515059" sldId="265"/>
            <ac:cxnSpMk id="3" creationId="{D23CFE05-5EC3-4C35-85D4-13A644D81848}"/>
          </ac:cxnSpMkLst>
        </pc:cxnChg>
        <pc:cxnChg chg="add mod">
          <ac:chgData name="hussain alzhrani" userId="02a2acfe203a0e97" providerId="LiveId" clId="{43DB93EE-C983-4230-9C46-CFA8CED5192E}" dt="2022-02-12T22:31:59.929" v="1214" actId="1036"/>
          <ac:cxnSpMkLst>
            <pc:docMk/>
            <pc:sldMk cId="431515059" sldId="265"/>
            <ac:cxnSpMk id="36" creationId="{82D5C58C-C2F8-4355-B06B-7D986EF825F3}"/>
          </ac:cxnSpMkLst>
        </pc:cxnChg>
        <pc:cxnChg chg="add mod">
          <ac:chgData name="hussain alzhrani" userId="02a2acfe203a0e97" providerId="LiveId" clId="{43DB93EE-C983-4230-9C46-CFA8CED5192E}" dt="2022-02-12T22:32:35.314" v="1225" actId="1035"/>
          <ac:cxnSpMkLst>
            <pc:docMk/>
            <pc:sldMk cId="431515059" sldId="265"/>
            <ac:cxnSpMk id="38" creationId="{62A00606-5B07-46A7-8F74-945FAC05E6DF}"/>
          </ac:cxnSpMkLst>
        </pc:cxnChg>
        <pc:cxnChg chg="add mod">
          <ac:chgData name="hussain alzhrani" userId="02a2acfe203a0e97" providerId="LiveId" clId="{43DB93EE-C983-4230-9C46-CFA8CED5192E}" dt="2022-02-12T22:32:31.708" v="1224" actId="1035"/>
          <ac:cxnSpMkLst>
            <pc:docMk/>
            <pc:sldMk cId="431515059" sldId="265"/>
            <ac:cxnSpMk id="39" creationId="{54741A9C-6DC9-4ABA-9868-D18AAA6D7F9A}"/>
          </ac:cxnSpMkLst>
        </pc:cxnChg>
        <pc:cxnChg chg="add mod">
          <ac:chgData name="hussain alzhrani" userId="02a2acfe203a0e97" providerId="LiveId" clId="{43DB93EE-C983-4230-9C46-CFA8CED5192E}" dt="2022-02-12T22:33:01.075" v="1235" actId="1035"/>
          <ac:cxnSpMkLst>
            <pc:docMk/>
            <pc:sldMk cId="431515059" sldId="265"/>
            <ac:cxnSpMk id="40" creationId="{2B4FB52E-C398-4355-BCEA-BFD7ADD2D9C9}"/>
          </ac:cxnSpMkLst>
        </pc:cxnChg>
      </pc:sldChg>
      <pc:sldChg chg="addSp delSp modSp mod modAnim">
        <pc:chgData name="hussain alzhrani" userId="02a2acfe203a0e97" providerId="LiveId" clId="{43DB93EE-C983-4230-9C46-CFA8CED5192E}" dt="2022-02-12T16:53:12.660" v="383" actId="1038"/>
        <pc:sldMkLst>
          <pc:docMk/>
          <pc:sldMk cId="334481045" sldId="267"/>
        </pc:sldMkLst>
        <pc:spChg chg="add mod">
          <ac:chgData name="hussain alzhrani" userId="02a2acfe203a0e97" providerId="LiveId" clId="{43DB93EE-C983-4230-9C46-CFA8CED5192E}" dt="2022-02-12T16:46:59.630" v="89" actId="207"/>
          <ac:spMkLst>
            <pc:docMk/>
            <pc:sldMk cId="334481045" sldId="267"/>
            <ac:spMk id="6" creationId="{E5576B1D-CA3D-4AB5-B129-39FBBC611CAC}"/>
          </ac:spMkLst>
        </pc:spChg>
        <pc:spChg chg="add mod">
          <ac:chgData name="hussain alzhrani" userId="02a2acfe203a0e97" providerId="LiveId" clId="{43DB93EE-C983-4230-9C46-CFA8CED5192E}" dt="2022-02-12T16:49:14.176" v="187" actId="1037"/>
          <ac:spMkLst>
            <pc:docMk/>
            <pc:sldMk cId="334481045" sldId="267"/>
            <ac:spMk id="8" creationId="{73EE1445-8AA5-4F34-B1AC-9865902C0A39}"/>
          </ac:spMkLst>
        </pc:spChg>
        <pc:spChg chg="add mod">
          <ac:chgData name="hussain alzhrani" userId="02a2acfe203a0e97" providerId="LiveId" clId="{43DB93EE-C983-4230-9C46-CFA8CED5192E}" dt="2022-02-12T16:47:07.904" v="91" actId="207"/>
          <ac:spMkLst>
            <pc:docMk/>
            <pc:sldMk cId="334481045" sldId="267"/>
            <ac:spMk id="36" creationId="{F1B7735A-4EAE-409F-A82D-A689104CC2F3}"/>
          </ac:spMkLst>
        </pc:spChg>
        <pc:spChg chg="add mod">
          <ac:chgData name="hussain alzhrani" userId="02a2acfe203a0e97" providerId="LiveId" clId="{43DB93EE-C983-4230-9C46-CFA8CED5192E}" dt="2022-02-12T16:47:14.144" v="93" actId="207"/>
          <ac:spMkLst>
            <pc:docMk/>
            <pc:sldMk cId="334481045" sldId="267"/>
            <ac:spMk id="38" creationId="{96D5B12E-238E-4FF3-A1E6-7EB1FB5092E2}"/>
          </ac:spMkLst>
        </pc:spChg>
        <pc:spChg chg="add mod">
          <ac:chgData name="hussain alzhrani" userId="02a2acfe203a0e97" providerId="LiveId" clId="{43DB93EE-C983-4230-9C46-CFA8CED5192E}" dt="2022-02-12T16:47:11.353" v="92" actId="207"/>
          <ac:spMkLst>
            <pc:docMk/>
            <pc:sldMk cId="334481045" sldId="267"/>
            <ac:spMk id="39" creationId="{955AEC1E-89F9-4D09-A9BF-20ED6280EED6}"/>
          </ac:spMkLst>
        </pc:spChg>
        <pc:spChg chg="add mod">
          <ac:chgData name="hussain alzhrani" userId="02a2acfe203a0e97" providerId="LiveId" clId="{43DB93EE-C983-4230-9C46-CFA8CED5192E}" dt="2022-02-12T16:47:05.144" v="90" actId="207"/>
          <ac:spMkLst>
            <pc:docMk/>
            <pc:sldMk cId="334481045" sldId="267"/>
            <ac:spMk id="40" creationId="{A0D7BB4C-1CF0-49CB-A196-BB327A71BBD0}"/>
          </ac:spMkLst>
        </pc:spChg>
        <pc:spChg chg="add mod">
          <ac:chgData name="hussain alzhrani" userId="02a2acfe203a0e97" providerId="LiveId" clId="{43DB93EE-C983-4230-9C46-CFA8CED5192E}" dt="2022-02-12T16:50:08.993" v="207" actId="1036"/>
          <ac:spMkLst>
            <pc:docMk/>
            <pc:sldMk cId="334481045" sldId="267"/>
            <ac:spMk id="41" creationId="{D22D288A-FD74-4310-B93B-BED4C85A47AD}"/>
          </ac:spMkLst>
        </pc:spChg>
        <pc:spChg chg="add mod">
          <ac:chgData name="hussain alzhrani" userId="02a2acfe203a0e97" providerId="LiveId" clId="{43DB93EE-C983-4230-9C46-CFA8CED5192E}" dt="2022-02-12T16:51:04.754" v="262" actId="1038"/>
          <ac:spMkLst>
            <pc:docMk/>
            <pc:sldMk cId="334481045" sldId="267"/>
            <ac:spMk id="42" creationId="{7B179FFC-0F9C-42A0-99EF-E85F93474452}"/>
          </ac:spMkLst>
        </pc:spChg>
        <pc:spChg chg="add mod">
          <ac:chgData name="hussain alzhrani" userId="02a2acfe203a0e97" providerId="LiveId" clId="{43DB93EE-C983-4230-9C46-CFA8CED5192E}" dt="2022-02-12T16:51:43.138" v="292" actId="1037"/>
          <ac:spMkLst>
            <pc:docMk/>
            <pc:sldMk cId="334481045" sldId="267"/>
            <ac:spMk id="43" creationId="{15B0393F-49CA-4E9C-B327-B4CCE47EAA4E}"/>
          </ac:spMkLst>
        </pc:spChg>
        <pc:spChg chg="add mod">
          <ac:chgData name="hussain alzhrani" userId="02a2acfe203a0e97" providerId="LiveId" clId="{43DB93EE-C983-4230-9C46-CFA8CED5192E}" dt="2022-02-12T16:52:23.997" v="321" actId="1035"/>
          <ac:spMkLst>
            <pc:docMk/>
            <pc:sldMk cId="334481045" sldId="267"/>
            <ac:spMk id="44" creationId="{CA7B44E3-81BC-419D-B957-29867FB0D86E}"/>
          </ac:spMkLst>
        </pc:spChg>
        <pc:spChg chg="add mod">
          <ac:chgData name="hussain alzhrani" userId="02a2acfe203a0e97" providerId="LiveId" clId="{43DB93EE-C983-4230-9C46-CFA8CED5192E}" dt="2022-02-12T16:53:12.660" v="383" actId="1038"/>
          <ac:spMkLst>
            <pc:docMk/>
            <pc:sldMk cId="334481045" sldId="267"/>
            <ac:spMk id="45" creationId="{97A05725-3263-473C-84AD-6BE5C0BB8280}"/>
          </ac:spMkLst>
        </pc:spChg>
        <pc:picChg chg="add mod">
          <ac:chgData name="hussain alzhrani" userId="02a2acfe203a0e97" providerId="LiveId" clId="{43DB93EE-C983-4230-9C46-CFA8CED5192E}" dt="2022-02-12T16:50:01.817" v="201" actId="1076"/>
          <ac:picMkLst>
            <pc:docMk/>
            <pc:sldMk cId="334481045" sldId="267"/>
            <ac:picMk id="3" creationId="{6C237A09-988C-40FB-B208-AF6E51A64BB1}"/>
          </ac:picMkLst>
        </pc:picChg>
        <pc:picChg chg="add mod">
          <ac:chgData name="hussain alzhrani" userId="02a2acfe203a0e97" providerId="LiveId" clId="{43DB93EE-C983-4230-9C46-CFA8CED5192E}" dt="2022-02-12T16:42:33.278" v="38"/>
          <ac:picMkLst>
            <pc:docMk/>
            <pc:sldMk cId="334481045" sldId="267"/>
            <ac:picMk id="5" creationId="{F980B36D-8D47-445F-BE7B-A28FA6849AB2}"/>
          </ac:picMkLst>
        </pc:picChg>
        <pc:picChg chg="del mod">
          <ac:chgData name="hussain alzhrani" userId="02a2acfe203a0e97" providerId="LiveId" clId="{43DB93EE-C983-4230-9C46-CFA8CED5192E}" dt="2022-02-12T16:41:23.926" v="17" actId="478"/>
          <ac:picMkLst>
            <pc:docMk/>
            <pc:sldMk cId="334481045" sldId="267"/>
            <ac:picMk id="7" creationId="{C1AF7460-2A40-441B-B3CA-C06BCE9F9F43}"/>
          </ac:picMkLst>
        </pc:picChg>
      </pc:sldChg>
      <pc:sldChg chg="addSp delSp modSp mod setBg modAnim">
        <pc:chgData name="hussain alzhrani" userId="02a2acfe203a0e97" providerId="LiveId" clId="{43DB93EE-C983-4230-9C46-CFA8CED5192E}" dt="2022-02-12T22:50:57.052" v="1887" actId="14100"/>
        <pc:sldMkLst>
          <pc:docMk/>
          <pc:sldMk cId="1656709630" sldId="268"/>
        </pc:sldMkLst>
        <pc:spChg chg="add mod">
          <ac:chgData name="hussain alzhrani" userId="02a2acfe203a0e97" providerId="LiveId" clId="{43DB93EE-C983-4230-9C46-CFA8CED5192E}" dt="2022-02-12T22:42:42.195" v="1480" actId="14100"/>
          <ac:spMkLst>
            <pc:docMk/>
            <pc:sldMk cId="1656709630" sldId="268"/>
            <ac:spMk id="2" creationId="{114BF465-3775-4161-9215-60B1CB0B6167}"/>
          </ac:spMkLst>
        </pc:spChg>
        <pc:spChg chg="add">
          <ac:chgData name="hussain alzhrani" userId="02a2acfe203a0e97" providerId="LiveId" clId="{43DB93EE-C983-4230-9C46-CFA8CED5192E}" dt="2022-02-12T16:56:32.783" v="385" actId="26606"/>
          <ac:spMkLst>
            <pc:docMk/>
            <pc:sldMk cId="1656709630" sldId="268"/>
            <ac:spMk id="20" creationId="{03E8462A-FEBA-4848-81CC-3F8DA3E477BE}"/>
          </ac:spMkLst>
        </pc:spChg>
        <pc:spChg chg="add mod">
          <ac:chgData name="hussain alzhrani" userId="02a2acfe203a0e97" providerId="LiveId" clId="{43DB93EE-C983-4230-9C46-CFA8CED5192E}" dt="2022-02-12T22:42:51.400" v="1498" actId="1035"/>
          <ac:spMkLst>
            <pc:docMk/>
            <pc:sldMk cId="1656709630" sldId="268"/>
            <ac:spMk id="32" creationId="{98851F93-07A8-4773-A458-E928AEBEBD90}"/>
          </ac:spMkLst>
        </pc:spChg>
        <pc:spChg chg="add">
          <ac:chgData name="hussain alzhrani" userId="02a2acfe203a0e97" providerId="LiveId" clId="{43DB93EE-C983-4230-9C46-CFA8CED5192E}" dt="2022-02-12T16:56:32.783" v="385" actId="26606"/>
          <ac:spMkLst>
            <pc:docMk/>
            <pc:sldMk cId="1656709630" sldId="268"/>
            <ac:spMk id="33" creationId="{7941F9B1-B01B-4A84-89D9-B169AEB4E456}"/>
          </ac:spMkLst>
        </pc:spChg>
        <pc:spChg chg="add mod">
          <ac:chgData name="hussain alzhrani" userId="02a2acfe203a0e97" providerId="LiveId" clId="{43DB93EE-C983-4230-9C46-CFA8CED5192E}" dt="2022-02-12T22:42:56.596" v="1515" actId="1035"/>
          <ac:spMkLst>
            <pc:docMk/>
            <pc:sldMk cId="1656709630" sldId="268"/>
            <ac:spMk id="34" creationId="{9DE7C58E-930D-41B3-8107-7792F2A456E9}"/>
          </ac:spMkLst>
        </pc:spChg>
        <pc:spChg chg="add del mod">
          <ac:chgData name="hussain alzhrani" userId="02a2acfe203a0e97" providerId="LiveId" clId="{43DB93EE-C983-4230-9C46-CFA8CED5192E}" dt="2022-02-12T22:46:45.989" v="1724" actId="478"/>
          <ac:spMkLst>
            <pc:docMk/>
            <pc:sldMk cId="1656709630" sldId="268"/>
            <ac:spMk id="35" creationId="{AEFBFB2A-6AF5-44A2-9FC9-5D7E163AD141}"/>
          </ac:spMkLst>
        </pc:spChg>
        <pc:spChg chg="add mod">
          <ac:chgData name="hussain alzhrani" userId="02a2acfe203a0e97" providerId="LiveId" clId="{43DB93EE-C983-4230-9C46-CFA8CED5192E}" dt="2022-02-12T22:48:20.678" v="1798" actId="14100"/>
          <ac:spMkLst>
            <pc:docMk/>
            <pc:sldMk cId="1656709630" sldId="268"/>
            <ac:spMk id="36" creationId="{4D61A359-00AD-4A7E-906A-99AEE098866C}"/>
          </ac:spMkLst>
        </pc:spChg>
        <pc:spChg chg="add mod">
          <ac:chgData name="hussain alzhrani" userId="02a2acfe203a0e97" providerId="LiveId" clId="{43DB93EE-C983-4230-9C46-CFA8CED5192E}" dt="2022-02-12T22:50:57.052" v="1887" actId="14100"/>
          <ac:spMkLst>
            <pc:docMk/>
            <pc:sldMk cId="1656709630" sldId="268"/>
            <ac:spMk id="37" creationId="{6D268B9B-5823-4CDC-B67E-CD7EEE12B927}"/>
          </ac:spMkLst>
        </pc:spChg>
        <pc:grpChg chg="add">
          <ac:chgData name="hussain alzhrani" userId="02a2acfe203a0e97" providerId="LiveId" clId="{43DB93EE-C983-4230-9C46-CFA8CED5192E}" dt="2022-02-12T16:56:32.783" v="385" actId="26606"/>
          <ac:grpSpMkLst>
            <pc:docMk/>
            <pc:sldMk cId="1656709630" sldId="268"/>
            <ac:grpSpMk id="8" creationId="{609316A9-990D-4EC3-A671-70EE5C1493A4}"/>
          </ac:grpSpMkLst>
        </pc:grpChg>
        <pc:grpChg chg="add">
          <ac:chgData name="hussain alzhrani" userId="02a2acfe203a0e97" providerId="LiveId" clId="{43DB93EE-C983-4230-9C46-CFA8CED5192E}" dt="2022-02-12T16:56:32.783" v="385" actId="26606"/>
          <ac:grpSpMkLst>
            <pc:docMk/>
            <pc:sldMk cId="1656709630" sldId="268"/>
            <ac:grpSpMk id="22" creationId="{2109F83F-40FE-4DB3-84CC-09FB3340D06D}"/>
          </ac:grpSpMkLst>
        </pc:grpChg>
        <pc:picChg chg="add mod">
          <ac:chgData name="hussain alzhrani" userId="02a2acfe203a0e97" providerId="LiveId" clId="{43DB93EE-C983-4230-9C46-CFA8CED5192E}" dt="2022-02-12T22:42:13.978" v="1476" actId="14100"/>
          <ac:picMkLst>
            <pc:docMk/>
            <pc:sldMk cId="1656709630" sldId="268"/>
            <ac:picMk id="3" creationId="{9D6E39AE-BE48-4C78-946A-4EA7908A6382}"/>
          </ac:picMkLst>
        </pc:picChg>
      </pc:sldChg>
      <pc:sldChg chg="addSp delSp modSp new mod setBg modAnim">
        <pc:chgData name="hussain alzhrani" userId="02a2acfe203a0e97" providerId="LiveId" clId="{43DB93EE-C983-4230-9C46-CFA8CED5192E}" dt="2022-02-12T22:56:35.566" v="1953"/>
        <pc:sldMkLst>
          <pc:docMk/>
          <pc:sldMk cId="1770006193" sldId="269"/>
        </pc:sldMkLst>
        <pc:spChg chg="add mod">
          <ac:chgData name="hussain alzhrani" userId="02a2acfe203a0e97" providerId="LiveId" clId="{43DB93EE-C983-4230-9C46-CFA8CED5192E}" dt="2022-02-12T22:55:31.762" v="1952" actId="1076"/>
          <ac:spMkLst>
            <pc:docMk/>
            <pc:sldMk cId="1770006193" sldId="269"/>
            <ac:spMk id="2" creationId="{28DC1742-CC0E-4D4A-A202-FA2DFDFE3E35}"/>
          </ac:spMkLst>
        </pc:spChg>
        <pc:spChg chg="del">
          <ac:chgData name="hussain alzhrani" userId="02a2acfe203a0e97" providerId="LiveId" clId="{43DB93EE-C983-4230-9C46-CFA8CED5192E}" dt="2022-02-12T16:58:25.526" v="404" actId="478"/>
          <ac:spMkLst>
            <pc:docMk/>
            <pc:sldMk cId="1770006193" sldId="269"/>
            <ac:spMk id="2" creationId="{7980BA2F-7EE9-4964-8F1C-1C06C9ECEFB5}"/>
          </ac:spMkLst>
        </pc:spChg>
        <pc:spChg chg="del">
          <ac:chgData name="hussain alzhrani" userId="02a2acfe203a0e97" providerId="LiveId" clId="{43DB93EE-C983-4230-9C46-CFA8CED5192E}" dt="2022-02-12T16:58:26.710" v="405" actId="478"/>
          <ac:spMkLst>
            <pc:docMk/>
            <pc:sldMk cId="1770006193" sldId="269"/>
            <ac:spMk id="3" creationId="{BD853BEA-2312-4647-A93E-14581D7F4FF2}"/>
          </ac:spMkLst>
        </pc:spChg>
        <pc:spChg chg="add">
          <ac:chgData name="hussain alzhrani" userId="02a2acfe203a0e97" providerId="LiveId" clId="{43DB93EE-C983-4230-9C46-CFA8CED5192E}" dt="2022-02-12T17:00:16.268" v="407" actId="26606"/>
          <ac:spMkLst>
            <pc:docMk/>
            <pc:sldMk cId="1770006193" sldId="269"/>
            <ac:spMk id="22" creationId="{03E8462A-FEBA-4848-81CC-3F8DA3E477BE}"/>
          </ac:spMkLst>
        </pc:spChg>
        <pc:spChg chg="add">
          <ac:chgData name="hussain alzhrani" userId="02a2acfe203a0e97" providerId="LiveId" clId="{43DB93EE-C983-4230-9C46-CFA8CED5192E}" dt="2022-02-12T17:00:16.268" v="407" actId="26606"/>
          <ac:spMkLst>
            <pc:docMk/>
            <pc:sldMk cId="1770006193" sldId="269"/>
            <ac:spMk id="35" creationId="{7941F9B1-B01B-4A84-89D9-B169AEB4E456}"/>
          </ac:spMkLst>
        </pc:spChg>
        <pc:grpChg chg="add">
          <ac:chgData name="hussain alzhrani" userId="02a2acfe203a0e97" providerId="LiveId" clId="{43DB93EE-C983-4230-9C46-CFA8CED5192E}" dt="2022-02-12T17:00:16.268" v="407" actId="26606"/>
          <ac:grpSpMkLst>
            <pc:docMk/>
            <pc:sldMk cId="1770006193" sldId="269"/>
            <ac:grpSpMk id="10" creationId="{609316A9-990D-4EC3-A671-70EE5C1493A4}"/>
          </ac:grpSpMkLst>
        </pc:grpChg>
        <pc:grpChg chg="add">
          <ac:chgData name="hussain alzhrani" userId="02a2acfe203a0e97" providerId="LiveId" clId="{43DB93EE-C983-4230-9C46-CFA8CED5192E}" dt="2022-02-12T17:00:16.268" v="407" actId="26606"/>
          <ac:grpSpMkLst>
            <pc:docMk/>
            <pc:sldMk cId="1770006193" sldId="269"/>
            <ac:grpSpMk id="24" creationId="{2109F83F-40FE-4DB3-84CC-09FB3340D06D}"/>
          </ac:grpSpMkLst>
        </pc:grpChg>
        <pc:picChg chg="add mod">
          <ac:chgData name="hussain alzhrani" userId="02a2acfe203a0e97" providerId="LiveId" clId="{43DB93EE-C983-4230-9C46-CFA8CED5192E}" dt="2022-02-12T17:00:44.483" v="415"/>
          <ac:picMkLst>
            <pc:docMk/>
            <pc:sldMk cId="1770006193" sldId="269"/>
            <ac:picMk id="5" creationId="{596B40BB-398E-4AB8-968A-49E778CA07FC}"/>
          </ac:picMkLst>
        </pc:picChg>
      </pc:sldChg>
      <pc:sldChg chg="addSp delSp modSp new mod ord">
        <pc:chgData name="hussain alzhrani" userId="02a2acfe203a0e97" providerId="LiveId" clId="{43DB93EE-C983-4230-9C46-CFA8CED5192E}" dt="2022-02-12T23:01:56.549" v="2073" actId="1036"/>
        <pc:sldMkLst>
          <pc:docMk/>
          <pc:sldMk cId="774975906" sldId="270"/>
        </pc:sldMkLst>
        <pc:spChg chg="del">
          <ac:chgData name="hussain alzhrani" userId="02a2acfe203a0e97" providerId="LiveId" clId="{43DB93EE-C983-4230-9C46-CFA8CED5192E}" dt="2022-02-12T22:57:53.425" v="1957" actId="478"/>
          <ac:spMkLst>
            <pc:docMk/>
            <pc:sldMk cId="774975906" sldId="270"/>
            <ac:spMk id="2" creationId="{C2311EBB-0810-44B5-9C82-197518CCF8F3}"/>
          </ac:spMkLst>
        </pc:spChg>
        <pc:spChg chg="del">
          <ac:chgData name="hussain alzhrani" userId="02a2acfe203a0e97" providerId="LiveId" clId="{43DB93EE-C983-4230-9C46-CFA8CED5192E}" dt="2022-02-12T22:57:55.205" v="1958" actId="478"/>
          <ac:spMkLst>
            <pc:docMk/>
            <pc:sldMk cId="774975906" sldId="270"/>
            <ac:spMk id="3" creationId="{1B63BEEF-9662-452C-8EA1-FD0657E2F96A}"/>
          </ac:spMkLst>
        </pc:spChg>
        <pc:spChg chg="add mod">
          <ac:chgData name="hussain alzhrani" userId="02a2acfe203a0e97" providerId="LiveId" clId="{43DB93EE-C983-4230-9C46-CFA8CED5192E}" dt="2022-02-12T22:59:13.259" v="1999" actId="13822"/>
          <ac:spMkLst>
            <pc:docMk/>
            <pc:sldMk cId="774975906" sldId="270"/>
            <ac:spMk id="6" creationId="{F2C80B99-6AC7-48EC-BB1A-0654AF705050}"/>
          </ac:spMkLst>
        </pc:spChg>
        <pc:spChg chg="add mod">
          <ac:chgData name="hussain alzhrani" userId="02a2acfe203a0e97" providerId="LiveId" clId="{43DB93EE-C983-4230-9C46-CFA8CED5192E}" dt="2022-02-12T23:01:56.549" v="2073" actId="1036"/>
          <ac:spMkLst>
            <pc:docMk/>
            <pc:sldMk cId="774975906" sldId="270"/>
            <ac:spMk id="7" creationId="{44750F93-63A7-43D9-8F1B-6856BA923337}"/>
          </ac:spMkLst>
        </pc:spChg>
        <pc:spChg chg="add mod">
          <ac:chgData name="hussain alzhrani" userId="02a2acfe203a0e97" providerId="LiveId" clId="{43DB93EE-C983-4230-9C46-CFA8CED5192E}" dt="2022-02-12T23:01:49.771" v="2057" actId="1076"/>
          <ac:spMkLst>
            <pc:docMk/>
            <pc:sldMk cId="774975906" sldId="270"/>
            <ac:spMk id="8" creationId="{A65CD72F-4D18-4BE7-83FC-BE8C0CF2F7D4}"/>
          </ac:spMkLst>
        </pc:spChg>
        <pc:spChg chg="add mod">
          <ac:chgData name="hussain alzhrani" userId="02a2acfe203a0e97" providerId="LiveId" clId="{43DB93EE-C983-4230-9C46-CFA8CED5192E}" dt="2022-02-12T23:01:47.270" v="2056" actId="1076"/>
          <ac:spMkLst>
            <pc:docMk/>
            <pc:sldMk cId="774975906" sldId="270"/>
            <ac:spMk id="9" creationId="{62A9BD62-919C-4882-B968-5819DBDE1D6F}"/>
          </ac:spMkLst>
        </pc:spChg>
        <pc:picChg chg="add mod">
          <ac:chgData name="hussain alzhrani" userId="02a2acfe203a0e97" providerId="LiveId" clId="{43DB93EE-C983-4230-9C46-CFA8CED5192E}" dt="2022-02-12T22:58:10.400" v="1962" actId="14100"/>
          <ac:picMkLst>
            <pc:docMk/>
            <pc:sldMk cId="774975906" sldId="270"/>
            <ac:picMk id="5" creationId="{E2E0F7EB-A8A7-4C18-836E-D521505531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79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2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90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22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76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03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9660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2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387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64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07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250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884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21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3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8724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90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863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929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30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37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12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5481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455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128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13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568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460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799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977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624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378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15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960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5022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516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761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5980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3581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636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870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827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62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51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9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34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77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65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52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7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639F-7CFD-4037-ACB4-DC09CBA7D948}" type="datetimeFigureOut">
              <a:rPr lang="ar-SA" smtClean="0"/>
              <a:t>12/07/43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DD787-9EAD-40AA-929E-5F521CF73D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91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microsoft.com/office/2007/relationships/hdphoto" Target="../media/hdphoto13.wdp"/><Relationship Id="rId5" Type="http://schemas.openxmlformats.org/officeDocument/2006/relationships/image" Target="../media/image17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2E0F7EB-A8A7-4C18-836E-D5215055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539" y="0"/>
            <a:ext cx="8204462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2C80B99-6AC7-48EC-BB1A-0654AF705050}"/>
              </a:ext>
            </a:extLst>
          </p:cNvPr>
          <p:cNvSpPr/>
          <p:nvPr/>
        </p:nvSpPr>
        <p:spPr>
          <a:xfrm>
            <a:off x="499620" y="659876"/>
            <a:ext cx="6033155" cy="8107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PT Bold Heading" panose="02010400000000000000" pitchFamily="2" charset="-78"/>
              </a:rPr>
              <a:t>لغتي الصف الثاني الابتدائي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4750F93-63A7-43D9-8F1B-6856BA923337}"/>
              </a:ext>
            </a:extLst>
          </p:cNvPr>
          <p:cNvSpPr/>
          <p:nvPr/>
        </p:nvSpPr>
        <p:spPr>
          <a:xfrm>
            <a:off x="933255" y="2243580"/>
            <a:ext cx="2611223" cy="8107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FF00"/>
                </a:solidFill>
                <a:cs typeface="PT Bold Heading" panose="02010400000000000000" pitchFamily="2" charset="-78"/>
              </a:rPr>
              <a:t>الدرس الأول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65CD72F-4D18-4BE7-83FC-BE8C0CF2F7D4}"/>
              </a:ext>
            </a:extLst>
          </p:cNvPr>
          <p:cNvSpPr/>
          <p:nvPr/>
        </p:nvSpPr>
        <p:spPr>
          <a:xfrm>
            <a:off x="937968" y="3414863"/>
            <a:ext cx="2611223" cy="8107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accent5">
                    <a:lumMod val="20000"/>
                    <a:lumOff val="80000"/>
                  </a:schemeClr>
                </a:solidFill>
                <a:cs typeface="PT Bold Heading" panose="02010400000000000000" pitchFamily="2" charset="-78"/>
              </a:rPr>
              <a:t>آداب الزيارة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A9BD62-919C-4882-B968-5819DBDE1D6F}"/>
              </a:ext>
            </a:extLst>
          </p:cNvPr>
          <p:cNvSpPr/>
          <p:nvPr/>
        </p:nvSpPr>
        <p:spPr>
          <a:xfrm>
            <a:off x="1065228" y="5165888"/>
            <a:ext cx="2290714" cy="62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cs typeface="Akhbar MT" pitchFamily="2" charset="-78"/>
              </a:rPr>
              <a:t>أ/ حسين الزهراني</a:t>
            </a:r>
          </a:p>
        </p:txBody>
      </p:sp>
    </p:spTree>
    <p:extLst>
      <p:ext uri="{BB962C8B-B14F-4D97-AF65-F5344CB8AC3E}">
        <p14:creationId xmlns:p14="http://schemas.microsoft.com/office/powerpoint/2010/main" val="77497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47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F8A14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C5A085-82CF-4848-A496-49B2237DC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7" y="534929"/>
            <a:ext cx="10971117" cy="572299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30C6FBB-25BC-44D1-80D8-7B493C37CD2E}"/>
              </a:ext>
            </a:extLst>
          </p:cNvPr>
          <p:cNvSpPr/>
          <p:nvPr/>
        </p:nvSpPr>
        <p:spPr>
          <a:xfrm>
            <a:off x="3101419" y="4194926"/>
            <a:ext cx="3516199" cy="65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إِنَّ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زِيَارَ</a:t>
            </a:r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ةَ 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الْمَرِيضِ وَاجِبَةٌ.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503CC35-C2A7-464E-8C43-7D43B421F63D}"/>
              </a:ext>
            </a:extLst>
          </p:cNvPr>
          <p:cNvSpPr/>
          <p:nvPr/>
        </p:nvSpPr>
        <p:spPr>
          <a:xfrm>
            <a:off x="3715019" y="4977400"/>
            <a:ext cx="3393649" cy="65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إِنَّ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وَفا</a:t>
            </a:r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ءَ </a:t>
            </a: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مَرِيضَةٌ.</a:t>
            </a:r>
          </a:p>
        </p:txBody>
      </p:sp>
    </p:spTree>
    <p:extLst>
      <p:ext uri="{BB962C8B-B14F-4D97-AF65-F5344CB8AC3E}">
        <p14:creationId xmlns:p14="http://schemas.microsoft.com/office/powerpoint/2010/main" val="171391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82F0BB8-9DBF-43AF-8460-64F8B391E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88" y="518159"/>
            <a:ext cx="9961562" cy="5796915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D23CFE05-5EC3-4C35-85D4-13A644D81848}"/>
              </a:ext>
            </a:extLst>
          </p:cNvPr>
          <p:cNvCxnSpPr/>
          <p:nvPr/>
        </p:nvCxnSpPr>
        <p:spPr>
          <a:xfrm flipH="1">
            <a:off x="4619135" y="3780148"/>
            <a:ext cx="8578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82D5C58C-C2F8-4355-B06B-7D986EF825F3}"/>
              </a:ext>
            </a:extLst>
          </p:cNvPr>
          <p:cNvCxnSpPr/>
          <p:nvPr/>
        </p:nvCxnSpPr>
        <p:spPr>
          <a:xfrm flipH="1">
            <a:off x="5044914" y="4601851"/>
            <a:ext cx="8578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62A00606-5B07-46A7-8F74-945FAC05E6DF}"/>
              </a:ext>
            </a:extLst>
          </p:cNvPr>
          <p:cNvCxnSpPr>
            <a:cxnSpLocks/>
          </p:cNvCxnSpPr>
          <p:nvPr/>
        </p:nvCxnSpPr>
        <p:spPr>
          <a:xfrm flipH="1">
            <a:off x="6183984" y="5327715"/>
            <a:ext cx="5860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54741A9C-6DC9-4ABA-9868-D18AAA6D7F9A}"/>
              </a:ext>
            </a:extLst>
          </p:cNvPr>
          <p:cNvCxnSpPr>
            <a:cxnSpLocks/>
          </p:cNvCxnSpPr>
          <p:nvPr/>
        </p:nvCxnSpPr>
        <p:spPr>
          <a:xfrm flipH="1">
            <a:off x="4553146" y="5319859"/>
            <a:ext cx="94268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2B4FB52E-C398-4355-BCEA-BFD7ADD2D9C9}"/>
              </a:ext>
            </a:extLst>
          </p:cNvPr>
          <p:cNvCxnSpPr>
            <a:cxnSpLocks/>
          </p:cNvCxnSpPr>
          <p:nvPr/>
        </p:nvCxnSpPr>
        <p:spPr>
          <a:xfrm flipH="1">
            <a:off x="5326145" y="6169842"/>
            <a:ext cx="9332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5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181234-2C57-4C65-ADB4-29011A87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733" y="480060"/>
            <a:ext cx="11266256" cy="58064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CAAA765-B456-4F41-AED7-8F6AD1B99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65" y="2874606"/>
            <a:ext cx="9429750" cy="533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D0BB6F-FE17-4A5F-B273-5EE81D2B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255" y="3424766"/>
            <a:ext cx="9429750" cy="5334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651CA96-6B4E-41B8-8EF7-E96F74CB9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52" y="3950615"/>
            <a:ext cx="9429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C237A09-988C-40FB-B208-AF6E51A64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51" y="4173749"/>
            <a:ext cx="10739424" cy="208015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80B36D-8D47-445F-BE7B-A28FA6849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094" y="498914"/>
            <a:ext cx="10739424" cy="3569651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E5576B1D-CA3D-4AB5-B129-39FBBC611CAC}"/>
              </a:ext>
            </a:extLst>
          </p:cNvPr>
          <p:cNvSpPr/>
          <p:nvPr/>
        </p:nvSpPr>
        <p:spPr>
          <a:xfrm>
            <a:off x="9423219" y="2423993"/>
            <a:ext cx="453697" cy="2702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F1B7735A-4EAE-409F-A82D-A689104CC2F3}"/>
              </a:ext>
            </a:extLst>
          </p:cNvPr>
          <p:cNvSpPr/>
          <p:nvPr/>
        </p:nvSpPr>
        <p:spPr>
          <a:xfrm>
            <a:off x="2575031" y="3663439"/>
            <a:ext cx="453697" cy="2702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96D5B12E-238E-4FF3-A1E6-7EB1FB5092E2}"/>
              </a:ext>
            </a:extLst>
          </p:cNvPr>
          <p:cNvSpPr/>
          <p:nvPr/>
        </p:nvSpPr>
        <p:spPr>
          <a:xfrm>
            <a:off x="9410812" y="3654012"/>
            <a:ext cx="453697" cy="2702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955AEC1E-89F9-4D09-A9BF-20ED6280EED6}"/>
              </a:ext>
            </a:extLst>
          </p:cNvPr>
          <p:cNvSpPr/>
          <p:nvPr/>
        </p:nvSpPr>
        <p:spPr>
          <a:xfrm>
            <a:off x="5950501" y="3663439"/>
            <a:ext cx="453697" cy="2702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A0D7BB4C-1CF0-49CB-A196-BB327A71BBD0}"/>
              </a:ext>
            </a:extLst>
          </p:cNvPr>
          <p:cNvSpPr/>
          <p:nvPr/>
        </p:nvSpPr>
        <p:spPr>
          <a:xfrm>
            <a:off x="2575031" y="2433420"/>
            <a:ext cx="453697" cy="2702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3EE1445-8AA5-4F34-B1AC-9865902C0A39}"/>
              </a:ext>
            </a:extLst>
          </p:cNvPr>
          <p:cNvSpPr/>
          <p:nvPr/>
        </p:nvSpPr>
        <p:spPr>
          <a:xfrm>
            <a:off x="1530255" y="4487158"/>
            <a:ext cx="4634879" cy="5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ثم يسير إلى المسجد بهدوء،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22D288A-FD74-4310-B93B-BED4C85A47AD}"/>
              </a:ext>
            </a:extLst>
          </p:cNvPr>
          <p:cNvSpPr/>
          <p:nvPr/>
        </p:nvSpPr>
        <p:spPr>
          <a:xfrm>
            <a:off x="842094" y="4491519"/>
            <a:ext cx="1561800" cy="5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وعند باب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7B179FFC-0F9C-42A0-99EF-E85F93474452}"/>
              </a:ext>
            </a:extLst>
          </p:cNvPr>
          <p:cNvSpPr/>
          <p:nvPr/>
        </p:nvSpPr>
        <p:spPr>
          <a:xfrm>
            <a:off x="8088195" y="4899075"/>
            <a:ext cx="3703935" cy="5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المسجد يخلع حذاءه،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15B0393F-49CA-4E9C-B327-B4CCE47EAA4E}"/>
              </a:ext>
            </a:extLst>
          </p:cNvPr>
          <p:cNvSpPr/>
          <p:nvPr/>
        </p:nvSpPr>
        <p:spPr>
          <a:xfrm>
            <a:off x="5610506" y="4894000"/>
            <a:ext cx="3703935" cy="5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ويدخل برجله اليمنى،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CA7B44E3-81BC-419D-B957-29867FB0D86E}"/>
              </a:ext>
            </a:extLst>
          </p:cNvPr>
          <p:cNvSpPr/>
          <p:nvPr/>
        </p:nvSpPr>
        <p:spPr>
          <a:xfrm>
            <a:off x="2839851" y="4902467"/>
            <a:ext cx="3999382" cy="5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ثم يصلي تحية المسجد،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7A05725-3263-473C-84AD-6BE5C0BB8280}"/>
              </a:ext>
            </a:extLst>
          </p:cNvPr>
          <p:cNvSpPr/>
          <p:nvPr/>
        </p:nvSpPr>
        <p:spPr>
          <a:xfrm>
            <a:off x="-102952" y="4902467"/>
            <a:ext cx="4634879" cy="56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ثم يصلي خلف الإمام.</a:t>
            </a:r>
          </a:p>
        </p:txBody>
      </p:sp>
    </p:spTree>
    <p:extLst>
      <p:ext uri="{BB962C8B-B14F-4D97-AF65-F5344CB8AC3E}">
        <p14:creationId xmlns:p14="http://schemas.microsoft.com/office/powerpoint/2010/main" val="3344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8" grpId="0"/>
      <p:bldP spid="39" grpId="0"/>
      <p:bldP spid="40" grpId="0"/>
      <p:bldP spid="8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D6E39AE-BE48-4C78-946A-4EA7908A6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" y="523875"/>
            <a:ext cx="11077575" cy="245780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14BF465-3775-4161-9215-60B1CB0B6167}"/>
              </a:ext>
            </a:extLst>
          </p:cNvPr>
          <p:cNvSpPr/>
          <p:nvPr/>
        </p:nvSpPr>
        <p:spPr>
          <a:xfrm>
            <a:off x="4779390" y="3107083"/>
            <a:ext cx="6410226" cy="44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1/ استخدام الفرشاة والمعجون في الصباح والمساء.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98851F93-07A8-4773-A458-E928AEBEBD90}"/>
              </a:ext>
            </a:extLst>
          </p:cNvPr>
          <p:cNvSpPr/>
          <p:nvPr/>
        </p:nvSpPr>
        <p:spPr>
          <a:xfrm>
            <a:off x="7189062" y="3665783"/>
            <a:ext cx="4000554" cy="44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2/ غسل اليدين قبل الأكل وبعده.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DE7C58E-930D-41B3-8107-7792F2A456E9}"/>
              </a:ext>
            </a:extLst>
          </p:cNvPr>
          <p:cNvSpPr/>
          <p:nvPr/>
        </p:nvSpPr>
        <p:spPr>
          <a:xfrm>
            <a:off x="7029386" y="4203444"/>
            <a:ext cx="4160229" cy="44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3/ عدم اللعب في الأماكن الملوثة.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D61A359-00AD-4A7E-906A-99AEE098866C}"/>
              </a:ext>
            </a:extLst>
          </p:cNvPr>
          <p:cNvSpPr/>
          <p:nvPr/>
        </p:nvSpPr>
        <p:spPr>
          <a:xfrm>
            <a:off x="2055043" y="4731179"/>
            <a:ext cx="9134572" cy="88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4/ أخذ الاحترازات الوقائية عند الأمر بذلك كما نعيشه الآن مع فايروس كورونا مثل لبس الكمامة واستخدام المعقمات وغسل اليدين جيدًا بالماء والصابون.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6D268B9B-5823-4CDC-B67E-CD7EEE12B927}"/>
              </a:ext>
            </a:extLst>
          </p:cNvPr>
          <p:cNvSpPr/>
          <p:nvPr/>
        </p:nvSpPr>
        <p:spPr>
          <a:xfrm>
            <a:off x="3487917" y="5682208"/>
            <a:ext cx="7701697" cy="501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5/ الحرص على تناول الأغذية الصحية مثل الخضراوات والفواكه.</a:t>
            </a:r>
          </a:p>
        </p:txBody>
      </p:sp>
    </p:spTree>
    <p:extLst>
      <p:ext uri="{BB962C8B-B14F-4D97-AF65-F5344CB8AC3E}">
        <p14:creationId xmlns:p14="http://schemas.microsoft.com/office/powerpoint/2010/main" val="16567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96B40BB-398E-4AB8-968A-49E778CA0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63" y="499110"/>
            <a:ext cx="10825037" cy="578739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8DC1742-CC0E-4D4A-A202-FA2DFDFE3E35}"/>
              </a:ext>
            </a:extLst>
          </p:cNvPr>
          <p:cNvSpPr/>
          <p:nvPr/>
        </p:nvSpPr>
        <p:spPr>
          <a:xfrm>
            <a:off x="1679280" y="3589867"/>
            <a:ext cx="4515439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Arial" panose="020B0604020202020204" pitchFamily="34" charset="0"/>
                <a:cs typeface="Arial" panose="020B0604020202020204" pitchFamily="34" charset="0"/>
              </a:rPr>
              <a:t>إِنَّ إيذَاءَ الْحَيْوان سلوك خاطئ.</a:t>
            </a:r>
          </a:p>
        </p:txBody>
      </p:sp>
    </p:spTree>
    <p:extLst>
      <p:ext uri="{BB962C8B-B14F-4D97-AF65-F5344CB8AC3E}">
        <p14:creationId xmlns:p14="http://schemas.microsoft.com/office/powerpoint/2010/main" val="1770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81FA94-29E9-45EB-9CC9-11ACE549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8825" y="508635"/>
            <a:ext cx="5791200" cy="58064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3F12A3-8444-44C5-99F8-43DDDC454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6" y="508635"/>
            <a:ext cx="5208789" cy="58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D9D17EA-EEC7-49F8-9868-D0B6551E4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6004" y="508635"/>
            <a:ext cx="8537346" cy="57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AFBE2D-CF3D-420D-A245-F13D5789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7" y="508634"/>
            <a:ext cx="11009218" cy="5796915"/>
          </a:xfrm>
          <a:prstGeom prst="rect">
            <a:avLst/>
          </a:prstGeom>
        </p:spPr>
      </p:pic>
      <p:sp>
        <p:nvSpPr>
          <p:cNvPr id="2" name="سهم: منحني لأسفل 1">
            <a:extLst>
              <a:ext uri="{FF2B5EF4-FFF2-40B4-BE49-F238E27FC236}">
                <a16:creationId xmlns:a16="http://schemas.microsoft.com/office/drawing/2014/main" id="{E7903E6F-520E-40EF-82DE-154B83EE876F}"/>
              </a:ext>
            </a:extLst>
          </p:cNvPr>
          <p:cNvSpPr/>
          <p:nvPr/>
        </p:nvSpPr>
        <p:spPr>
          <a:xfrm rot="10800000" flipV="1">
            <a:off x="3478490" y="2224725"/>
            <a:ext cx="5425562" cy="64730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4" name="سهم: منحني لأسفل 33">
            <a:extLst>
              <a:ext uri="{FF2B5EF4-FFF2-40B4-BE49-F238E27FC236}">
                <a16:creationId xmlns:a16="http://schemas.microsoft.com/office/drawing/2014/main" id="{6AD71534-48D3-417E-AA16-9BD29A2640F1}"/>
              </a:ext>
            </a:extLst>
          </p:cNvPr>
          <p:cNvSpPr/>
          <p:nvPr/>
        </p:nvSpPr>
        <p:spPr>
          <a:xfrm rot="10800000">
            <a:off x="2234152" y="4196790"/>
            <a:ext cx="6567655" cy="64730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6" name="سهم: منحني لأسفل 35">
            <a:extLst>
              <a:ext uri="{FF2B5EF4-FFF2-40B4-BE49-F238E27FC236}">
                <a16:creationId xmlns:a16="http://schemas.microsoft.com/office/drawing/2014/main" id="{344FAEC0-80DD-43D0-813E-28655E6CD286}"/>
              </a:ext>
            </a:extLst>
          </p:cNvPr>
          <p:cNvSpPr/>
          <p:nvPr/>
        </p:nvSpPr>
        <p:spPr>
          <a:xfrm rot="10800000" flipV="1">
            <a:off x="1955799" y="5118755"/>
            <a:ext cx="7067278" cy="529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4BB485C-8459-4207-AB6F-F6AE58E03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7" y="499109"/>
            <a:ext cx="11037793" cy="581596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182A1E3-7AD4-4404-A072-463245D2A699}"/>
              </a:ext>
            </a:extLst>
          </p:cNvPr>
          <p:cNvSpPr/>
          <p:nvPr/>
        </p:nvSpPr>
        <p:spPr>
          <a:xfrm>
            <a:off x="4496586" y="1762813"/>
            <a:ext cx="2394408" cy="98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رَجَـعَ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CEC49F-3D36-4760-BDAF-C7DC3B44F7AE}"/>
              </a:ext>
            </a:extLst>
          </p:cNvPr>
          <p:cNvSpPr/>
          <p:nvPr/>
        </p:nvSpPr>
        <p:spPr>
          <a:xfrm>
            <a:off x="7861641" y="3513579"/>
            <a:ext cx="2394408" cy="98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فِـعْـل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05E04606-7DB8-440B-80A4-08B667654BA5}"/>
              </a:ext>
            </a:extLst>
          </p:cNvPr>
          <p:cNvSpPr/>
          <p:nvPr/>
        </p:nvSpPr>
        <p:spPr>
          <a:xfrm>
            <a:off x="944622" y="3513579"/>
            <a:ext cx="2394408" cy="98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غَـادَرَ</a:t>
            </a:r>
            <a:endParaRPr lang="ar-S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9E236C9-02A9-4FA1-97D3-4B687176BA0E}"/>
              </a:ext>
            </a:extLst>
          </p:cNvPr>
          <p:cNvSpPr/>
          <p:nvPr/>
        </p:nvSpPr>
        <p:spPr>
          <a:xfrm>
            <a:off x="2248033" y="5279133"/>
            <a:ext cx="4821824" cy="98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انصرف خالد إلى منزله</a:t>
            </a:r>
            <a:endParaRPr lang="ar-SA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7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C1E9EE-9E54-4BF0-99E5-A97D5947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758" y="552451"/>
            <a:ext cx="11018742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2047CFC-E8A6-4426-9117-DBAFA9E83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39" y="480060"/>
            <a:ext cx="11139984" cy="5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0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63F12A3-8444-44C5-99F8-43DDDC45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8" y="561975"/>
            <a:ext cx="5323349" cy="5743573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صورة 33">
            <a:extLst>
              <a:ext uri="{FF2B5EF4-FFF2-40B4-BE49-F238E27FC236}">
                <a16:creationId xmlns:a16="http://schemas.microsoft.com/office/drawing/2014/main" id="{9B26922F-20C3-41FD-979F-79463FABE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131" y="480060"/>
            <a:ext cx="5542363" cy="58254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A625C59-968F-4D52-9518-563492F51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330" y="1133475"/>
            <a:ext cx="5386164" cy="308030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BF981AC-D9C3-40B5-B509-405C5EDFAAD9}"/>
              </a:ext>
            </a:extLst>
          </p:cNvPr>
          <p:cNvSpPr/>
          <p:nvPr/>
        </p:nvSpPr>
        <p:spPr>
          <a:xfrm>
            <a:off x="7993930" y="2083324"/>
            <a:ext cx="86726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المدرسة -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5208161-6AC1-45D7-95A4-83944900D579}"/>
              </a:ext>
            </a:extLst>
          </p:cNvPr>
          <p:cNvSpPr/>
          <p:nvPr/>
        </p:nvSpPr>
        <p:spPr>
          <a:xfrm>
            <a:off x="8141313" y="2460397"/>
            <a:ext cx="71999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جميلة -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49519EB-AB72-4F37-8236-F18CFBDB34F7}"/>
              </a:ext>
            </a:extLst>
          </p:cNvPr>
          <p:cNvSpPr/>
          <p:nvPr/>
        </p:nvSpPr>
        <p:spPr>
          <a:xfrm>
            <a:off x="8779309" y="4260561"/>
            <a:ext cx="824132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4C1003BF-BFBD-45E6-90EF-0D3D4C4F0D17}"/>
              </a:ext>
            </a:extLst>
          </p:cNvPr>
          <p:cNvSpPr/>
          <p:nvPr/>
        </p:nvSpPr>
        <p:spPr>
          <a:xfrm>
            <a:off x="7317061" y="2075469"/>
            <a:ext cx="86726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المعلمة -</a:t>
            </a:r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70F58370-3421-43F9-B66D-DC20DC2DA5BB}"/>
              </a:ext>
            </a:extLst>
          </p:cNvPr>
          <p:cNvSpPr/>
          <p:nvPr/>
        </p:nvSpPr>
        <p:spPr>
          <a:xfrm>
            <a:off x="7450374" y="4233167"/>
            <a:ext cx="762231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E8DF371-7B5A-4C3E-9946-4CCDE8F31C35}"/>
              </a:ext>
            </a:extLst>
          </p:cNvPr>
          <p:cNvSpPr/>
          <p:nvPr/>
        </p:nvSpPr>
        <p:spPr>
          <a:xfrm>
            <a:off x="9999178" y="4658785"/>
            <a:ext cx="762231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90745062-9D90-4F24-B3F0-3217F8D79211}"/>
              </a:ext>
            </a:extLst>
          </p:cNvPr>
          <p:cNvSpPr/>
          <p:nvPr/>
        </p:nvSpPr>
        <p:spPr>
          <a:xfrm>
            <a:off x="6674777" y="2085936"/>
            <a:ext cx="86726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مريضة -</a:t>
            </a: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1E08F9FD-FF44-47A0-8E51-BA08D20FF0D8}"/>
              </a:ext>
            </a:extLst>
          </p:cNvPr>
          <p:cNvSpPr/>
          <p:nvPr/>
        </p:nvSpPr>
        <p:spPr>
          <a:xfrm>
            <a:off x="9653045" y="5834560"/>
            <a:ext cx="536969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26DAC8D0-43B0-4ED9-8615-1600DDF6F06C}"/>
              </a:ext>
            </a:extLst>
          </p:cNvPr>
          <p:cNvSpPr/>
          <p:nvPr/>
        </p:nvSpPr>
        <p:spPr>
          <a:xfrm>
            <a:off x="6139018" y="2087507"/>
            <a:ext cx="86726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فكرة </a:t>
            </a:r>
          </a:p>
        </p:txBody>
      </p:sp>
      <p:sp>
        <p:nvSpPr>
          <p:cNvPr id="63" name="شكل بيضاوي 62">
            <a:extLst>
              <a:ext uri="{FF2B5EF4-FFF2-40B4-BE49-F238E27FC236}">
                <a16:creationId xmlns:a16="http://schemas.microsoft.com/office/drawing/2014/main" id="{8B638203-71BE-4CA6-9C17-2C7E8C28B012}"/>
              </a:ext>
            </a:extLst>
          </p:cNvPr>
          <p:cNvSpPr/>
          <p:nvPr/>
        </p:nvSpPr>
        <p:spPr>
          <a:xfrm>
            <a:off x="9071922" y="5833047"/>
            <a:ext cx="620530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16A645C4-5C69-4C0F-BD91-7A767365C78E}"/>
              </a:ext>
            </a:extLst>
          </p:cNvPr>
          <p:cNvSpPr/>
          <p:nvPr/>
        </p:nvSpPr>
        <p:spPr>
          <a:xfrm>
            <a:off x="6909407" y="2460482"/>
            <a:ext cx="834162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الزيارة -</a:t>
            </a:r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01AB9E33-4A7B-4701-98B9-17284F235530}"/>
              </a:ext>
            </a:extLst>
          </p:cNvPr>
          <p:cNvSpPr/>
          <p:nvPr/>
        </p:nvSpPr>
        <p:spPr>
          <a:xfrm>
            <a:off x="3134606" y="547232"/>
            <a:ext cx="620530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>
            <a:extLst>
              <a:ext uri="{FF2B5EF4-FFF2-40B4-BE49-F238E27FC236}">
                <a16:creationId xmlns:a16="http://schemas.microsoft.com/office/drawing/2014/main" id="{3008DC0F-78D1-47A9-A3CB-14F5C3135925}"/>
              </a:ext>
            </a:extLst>
          </p:cNvPr>
          <p:cNvSpPr/>
          <p:nvPr/>
        </p:nvSpPr>
        <p:spPr>
          <a:xfrm>
            <a:off x="5247196" y="1668898"/>
            <a:ext cx="620530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DBEBA345-A571-49A0-8E21-B95454E224A2}"/>
              </a:ext>
            </a:extLst>
          </p:cNvPr>
          <p:cNvSpPr/>
          <p:nvPr/>
        </p:nvSpPr>
        <p:spPr>
          <a:xfrm>
            <a:off x="7517520" y="2461012"/>
            <a:ext cx="834162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أستاذة -</a:t>
            </a:r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D41F3CC1-01C6-47E1-BD79-FD9B6C7298FF}"/>
              </a:ext>
            </a:extLst>
          </p:cNvPr>
          <p:cNvSpPr/>
          <p:nvPr/>
        </p:nvSpPr>
        <p:spPr>
          <a:xfrm>
            <a:off x="8331672" y="5778356"/>
            <a:ext cx="692563" cy="527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30C2A34A-A364-4D6C-B166-AAC2C6F4483B}"/>
              </a:ext>
            </a:extLst>
          </p:cNvPr>
          <p:cNvSpPr/>
          <p:nvPr/>
        </p:nvSpPr>
        <p:spPr>
          <a:xfrm>
            <a:off x="6365261" y="2460397"/>
            <a:ext cx="834162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فاطمة</a:t>
            </a:r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B5F0967B-1957-412C-86C4-9E8A424C4AB6}"/>
              </a:ext>
            </a:extLst>
          </p:cNvPr>
          <p:cNvSpPr/>
          <p:nvPr/>
        </p:nvSpPr>
        <p:spPr>
          <a:xfrm>
            <a:off x="8351682" y="5037796"/>
            <a:ext cx="371686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657E6D96-55F7-4BA3-8B86-4EFBDFB6DF40}"/>
              </a:ext>
            </a:extLst>
          </p:cNvPr>
          <p:cNvSpPr/>
          <p:nvPr/>
        </p:nvSpPr>
        <p:spPr>
          <a:xfrm>
            <a:off x="7991684" y="3284954"/>
            <a:ext cx="71999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</a:t>
            </a:r>
            <a:endParaRPr lang="ar-SA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23429F31-D90B-4A8E-BF10-A381F602B461}"/>
              </a:ext>
            </a:extLst>
          </p:cNvPr>
          <p:cNvSpPr/>
          <p:nvPr/>
        </p:nvSpPr>
        <p:spPr>
          <a:xfrm>
            <a:off x="2658359" y="2729799"/>
            <a:ext cx="321086" cy="4238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4A1F3FD2-57B6-4494-AADA-F555EA9A147A}"/>
              </a:ext>
            </a:extLst>
          </p:cNvPr>
          <p:cNvSpPr/>
          <p:nvPr/>
        </p:nvSpPr>
        <p:spPr>
          <a:xfrm>
            <a:off x="8002679" y="3682453"/>
            <a:ext cx="719995" cy="36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بابه</a:t>
            </a:r>
            <a:endParaRPr lang="ar-SA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 animBg="1"/>
      <p:bldP spid="33" grpId="0" animBg="1"/>
      <p:bldP spid="35" grpId="0" animBg="1"/>
      <p:bldP spid="38" grpId="0" animBg="1"/>
      <p:bldP spid="63" grpId="0" animBg="1"/>
      <p:bldP spid="65" grpId="0"/>
      <p:bldP spid="67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rgbClr val="556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E8FF4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71B6B47-5512-4E3B-870E-3A19515B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669" y="534342"/>
            <a:ext cx="10872662" cy="56578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F43B06-1F6D-4FAD-B73E-FD2390233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77" y="2432961"/>
            <a:ext cx="10702883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أزرق دافئ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بنفسجي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أصفر برتقالي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أخضر مزرق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5.xml><?xml version="1.0" encoding="utf-8"?>
<a:themeOverride xmlns:a="http://schemas.openxmlformats.org/drawingml/2006/main">
  <a:clrScheme name="برتقالي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142</Words>
  <Application>Microsoft Office PowerPoint</Application>
  <PresentationFormat>شاشة عريضة</PresentationFormat>
  <Paragraphs>37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Trebuchet MS</vt:lpstr>
      <vt:lpstr>Wingdings 3</vt:lpstr>
      <vt:lpstr>واجهة</vt:lpstr>
      <vt:lpstr>1_واجهة</vt:lpstr>
      <vt:lpstr>2_واجهة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hussain alzhrani</dc:creator>
  <cp:lastModifiedBy>hussain alzhrani</cp:lastModifiedBy>
  <cp:revision>1</cp:revision>
  <dcterms:created xsi:type="dcterms:W3CDTF">2022-02-12T14:57:07Z</dcterms:created>
  <dcterms:modified xsi:type="dcterms:W3CDTF">2022-02-12T23:02:05Z</dcterms:modified>
</cp:coreProperties>
</file>