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2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8" r:id="rId6"/>
    <p:sldId id="409" r:id="rId7"/>
    <p:sldId id="410" r:id="rId8"/>
    <p:sldId id="392" r:id="rId9"/>
    <p:sldId id="393" r:id="rId10"/>
    <p:sldId id="394" r:id="rId11"/>
    <p:sldId id="404" r:id="rId12"/>
    <p:sldId id="294" r:id="rId13"/>
    <p:sldId id="295" r:id="rId14"/>
    <p:sldId id="296" r:id="rId1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1F7D"/>
    <a:srgbClr val="A095B1"/>
    <a:srgbClr val="6D7A89"/>
    <a:srgbClr val="FFFFCC"/>
    <a:srgbClr val="E1E5E7"/>
    <a:srgbClr val="ECD6D4"/>
    <a:srgbClr val="E2F2E4"/>
    <a:srgbClr val="FDE9D7"/>
    <a:srgbClr val="E2EAFE"/>
    <a:srgbClr val="FDED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714" autoAdjust="0"/>
    <p:restoredTop sz="94660"/>
  </p:normalViewPr>
  <p:slideViewPr>
    <p:cSldViewPr snapToGrid="0">
      <p:cViewPr varScale="1">
        <p:scale>
          <a:sx n="56" d="100"/>
          <a:sy n="56" d="100"/>
        </p:scale>
        <p:origin x="8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30112D-0F08-4021-9A79-D1F389BF0709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144244-E8F0-4494-9D5D-AAB5C16D52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73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40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E5F1A-E91F-2B46-317F-032636193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3FE1939A-5AA9-AC51-9383-4BD5B3566E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99E76DAF-D16B-83B9-7EC0-A600B245FC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6311C10-4A79-4253-E4A6-CA4FDEDE62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20477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0C939-BD5E-A9C4-D1F3-0C2D5C49D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94685C7E-4902-2530-C8E0-D62508230A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7B7C331E-2ACA-A363-4648-8292331660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D90793E-112C-5BEC-E90A-F75AA17CF9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6394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A8C58-F2CE-83E1-638E-81939DF80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96CEE1F0-0461-92F8-99CA-B952B4928E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E6E48AF4-EBA9-8384-8708-C83B444F09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DFDB14A-0D58-518F-9172-A4F61B5D3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64118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D9B571-E791-32B0-C8E2-D4348A41E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D37F06C-B8CD-20A8-D02D-5DA8DEEF17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19CAE764-2694-34C1-9789-6E95C61175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3501403-2D8B-5D09-BD46-088B9CA755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7570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08BC4-8651-F41E-A3E2-496F668F3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EB62C173-0235-50B8-2ECD-B5EA8C8BF0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8A0461A5-0987-0AF8-81EA-BBC53BA4D0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273D2C3-21E6-0F0C-E5DD-492B59386E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352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D9BCB-E9F4-0FB6-D5E7-EFB6A62AE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6C2ED92-EA7D-72BE-B64A-4280DEB5C4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8141AE3-2881-EF2E-B6D1-7A3E2A08BA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EFF1724-B555-CFB2-FBB2-0E1CB38757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2904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6E5F1-9411-AA30-A003-8E4F7CC92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4DA40CE-0D0D-F683-A752-CC2F1A78BC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A2CD77B2-7BA4-55E5-C114-485969ABF9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06F4834-B126-1DD2-E8F9-F0319C903B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5177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D6EE9-AA2C-3BF0-E0B7-DD5FA2FB5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098AA5E-BA2F-35E1-830D-C4308ED6F0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EA7C38A7-CAAD-73D8-4260-AE316B81FE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FA8DE5B-AE2C-D8D0-585F-F920A2C36F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6054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C234F-6FC2-5FF0-DDDB-3CE422819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958E0DB-A985-341D-7737-472E388224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0B0ECCD4-E5C8-BA03-1A82-CF55817C78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29DA0D3-289E-FB1B-E345-6002159FE4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56555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71ABD5-AA47-847E-F048-5DF17FED2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6AFE197A-4A61-2ACA-2C32-BA4A907038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50CE181C-81DA-8ECF-5532-A2D28D7FD0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181C175-4ADD-963A-EC81-D0E3E80FE5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5098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C72F9-7332-29AE-7BD4-C257E79B0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E2ECDEF-239D-D904-E4B5-304DBBCE81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E4CEDFD8-BFD9-5D9F-FCA3-5E16FC2734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11EEE5B-8978-0AFD-7969-99C9926183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2913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00C87-0129-E4C9-4AFB-7F5C05041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54CB0E32-F51E-FD51-8046-C22A088A88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08A92F83-0B5C-64D4-B849-82932BEF46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1993919-20E2-37F2-2F71-8DFDC9F388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52485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2F9D5-F206-D982-F5FE-1F26502A5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925AA869-4FF0-692D-7B94-8DDE53C30E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DAD526DB-C9E0-CB30-3C21-03432B7A9B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B61D56E-AB6D-0C4C-C673-2160E442A9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41188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455A2-56E2-982F-404C-8EB45B9F0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F802288-9EFD-B9DE-4574-2A6E11450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BFF3E-2A3A-935F-8F1C-64A2FBA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303B5C-BDDD-C7B6-EC85-3A50950A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7AC74-F1CC-2F1B-30BE-CBC2321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2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770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9043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0693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8896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7772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3882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97956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15278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B6A54-D28C-9FE0-2D1B-D1582296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02E3F3-FCCB-AEA2-4B6B-7D9F5574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F23DAF-EFD0-5D94-6075-BA27F58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16122-7126-3BD5-6666-300F6975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20A67-9B44-7EA4-1680-30FDE11D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12F7F8-0712-CAD7-24A4-94B62A34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3027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AFEC84-96C6-84DC-9A89-4182EA44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4BE874-CB1A-598A-4C89-381470028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381BBD-44CA-E0C7-F236-D2D5FC4E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F307CD-1732-ACD8-89BE-929F945B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EFB2AF-11A9-081A-1794-126F547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87E466-8E3A-E5FD-7DDD-8FE4615E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793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9CBC9A-EF41-5943-1912-229D9B98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2E3143-FDFD-F180-0312-72234CFAA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AA191-0512-AAD4-26B3-FADF6279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6912-318D-1C97-B928-A8E7C90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EB55D-30FD-7B90-4BC7-9DA784A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994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EC7CF-5B4F-0556-0947-0919EE9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B48E3F-CB3D-7E0F-C4C7-3F402B03B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E2C4-47B5-1716-254C-D66BC478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2F6D9-96DC-46D9-3142-83F0516F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1B90E-0405-F6AD-D140-15250B0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59444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07E572A-608C-1FA0-13E4-8CA48B988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50061F-FD5A-78A0-8543-39607AE81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20D564-D958-F49E-B444-2CE69D46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F0FA1D-D02D-94BF-A710-5DEA6654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812D2A-D5AD-1FEF-192E-9D4052DF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38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B07DA-D520-F09D-247E-605817D9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0BA419-D541-65D3-1120-718190B4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641F9B-4923-10A4-4194-149A09F5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0FFED-CC9D-AC73-4CDB-31360946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1E7DC6-009B-10DE-FBD5-FD6723E2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58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87CE60-11AD-7ACD-A939-71C18991E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818D4A-E9B6-C067-5D0D-ED5B7B8B7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BECF84-B461-494A-2838-D3670E6CD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6A373F-BB11-DC3D-FE1F-325C0A21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077A90-DC64-C12F-6F41-2E79A75B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13EED-5BD9-32DD-F738-0C4E90EF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7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DAABDE-01C5-0F84-0E57-08B28E28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EDD66C-908D-C50A-1C37-8A2DC0B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EAF56F-A05D-810A-289D-4EDE0FAA7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90198DE-7E41-0490-458B-185EFDB80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AD686-97A7-11A3-D788-4CBF32CA4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EFBF3-DF14-55D0-B88B-28A01B71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3FD97FE-9238-7809-97B8-0C768433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660262-2124-2869-BCFA-24FF12E3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5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481EA-DCF0-EC83-3F0E-573274E1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EBA8C3-1B3D-1FB4-5C9A-298BCEB5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7ADE48-C332-52BF-7F25-0495177B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08553D-CAF8-5243-17EB-4B9902A71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5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566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4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EFC4D0-679E-3081-856B-E53EDE40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9DD5E9-D306-CE93-8417-14FE3CB92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39550-3CB5-CF58-F7E6-B524A6228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E9D1B-2837-423C-9143-CC02A33D2692}" type="datetimeFigureOut">
              <a:rPr lang="ar-SA" smtClean="0"/>
              <a:t>26/05/47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8A743D-28AB-CA19-1DCF-C3645CDCA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F7FC2-9380-9019-AF2E-08BB905AF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9" r:id="rId8"/>
    <p:sldLayoutId id="2147483668" r:id="rId9"/>
    <p:sldLayoutId id="2147483667" r:id="rId10"/>
    <p:sldLayoutId id="2147483666" r:id="rId11"/>
    <p:sldLayoutId id="2147483665" r:id="rId12"/>
    <p:sldLayoutId id="2147483664" r:id="rId13"/>
    <p:sldLayoutId id="2147483663" r:id="rId14"/>
    <p:sldLayoutId id="2147483662" r:id="rId15"/>
    <p:sldLayoutId id="2147483661" r:id="rId16"/>
    <p:sldLayoutId id="2147483660" r:id="rId17"/>
    <p:sldLayoutId id="2147483656" r:id="rId18"/>
    <p:sldLayoutId id="2147483657" r:id="rId19"/>
    <p:sldLayoutId id="2147483658" r:id="rId20"/>
    <p:sldLayoutId id="2147483659" r:id="rId2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microsoft.com/office/2007/relationships/hdphoto" Target="../media/hdphoto3.wdp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file:///C:\Program%20Files\Inknoe%20ClassPoint%202\Images\mc_blue.png" TargetMode="External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.jp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1.jpg"/><Relationship Id="rId5" Type="http://schemas.microsoft.com/office/2007/relationships/hdphoto" Target="../media/hdphoto2.wdp"/><Relationship Id="rId10" Type="http://schemas.openxmlformats.org/officeDocument/2006/relationships/image" Target="file:///C:\Program%20Files\Inknoe%20ClassPoint%202\Images\sd_blue.png" TargetMode="External"/><Relationship Id="rId4" Type="http://schemas.openxmlformats.org/officeDocument/2006/relationships/image" Target="../media/image14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مستطيل 25">
            <a:extLst>
              <a:ext uri="{FF2B5EF4-FFF2-40B4-BE49-F238E27FC236}">
                <a16:creationId xmlns:a16="http://schemas.microsoft.com/office/drawing/2014/main" id="{D36D5692-8ED4-BEA2-460C-BEE37D650917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7671E4A3-D9D7-407E-15EB-16FF28AC93CD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95CB9B2F-E2B1-5C3C-AA37-C7DE95EAF24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39746075-562A-4B86-E5FC-C5ABC43ED0E7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48DEDF6C-BBA7-6C5E-AEC0-73C97A82EB9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FA170FB-27F4-9F90-C05F-095C2BA6F11F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A063700-2259-A97D-46A6-A3B8DA837DF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CA883160-3905-EBEF-5672-00FCD4CE26F0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1D8480D2-ADDC-072B-D197-83705791F92D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AB6509F5-AAC1-B0AB-9E90-5F1BA1BF3473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5BBFDE2B-B0F3-B651-0466-C9FD7DCA797A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395EF39A-CDF2-8F2B-F2DA-1B96AE2AA5D4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31B2AE84-4593-FF66-A9B2-91BB3FDC74EE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FEEDC96-D0AF-742B-6307-A07722E3CB53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A834D8-BC7C-A458-3BBA-6C9553BFA29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graphicFrame>
        <p:nvGraphicFramePr>
          <p:cNvPr id="1030" name="جدول 1029">
            <a:extLst>
              <a:ext uri="{FF2B5EF4-FFF2-40B4-BE49-F238E27FC236}">
                <a16:creationId xmlns:a16="http://schemas.microsoft.com/office/drawing/2014/main" id="{0C4C2F27-3541-1EA7-B556-A42DDD167B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221497"/>
              </p:ext>
            </p:extLst>
          </p:nvPr>
        </p:nvGraphicFramePr>
        <p:xfrm>
          <a:off x="377745" y="656440"/>
          <a:ext cx="11428736" cy="59843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28736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9616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الاثنين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1447/05/26ه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الحصة/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الثانية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166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المتطابقات المثلثية لمجموع زاويتين والفرق بينهما</a:t>
                      </a:r>
                      <a:endParaRPr lang="ar-SA" sz="4000" b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66656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2" name="مربع نص 1">
            <a:extLst>
              <a:ext uri="{FF2B5EF4-FFF2-40B4-BE49-F238E27FC236}">
                <a16:creationId xmlns:a16="http://schemas.microsoft.com/office/drawing/2014/main" id="{89723BC5-8BFC-E317-477A-63D5AF4CE444}"/>
              </a:ext>
            </a:extLst>
          </p:cNvPr>
          <p:cNvSpPr txBox="1"/>
          <p:nvPr/>
        </p:nvSpPr>
        <p:spPr>
          <a:xfrm>
            <a:off x="-58905" y="631071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54FABCF-5CC3-9803-F295-8C45BCAC18A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E8B252D3-CE6B-B3A3-A8F5-4C3CDC86C48B}"/>
              </a:ext>
            </a:extLst>
          </p:cNvPr>
          <p:cNvSpPr txBox="1"/>
          <p:nvPr/>
        </p:nvSpPr>
        <p:spPr>
          <a:xfrm>
            <a:off x="8983979" y="2011402"/>
            <a:ext cx="274823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 الواجـــــــــــــــــــــــــــــــــــــــــــــــــــــــب</a:t>
            </a:r>
            <a:endParaRPr lang="ar-SA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B5C58A9-EDC1-7A7B-1304-C6B67FBB557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563852" y="2602475"/>
            <a:ext cx="2510202" cy="3877547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7BB35F-CDD1-8280-6338-182789D7250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380222" y="1972265"/>
            <a:ext cx="4765907" cy="460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86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82A29-273B-66D8-3A48-766F1FBDF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98DB40D2-05AE-C1F2-051D-A27525AE32E0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D228F4F-E798-8041-8FA3-786AF4D4378A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BDFE108C-3490-E25A-25C2-1ED7F36977BD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236BDB40-0C8F-65C1-9D1A-9D1B65A9BE2B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BAE4F022-931D-B925-1E78-0BD7933C6B84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09DA5A49-EBBD-7C8C-F856-49CBD2DD2662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F8CEBA8E-E2FD-C308-1A50-F806F6B8240E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A91F3F69-7215-115E-13C7-C0C92AA4E62B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2576EF1C-3751-8B61-6670-F6618FB853F1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66BB9A9D-1EEC-80D8-B254-3CA4DCEC4073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8CDBB6D5-B613-821A-0FF1-E92D0E9405CE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8D328E37-6173-A357-F19A-FA9D8408C66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4CF0E1D9-D5E4-AD14-0411-54BF4D2C3309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E42D7BF4-BE90-0C43-EBF1-130756FA4154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0389C153-F9D9-D73D-BB52-596DB53EC63B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B69F25B5-88BE-EAA7-2DFA-EC6ECED0EA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746745"/>
              </p:ext>
            </p:extLst>
          </p:nvPr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11" name="صورة 10">
            <a:extLst>
              <a:ext uri="{FF2B5EF4-FFF2-40B4-BE49-F238E27FC236}">
                <a16:creationId xmlns:a16="http://schemas.microsoft.com/office/drawing/2014/main" id="{470F07B4-793B-3486-B16D-CECC57B5ED0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BC7AC8C7-DB10-0613-79E9-E766A518BDDC}"/>
              </a:ext>
            </a:extLst>
          </p:cNvPr>
          <p:cNvGrpSpPr/>
          <p:nvPr/>
        </p:nvGrpSpPr>
        <p:grpSpPr>
          <a:xfrm>
            <a:off x="6863086" y="663685"/>
            <a:ext cx="2633184" cy="664446"/>
            <a:chOff x="6863086" y="663685"/>
            <a:chExt cx="2633184" cy="664446"/>
          </a:xfrm>
        </p:grpSpPr>
        <p:sp>
          <p:nvSpPr>
            <p:cNvPr id="18" name="سهم: خماسي 17">
              <a:extLst>
                <a:ext uri="{FF2B5EF4-FFF2-40B4-BE49-F238E27FC236}">
                  <a16:creationId xmlns:a16="http://schemas.microsoft.com/office/drawing/2014/main" id="{F72D01C9-4261-D604-05F0-277FF1DAF777}"/>
                </a:ext>
              </a:extLst>
            </p:cNvPr>
            <p:cNvSpPr/>
            <p:nvPr/>
          </p:nvSpPr>
          <p:spPr>
            <a:xfrm flipH="1">
              <a:off x="6863086" y="663685"/>
              <a:ext cx="2588368" cy="664446"/>
            </a:xfrm>
            <a:custGeom>
              <a:avLst/>
              <a:gdLst>
                <a:gd name="connsiteX0" fmla="*/ 0 w 2588368"/>
                <a:gd name="connsiteY0" fmla="*/ 0 h 664446"/>
                <a:gd name="connsiteX1" fmla="*/ 518913 w 2588368"/>
                <a:gd name="connsiteY1" fmla="*/ 0 h 664446"/>
                <a:gd name="connsiteX2" fmla="*/ 1060388 w 2588368"/>
                <a:gd name="connsiteY2" fmla="*/ 0 h 664446"/>
                <a:gd name="connsiteX3" fmla="*/ 1624424 w 2588368"/>
                <a:gd name="connsiteY3" fmla="*/ 0 h 664446"/>
                <a:gd name="connsiteX4" fmla="*/ 2256145 w 2588368"/>
                <a:gd name="connsiteY4" fmla="*/ 0 h 664446"/>
                <a:gd name="connsiteX5" fmla="*/ 2588368 w 2588368"/>
                <a:gd name="connsiteY5" fmla="*/ 332223 h 664446"/>
                <a:gd name="connsiteX6" fmla="*/ 2256145 w 2588368"/>
                <a:gd name="connsiteY6" fmla="*/ 664446 h 664446"/>
                <a:gd name="connsiteX7" fmla="*/ 1759793 w 2588368"/>
                <a:gd name="connsiteY7" fmla="*/ 664446 h 664446"/>
                <a:gd name="connsiteX8" fmla="*/ 1173195 w 2588368"/>
                <a:gd name="connsiteY8" fmla="*/ 664446 h 664446"/>
                <a:gd name="connsiteX9" fmla="*/ 654282 w 2588368"/>
                <a:gd name="connsiteY9" fmla="*/ 664446 h 664446"/>
                <a:gd name="connsiteX10" fmla="*/ 0 w 2588368"/>
                <a:gd name="connsiteY10" fmla="*/ 664446 h 664446"/>
                <a:gd name="connsiteX11" fmla="*/ 0 w 2588368"/>
                <a:gd name="connsiteY11" fmla="*/ 0 h 66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88368" h="664446" fill="none" extrusionOk="0">
                  <a:moveTo>
                    <a:pt x="0" y="0"/>
                  </a:moveTo>
                  <a:cubicBezTo>
                    <a:pt x="143220" y="25746"/>
                    <a:pt x="372932" y="10596"/>
                    <a:pt x="518913" y="0"/>
                  </a:cubicBezTo>
                  <a:cubicBezTo>
                    <a:pt x="664894" y="-10596"/>
                    <a:pt x="864069" y="9951"/>
                    <a:pt x="1060388" y="0"/>
                  </a:cubicBezTo>
                  <a:cubicBezTo>
                    <a:pt x="1256708" y="-9951"/>
                    <a:pt x="1470954" y="-2092"/>
                    <a:pt x="1624424" y="0"/>
                  </a:cubicBezTo>
                  <a:cubicBezTo>
                    <a:pt x="1777894" y="2092"/>
                    <a:pt x="1989373" y="2063"/>
                    <a:pt x="2256145" y="0"/>
                  </a:cubicBezTo>
                  <a:cubicBezTo>
                    <a:pt x="2344035" y="101723"/>
                    <a:pt x="2511712" y="223617"/>
                    <a:pt x="2588368" y="332223"/>
                  </a:cubicBezTo>
                  <a:cubicBezTo>
                    <a:pt x="2482480" y="418395"/>
                    <a:pt x="2365436" y="547645"/>
                    <a:pt x="2256145" y="664446"/>
                  </a:cubicBezTo>
                  <a:cubicBezTo>
                    <a:pt x="2037291" y="656159"/>
                    <a:pt x="1988685" y="686584"/>
                    <a:pt x="1759793" y="664446"/>
                  </a:cubicBezTo>
                  <a:cubicBezTo>
                    <a:pt x="1530901" y="642308"/>
                    <a:pt x="1385613" y="677574"/>
                    <a:pt x="1173195" y="664446"/>
                  </a:cubicBezTo>
                  <a:cubicBezTo>
                    <a:pt x="960777" y="651318"/>
                    <a:pt x="761360" y="679129"/>
                    <a:pt x="654282" y="664446"/>
                  </a:cubicBezTo>
                  <a:cubicBezTo>
                    <a:pt x="547204" y="649763"/>
                    <a:pt x="315196" y="639417"/>
                    <a:pt x="0" y="664446"/>
                  </a:cubicBezTo>
                  <a:cubicBezTo>
                    <a:pt x="-21486" y="392354"/>
                    <a:pt x="-11211" y="137130"/>
                    <a:pt x="0" y="0"/>
                  </a:cubicBezTo>
                  <a:close/>
                </a:path>
                <a:path w="2588368" h="664446" stroke="0" extrusionOk="0">
                  <a:moveTo>
                    <a:pt x="0" y="0"/>
                  </a:moveTo>
                  <a:cubicBezTo>
                    <a:pt x="127814" y="6812"/>
                    <a:pt x="335529" y="5019"/>
                    <a:pt x="609159" y="0"/>
                  </a:cubicBezTo>
                  <a:cubicBezTo>
                    <a:pt x="882789" y="-5019"/>
                    <a:pt x="988778" y="9823"/>
                    <a:pt x="1150634" y="0"/>
                  </a:cubicBezTo>
                  <a:cubicBezTo>
                    <a:pt x="1312491" y="-9823"/>
                    <a:pt x="1470741" y="-12889"/>
                    <a:pt x="1737232" y="0"/>
                  </a:cubicBezTo>
                  <a:cubicBezTo>
                    <a:pt x="2003723" y="12889"/>
                    <a:pt x="2109350" y="-20874"/>
                    <a:pt x="2256145" y="0"/>
                  </a:cubicBezTo>
                  <a:cubicBezTo>
                    <a:pt x="2381981" y="100418"/>
                    <a:pt x="2417281" y="189660"/>
                    <a:pt x="2588368" y="332223"/>
                  </a:cubicBezTo>
                  <a:cubicBezTo>
                    <a:pt x="2445343" y="482804"/>
                    <a:pt x="2404777" y="501683"/>
                    <a:pt x="2256145" y="664446"/>
                  </a:cubicBezTo>
                  <a:cubicBezTo>
                    <a:pt x="1962191" y="694122"/>
                    <a:pt x="1776857" y="641955"/>
                    <a:pt x="1646986" y="664446"/>
                  </a:cubicBezTo>
                  <a:cubicBezTo>
                    <a:pt x="1517115" y="686937"/>
                    <a:pt x="1293466" y="651932"/>
                    <a:pt x="1082950" y="664446"/>
                  </a:cubicBezTo>
                  <a:cubicBezTo>
                    <a:pt x="872434" y="676960"/>
                    <a:pt x="539981" y="710301"/>
                    <a:pt x="0" y="664446"/>
                  </a:cubicBezTo>
                  <a:cubicBezTo>
                    <a:pt x="9835" y="502355"/>
                    <a:pt x="-20542" y="270038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extLst>
                <a:ext uri="{C807C97D-BFC1-408E-A445-0C87EB9F89A2}">
                  <ask:lineSketchStyleProps xmlns:ask="http://schemas.microsoft.com/office/drawing/2018/sketchyshapes" sd="2165814312">
                    <a:prstGeom prst="homePlate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9" name="مربع نص 18">
              <a:extLst>
                <a:ext uri="{FF2B5EF4-FFF2-40B4-BE49-F238E27FC236}">
                  <a16:creationId xmlns:a16="http://schemas.microsoft.com/office/drawing/2014/main" id="{129ABF12-D37C-2847-7C22-BA97EABA4C9C}"/>
                </a:ext>
              </a:extLst>
            </p:cNvPr>
            <p:cNvSpPr txBox="1"/>
            <p:nvPr/>
          </p:nvSpPr>
          <p:spPr>
            <a:xfrm>
              <a:off x="6902243" y="681800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تـــــــــــــــــــــــــــــــــــــــــــــــــــدرب</a:t>
              </a:r>
            </a:p>
          </p:txBody>
        </p:sp>
      </p:grpSp>
      <p:grpSp>
        <p:nvGrpSpPr>
          <p:cNvPr id="21" name="مجموعة 20">
            <a:extLst>
              <a:ext uri="{FF2B5EF4-FFF2-40B4-BE49-F238E27FC236}">
                <a16:creationId xmlns:a16="http://schemas.microsoft.com/office/drawing/2014/main" id="{D2682B9F-192D-FEC0-874B-B6FD0A961B22}"/>
              </a:ext>
            </a:extLst>
          </p:cNvPr>
          <p:cNvGrpSpPr/>
          <p:nvPr/>
        </p:nvGrpSpPr>
        <p:grpSpPr>
          <a:xfrm>
            <a:off x="9519130" y="5822461"/>
            <a:ext cx="2367301" cy="687953"/>
            <a:chOff x="9519130" y="5822461"/>
            <a:chExt cx="2367301" cy="687953"/>
          </a:xfrm>
        </p:grpSpPr>
        <p:grpSp>
          <p:nvGrpSpPr>
            <p:cNvPr id="12" name="مجموعة 11">
              <a:extLst>
                <a:ext uri="{FF2B5EF4-FFF2-40B4-BE49-F238E27FC236}">
                  <a16:creationId xmlns:a16="http://schemas.microsoft.com/office/drawing/2014/main" id="{2C51199A-D3AC-72FC-211E-6A5FBAB12D25}"/>
                </a:ext>
              </a:extLst>
            </p:cNvPr>
            <p:cNvGrpSpPr/>
            <p:nvPr/>
          </p:nvGrpSpPr>
          <p:grpSpPr>
            <a:xfrm>
              <a:off x="9532620" y="5857028"/>
              <a:ext cx="2353811" cy="653386"/>
              <a:chOff x="4616566" y="3059430"/>
              <a:chExt cx="2812256" cy="653386"/>
            </a:xfrm>
          </p:grpSpPr>
          <p:grpSp>
            <p:nvGrpSpPr>
              <p:cNvPr id="13" name="مجموعة 12">
                <a:extLst>
                  <a:ext uri="{FF2B5EF4-FFF2-40B4-BE49-F238E27FC236}">
                    <a16:creationId xmlns:a16="http://schemas.microsoft.com/office/drawing/2014/main" id="{0A9A4B85-FCF6-133F-07F0-D6105CAFE325}"/>
                  </a:ext>
                </a:extLst>
              </p:cNvPr>
              <p:cNvGrpSpPr/>
              <p:nvPr/>
            </p:nvGrpSpPr>
            <p:grpSpPr>
              <a:xfrm>
                <a:off x="4616566" y="3059430"/>
                <a:ext cx="2812256" cy="646331"/>
                <a:chOff x="4616566" y="3059430"/>
                <a:chExt cx="2812256" cy="646331"/>
              </a:xfrm>
            </p:grpSpPr>
            <p:sp>
              <p:nvSpPr>
                <p:cNvPr id="15" name="مستطيل 14">
                  <a:extLst>
                    <a:ext uri="{FF2B5EF4-FFF2-40B4-BE49-F238E27FC236}">
                      <a16:creationId xmlns:a16="http://schemas.microsoft.com/office/drawing/2014/main" id="{71DA89D9-245E-A89A-73F9-D9DB600C19F2}"/>
                    </a:ext>
                  </a:extLst>
                </p:cNvPr>
                <p:cNvSpPr/>
                <p:nvPr/>
              </p:nvSpPr>
              <p:spPr>
                <a:xfrm>
                  <a:off x="4616566" y="3059430"/>
                  <a:ext cx="2812256" cy="646331"/>
                </a:xfrm>
                <a:custGeom>
                  <a:avLst/>
                  <a:gdLst>
                    <a:gd name="connsiteX0" fmla="*/ 0 w 2812256"/>
                    <a:gd name="connsiteY0" fmla="*/ 0 h 646331"/>
                    <a:gd name="connsiteX1" fmla="*/ 506206 w 2812256"/>
                    <a:gd name="connsiteY1" fmla="*/ 0 h 646331"/>
                    <a:gd name="connsiteX2" fmla="*/ 1040535 w 2812256"/>
                    <a:gd name="connsiteY2" fmla="*/ 0 h 646331"/>
                    <a:gd name="connsiteX3" fmla="*/ 1602986 w 2812256"/>
                    <a:gd name="connsiteY3" fmla="*/ 0 h 646331"/>
                    <a:gd name="connsiteX4" fmla="*/ 2193560 w 2812256"/>
                    <a:gd name="connsiteY4" fmla="*/ 0 h 646331"/>
                    <a:gd name="connsiteX5" fmla="*/ 2812256 w 2812256"/>
                    <a:gd name="connsiteY5" fmla="*/ 0 h 646331"/>
                    <a:gd name="connsiteX6" fmla="*/ 2812256 w 2812256"/>
                    <a:gd name="connsiteY6" fmla="*/ 646331 h 646331"/>
                    <a:gd name="connsiteX7" fmla="*/ 2221682 w 2812256"/>
                    <a:gd name="connsiteY7" fmla="*/ 646331 h 646331"/>
                    <a:gd name="connsiteX8" fmla="*/ 1743599 w 2812256"/>
                    <a:gd name="connsiteY8" fmla="*/ 646331 h 646331"/>
                    <a:gd name="connsiteX9" fmla="*/ 1209270 w 2812256"/>
                    <a:gd name="connsiteY9" fmla="*/ 646331 h 646331"/>
                    <a:gd name="connsiteX10" fmla="*/ 590574 w 2812256"/>
                    <a:gd name="connsiteY10" fmla="*/ 646331 h 646331"/>
                    <a:gd name="connsiteX11" fmla="*/ 0 w 2812256"/>
                    <a:gd name="connsiteY11" fmla="*/ 646331 h 646331"/>
                    <a:gd name="connsiteX12" fmla="*/ 0 w 2812256"/>
                    <a:gd name="connsiteY12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812256" h="646331" fill="none" extrusionOk="0">
                      <a:moveTo>
                        <a:pt x="0" y="0"/>
                      </a:moveTo>
                      <a:cubicBezTo>
                        <a:pt x="237957" y="-10337"/>
                        <a:pt x="263772" y="-17829"/>
                        <a:pt x="506206" y="0"/>
                      </a:cubicBezTo>
                      <a:cubicBezTo>
                        <a:pt x="748640" y="17829"/>
                        <a:pt x="872989" y="-11726"/>
                        <a:pt x="1040535" y="0"/>
                      </a:cubicBezTo>
                      <a:cubicBezTo>
                        <a:pt x="1208081" y="11726"/>
                        <a:pt x="1490337" y="15559"/>
                        <a:pt x="1602986" y="0"/>
                      </a:cubicBezTo>
                      <a:cubicBezTo>
                        <a:pt x="1715635" y="-15559"/>
                        <a:pt x="2027538" y="-2286"/>
                        <a:pt x="2193560" y="0"/>
                      </a:cubicBezTo>
                      <a:cubicBezTo>
                        <a:pt x="2359582" y="2286"/>
                        <a:pt x="2537214" y="-2701"/>
                        <a:pt x="2812256" y="0"/>
                      </a:cubicBezTo>
                      <a:cubicBezTo>
                        <a:pt x="2797767" y="140759"/>
                        <a:pt x="2840291" y="393888"/>
                        <a:pt x="2812256" y="646331"/>
                      </a:cubicBezTo>
                      <a:cubicBezTo>
                        <a:pt x="2535561" y="653720"/>
                        <a:pt x="2507157" y="663027"/>
                        <a:pt x="2221682" y="646331"/>
                      </a:cubicBezTo>
                      <a:cubicBezTo>
                        <a:pt x="1936207" y="629635"/>
                        <a:pt x="1920925" y="648565"/>
                        <a:pt x="1743599" y="646331"/>
                      </a:cubicBezTo>
                      <a:cubicBezTo>
                        <a:pt x="1566273" y="644097"/>
                        <a:pt x="1343493" y="646878"/>
                        <a:pt x="1209270" y="646331"/>
                      </a:cubicBezTo>
                      <a:cubicBezTo>
                        <a:pt x="1075047" y="645784"/>
                        <a:pt x="763985" y="624596"/>
                        <a:pt x="590574" y="646331"/>
                      </a:cubicBezTo>
                      <a:cubicBezTo>
                        <a:pt x="417163" y="668066"/>
                        <a:pt x="202701" y="662893"/>
                        <a:pt x="0" y="646331"/>
                      </a:cubicBezTo>
                      <a:cubicBezTo>
                        <a:pt x="30206" y="388237"/>
                        <a:pt x="-12626" y="306541"/>
                        <a:pt x="0" y="0"/>
                      </a:cubicBezTo>
                      <a:close/>
                    </a:path>
                    <a:path w="2812256" h="646331" stroke="0" extrusionOk="0">
                      <a:moveTo>
                        <a:pt x="0" y="0"/>
                      </a:moveTo>
                      <a:cubicBezTo>
                        <a:pt x="237906" y="-19317"/>
                        <a:pt x="321860" y="5878"/>
                        <a:pt x="534329" y="0"/>
                      </a:cubicBezTo>
                      <a:cubicBezTo>
                        <a:pt x="746798" y="-5878"/>
                        <a:pt x="923230" y="25828"/>
                        <a:pt x="1068657" y="0"/>
                      </a:cubicBezTo>
                      <a:cubicBezTo>
                        <a:pt x="1214084" y="-25828"/>
                        <a:pt x="1499737" y="23671"/>
                        <a:pt x="1631108" y="0"/>
                      </a:cubicBezTo>
                      <a:cubicBezTo>
                        <a:pt x="1762479" y="-23671"/>
                        <a:pt x="1990936" y="11549"/>
                        <a:pt x="2221682" y="0"/>
                      </a:cubicBezTo>
                      <a:cubicBezTo>
                        <a:pt x="2452428" y="-11549"/>
                        <a:pt x="2648153" y="-13535"/>
                        <a:pt x="2812256" y="0"/>
                      </a:cubicBezTo>
                      <a:cubicBezTo>
                        <a:pt x="2814159" y="154957"/>
                        <a:pt x="2835014" y="452012"/>
                        <a:pt x="2812256" y="646331"/>
                      </a:cubicBezTo>
                      <a:cubicBezTo>
                        <a:pt x="2557528" y="618910"/>
                        <a:pt x="2469860" y="657340"/>
                        <a:pt x="2249805" y="646331"/>
                      </a:cubicBezTo>
                      <a:cubicBezTo>
                        <a:pt x="2029750" y="635322"/>
                        <a:pt x="1886369" y="660164"/>
                        <a:pt x="1743599" y="646331"/>
                      </a:cubicBezTo>
                      <a:cubicBezTo>
                        <a:pt x="1600829" y="632498"/>
                        <a:pt x="1408080" y="672938"/>
                        <a:pt x="1181148" y="646331"/>
                      </a:cubicBezTo>
                      <a:cubicBezTo>
                        <a:pt x="954216" y="619724"/>
                        <a:pt x="863896" y="666329"/>
                        <a:pt x="674941" y="646331"/>
                      </a:cubicBezTo>
                      <a:cubicBezTo>
                        <a:pt x="485986" y="626333"/>
                        <a:pt x="288387" y="664778"/>
                        <a:pt x="0" y="646331"/>
                      </a:cubicBezTo>
                      <a:cubicBezTo>
                        <a:pt x="30436" y="494010"/>
                        <a:pt x="1133" y="151748"/>
                        <a:pt x="0" y="0"/>
                      </a:cubicBezTo>
                      <a:close/>
                    </a:path>
                  </a:pathLst>
                </a:custGeom>
                <a:solidFill>
                  <a:srgbClr val="E2EAFE"/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680947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  <p:sp>
              <p:nvSpPr>
                <p:cNvPr id="16" name="مستطيل 15">
                  <a:extLst>
                    <a:ext uri="{FF2B5EF4-FFF2-40B4-BE49-F238E27FC236}">
                      <a16:creationId xmlns:a16="http://schemas.microsoft.com/office/drawing/2014/main" id="{D2805378-FDEF-1235-BD05-0E5A3D7CD60C}"/>
                    </a:ext>
                  </a:extLst>
                </p:cNvPr>
                <p:cNvSpPr/>
                <p:nvPr/>
              </p:nvSpPr>
              <p:spPr>
                <a:xfrm>
                  <a:off x="5269230" y="3059430"/>
                  <a:ext cx="2159592" cy="646331"/>
                </a:xfrm>
                <a:custGeom>
                  <a:avLst/>
                  <a:gdLst>
                    <a:gd name="connsiteX0" fmla="*/ 0 w 2159592"/>
                    <a:gd name="connsiteY0" fmla="*/ 0 h 646331"/>
                    <a:gd name="connsiteX1" fmla="*/ 518302 w 2159592"/>
                    <a:gd name="connsiteY1" fmla="*/ 0 h 646331"/>
                    <a:gd name="connsiteX2" fmla="*/ 993412 w 2159592"/>
                    <a:gd name="connsiteY2" fmla="*/ 0 h 646331"/>
                    <a:gd name="connsiteX3" fmla="*/ 1576502 w 2159592"/>
                    <a:gd name="connsiteY3" fmla="*/ 0 h 646331"/>
                    <a:gd name="connsiteX4" fmla="*/ 2159592 w 2159592"/>
                    <a:gd name="connsiteY4" fmla="*/ 0 h 646331"/>
                    <a:gd name="connsiteX5" fmla="*/ 2159592 w 2159592"/>
                    <a:gd name="connsiteY5" fmla="*/ 646331 h 646331"/>
                    <a:gd name="connsiteX6" fmla="*/ 1576502 w 2159592"/>
                    <a:gd name="connsiteY6" fmla="*/ 646331 h 646331"/>
                    <a:gd name="connsiteX7" fmla="*/ 1015008 w 2159592"/>
                    <a:gd name="connsiteY7" fmla="*/ 646331 h 646331"/>
                    <a:gd name="connsiteX8" fmla="*/ 496706 w 2159592"/>
                    <a:gd name="connsiteY8" fmla="*/ 646331 h 646331"/>
                    <a:gd name="connsiteX9" fmla="*/ 0 w 2159592"/>
                    <a:gd name="connsiteY9" fmla="*/ 646331 h 646331"/>
                    <a:gd name="connsiteX10" fmla="*/ 0 w 2159592"/>
                    <a:gd name="connsiteY10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159592" h="646331" fill="none" extrusionOk="0">
                      <a:moveTo>
                        <a:pt x="0" y="0"/>
                      </a:moveTo>
                      <a:cubicBezTo>
                        <a:pt x="119302" y="-1256"/>
                        <a:pt x="315448" y="10225"/>
                        <a:pt x="518302" y="0"/>
                      </a:cubicBezTo>
                      <a:cubicBezTo>
                        <a:pt x="721156" y="-10225"/>
                        <a:pt x="781716" y="-21282"/>
                        <a:pt x="993412" y="0"/>
                      </a:cubicBezTo>
                      <a:cubicBezTo>
                        <a:pt x="1205108" y="21282"/>
                        <a:pt x="1388383" y="-17308"/>
                        <a:pt x="1576502" y="0"/>
                      </a:cubicBezTo>
                      <a:cubicBezTo>
                        <a:pt x="1764621" y="17308"/>
                        <a:pt x="1951410" y="13677"/>
                        <a:pt x="2159592" y="0"/>
                      </a:cubicBezTo>
                      <a:cubicBezTo>
                        <a:pt x="2160105" y="154472"/>
                        <a:pt x="2191369" y="453970"/>
                        <a:pt x="2159592" y="646331"/>
                      </a:cubicBezTo>
                      <a:cubicBezTo>
                        <a:pt x="2022325" y="637994"/>
                        <a:pt x="1718451" y="654088"/>
                        <a:pt x="1576502" y="646331"/>
                      </a:cubicBezTo>
                      <a:cubicBezTo>
                        <a:pt x="1434553" y="638575"/>
                        <a:pt x="1178746" y="627573"/>
                        <a:pt x="1015008" y="646331"/>
                      </a:cubicBezTo>
                      <a:cubicBezTo>
                        <a:pt x="851270" y="665089"/>
                        <a:pt x="702580" y="657132"/>
                        <a:pt x="496706" y="646331"/>
                      </a:cubicBezTo>
                      <a:cubicBezTo>
                        <a:pt x="290832" y="635530"/>
                        <a:pt x="228307" y="667926"/>
                        <a:pt x="0" y="646331"/>
                      </a:cubicBezTo>
                      <a:cubicBezTo>
                        <a:pt x="8699" y="357588"/>
                        <a:pt x="17670" y="208611"/>
                        <a:pt x="0" y="0"/>
                      </a:cubicBezTo>
                      <a:close/>
                    </a:path>
                    <a:path w="2159592" h="646331" stroke="0" extrusionOk="0">
                      <a:moveTo>
                        <a:pt x="0" y="0"/>
                      </a:moveTo>
                      <a:cubicBezTo>
                        <a:pt x="184329" y="19330"/>
                        <a:pt x="413110" y="-20914"/>
                        <a:pt x="518302" y="0"/>
                      </a:cubicBezTo>
                      <a:cubicBezTo>
                        <a:pt x="623494" y="20914"/>
                        <a:pt x="833434" y="16629"/>
                        <a:pt x="1101392" y="0"/>
                      </a:cubicBezTo>
                      <a:cubicBezTo>
                        <a:pt x="1369350" y="-16629"/>
                        <a:pt x="1540577" y="-25960"/>
                        <a:pt x="1662886" y="0"/>
                      </a:cubicBezTo>
                      <a:cubicBezTo>
                        <a:pt x="1785195" y="25960"/>
                        <a:pt x="2060112" y="2289"/>
                        <a:pt x="2159592" y="0"/>
                      </a:cubicBezTo>
                      <a:cubicBezTo>
                        <a:pt x="2165370" y="248253"/>
                        <a:pt x="2176603" y="431615"/>
                        <a:pt x="2159592" y="646331"/>
                      </a:cubicBezTo>
                      <a:cubicBezTo>
                        <a:pt x="1965496" y="645209"/>
                        <a:pt x="1872393" y="641199"/>
                        <a:pt x="1641290" y="646331"/>
                      </a:cubicBezTo>
                      <a:cubicBezTo>
                        <a:pt x="1410187" y="651463"/>
                        <a:pt x="1230814" y="643425"/>
                        <a:pt x="1079796" y="646331"/>
                      </a:cubicBezTo>
                      <a:cubicBezTo>
                        <a:pt x="928778" y="649237"/>
                        <a:pt x="706994" y="664940"/>
                        <a:pt x="539898" y="646331"/>
                      </a:cubicBezTo>
                      <a:cubicBezTo>
                        <a:pt x="372802" y="627722"/>
                        <a:pt x="248456" y="631190"/>
                        <a:pt x="0" y="646331"/>
                      </a:cubicBezTo>
                      <a:cubicBezTo>
                        <a:pt x="3427" y="418777"/>
                        <a:pt x="14218" y="171321"/>
                        <a:pt x="0" y="0"/>
                      </a:cubicBezTo>
                      <a:close/>
                    </a:path>
                  </a:pathLst>
                </a:custGeom>
                <a:solidFill>
                  <a:srgbClr val="FAF9EF"/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720830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</p:grpSp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7D9AE338-6EC5-329B-DB19-9E069B7719FA}"/>
                  </a:ext>
                </a:extLst>
              </p:cNvPr>
              <p:cNvSpPr txBox="1"/>
              <p:nvPr/>
            </p:nvSpPr>
            <p:spPr>
              <a:xfrm>
                <a:off x="5358454" y="3066485"/>
                <a:ext cx="1998009" cy="64633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360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تعلم تعاوني</a:t>
                </a:r>
              </a:p>
            </p:txBody>
          </p:sp>
        </p:grpSp>
        <p:pic>
          <p:nvPicPr>
            <p:cNvPr id="20" name="صورة 19">
              <a:extLst>
                <a:ext uri="{FF2B5EF4-FFF2-40B4-BE49-F238E27FC236}">
                  <a16:creationId xmlns:a16="http://schemas.microsoft.com/office/drawing/2014/main" id="{AAFC2351-9819-FA59-78C2-B6CB95F7859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33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519130" y="5822461"/>
              <a:ext cx="559759" cy="646331"/>
            </a:xfrm>
            <a:prstGeom prst="rect">
              <a:avLst/>
            </a:prstGeom>
          </p:spPr>
        </p:pic>
      </p:grp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07116C18-F74E-F062-99F7-CF694D4A629A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5D6329A-390D-0EDD-1FF7-22188358354F}"/>
              </a:ext>
            </a:extLst>
          </p:cNvPr>
          <p:cNvSpPr txBox="1"/>
          <p:nvPr/>
        </p:nvSpPr>
        <p:spPr>
          <a:xfrm>
            <a:off x="9420734" y="704672"/>
            <a:ext cx="261909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المتطابقات المثلثية لمجموع زاويتين والفرق بينهما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1446/05/26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8BDA2543-5996-E0C5-86C4-3ED719A23F77}"/>
              </a:ext>
            </a:extLst>
          </p:cNvPr>
          <p:cNvSpPr txBox="1"/>
          <p:nvPr/>
        </p:nvSpPr>
        <p:spPr>
          <a:xfrm>
            <a:off x="9554550" y="5163564"/>
            <a:ext cx="235146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القيم المثلثية</a:t>
            </a:r>
          </a:p>
        </p:txBody>
      </p:sp>
      <p:pic>
        <p:nvPicPr>
          <p:cNvPr id="24" name="صورة 23">
            <a:extLst>
              <a:ext uri="{FF2B5EF4-FFF2-40B4-BE49-F238E27FC236}">
                <a16:creationId xmlns:a16="http://schemas.microsoft.com/office/drawing/2014/main" id="{E372B716-D185-128C-2E8B-B7A376A08728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3754"/>
          <a:stretch>
            <a:fillRect/>
          </a:stretch>
        </p:blipFill>
        <p:spPr>
          <a:xfrm>
            <a:off x="9672714" y="2095258"/>
            <a:ext cx="2115135" cy="3001160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7813AA09-FD7B-8D2A-A4BB-8A63A94B61C6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83180"/>
          <a:stretch/>
        </p:blipFill>
        <p:spPr>
          <a:xfrm>
            <a:off x="1287513" y="1388382"/>
            <a:ext cx="8361142" cy="779133"/>
          </a:xfrm>
          <a:prstGeom prst="rect">
            <a:avLst/>
          </a:prstGeom>
        </p:spPr>
      </p:pic>
      <p:pic>
        <p:nvPicPr>
          <p:cNvPr id="27" name="صورة 26">
            <a:extLst>
              <a:ext uri="{FF2B5EF4-FFF2-40B4-BE49-F238E27FC236}">
                <a16:creationId xmlns:a16="http://schemas.microsoft.com/office/drawing/2014/main" id="{FC26F01D-B0CB-899C-B0CB-1FE430E16DB4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8517" b="24649"/>
          <a:stretch/>
        </p:blipFill>
        <p:spPr>
          <a:xfrm>
            <a:off x="1287513" y="1955564"/>
            <a:ext cx="8361142" cy="1242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028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BA634-4A1A-77B8-E361-DD007B355F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43B1462C-B240-C25D-493D-CA0D68E7D23B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C62DB98-0363-EA28-2FA5-C8F0D2803AED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81C32CCB-FA86-F124-0838-9F6A81A203DC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650CA079-6274-7185-4030-98CBEBE52804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34B1C11C-EAA4-C0B7-7AF2-A5C7906E5A37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97179CAD-3E78-5B2A-A5F1-F39D470F05C7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FC4FA320-E733-3452-EE6E-F7763CDFC399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1061087B-B1BF-5F34-0103-EA167C44DAF6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C129E9B5-00D5-1934-69F0-7869828F59FD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A495BD4-E673-F967-72D6-DEBCC0BDDE01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D5E9DC7C-3F80-67B0-49B6-5FEB97DFD4D0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E7E02380-3359-BC3A-B58A-2181D60AB422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B854B442-4F5A-EA0C-987F-0D2B1EFD1BAE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D1D29F8C-D2F1-801C-21BB-D7842BC36175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B58AA22D-6018-90E0-EB2E-3DD5CBDE49F9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5C3469C6-C07E-51FE-C435-88CB87E0F020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6" name="متوازي أضلاع 5">
            <a:extLst>
              <a:ext uri="{FF2B5EF4-FFF2-40B4-BE49-F238E27FC236}">
                <a16:creationId xmlns:a16="http://schemas.microsoft.com/office/drawing/2014/main" id="{F3B91785-856E-9C76-2C81-25F18EF0EC88}"/>
              </a:ext>
            </a:extLst>
          </p:cNvPr>
          <p:cNvSpPr/>
          <p:nvPr/>
        </p:nvSpPr>
        <p:spPr>
          <a:xfrm>
            <a:off x="6324914" y="443913"/>
            <a:ext cx="3287787" cy="595662"/>
          </a:xfrm>
          <a:custGeom>
            <a:avLst/>
            <a:gdLst>
              <a:gd name="connsiteX0" fmla="*/ 0 w 3287787"/>
              <a:gd name="connsiteY0" fmla="*/ 595662 h 595662"/>
              <a:gd name="connsiteX1" fmla="*/ 148916 w 3287787"/>
              <a:gd name="connsiteY1" fmla="*/ 0 h 595662"/>
              <a:gd name="connsiteX2" fmla="*/ 682524 w 3287787"/>
              <a:gd name="connsiteY2" fmla="*/ 0 h 595662"/>
              <a:gd name="connsiteX3" fmla="*/ 1341687 w 3287787"/>
              <a:gd name="connsiteY3" fmla="*/ 0 h 595662"/>
              <a:gd name="connsiteX4" fmla="*/ 1875295 w 3287787"/>
              <a:gd name="connsiteY4" fmla="*/ 0 h 595662"/>
              <a:gd name="connsiteX5" fmla="*/ 2471681 w 3287787"/>
              <a:gd name="connsiteY5" fmla="*/ 0 h 595662"/>
              <a:gd name="connsiteX6" fmla="*/ 3287787 w 3287787"/>
              <a:gd name="connsiteY6" fmla="*/ 0 h 595662"/>
              <a:gd name="connsiteX7" fmla="*/ 3138872 w 3287787"/>
              <a:gd name="connsiteY7" fmla="*/ 595662 h 595662"/>
              <a:gd name="connsiteX8" fmla="*/ 2573875 w 3287787"/>
              <a:gd name="connsiteY8" fmla="*/ 595662 h 595662"/>
              <a:gd name="connsiteX9" fmla="*/ 2008878 w 3287787"/>
              <a:gd name="connsiteY9" fmla="*/ 595662 h 595662"/>
              <a:gd name="connsiteX10" fmla="*/ 1381104 w 3287787"/>
              <a:gd name="connsiteY10" fmla="*/ 595662 h 595662"/>
              <a:gd name="connsiteX11" fmla="*/ 784718 w 3287787"/>
              <a:gd name="connsiteY11" fmla="*/ 595662 h 595662"/>
              <a:gd name="connsiteX12" fmla="*/ 0 w 3287787"/>
              <a:gd name="connsiteY12" fmla="*/ 595662 h 59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87787" h="595662" fill="none" extrusionOk="0">
                <a:moveTo>
                  <a:pt x="0" y="595662"/>
                </a:moveTo>
                <a:cubicBezTo>
                  <a:pt x="27152" y="460534"/>
                  <a:pt x="103396" y="219244"/>
                  <a:pt x="148916" y="0"/>
                </a:cubicBezTo>
                <a:cubicBezTo>
                  <a:pt x="345995" y="5044"/>
                  <a:pt x="432821" y="23185"/>
                  <a:pt x="682524" y="0"/>
                </a:cubicBezTo>
                <a:cubicBezTo>
                  <a:pt x="932227" y="-23185"/>
                  <a:pt x="1075560" y="20579"/>
                  <a:pt x="1341687" y="0"/>
                </a:cubicBezTo>
                <a:cubicBezTo>
                  <a:pt x="1607814" y="-20579"/>
                  <a:pt x="1762847" y="23572"/>
                  <a:pt x="1875295" y="0"/>
                </a:cubicBezTo>
                <a:cubicBezTo>
                  <a:pt x="1987743" y="-23572"/>
                  <a:pt x="2266241" y="-7623"/>
                  <a:pt x="2471681" y="0"/>
                </a:cubicBezTo>
                <a:cubicBezTo>
                  <a:pt x="2677121" y="7623"/>
                  <a:pt x="3044704" y="32882"/>
                  <a:pt x="3287787" y="0"/>
                </a:cubicBezTo>
                <a:cubicBezTo>
                  <a:pt x="3228728" y="168032"/>
                  <a:pt x="3187232" y="356244"/>
                  <a:pt x="3138872" y="595662"/>
                </a:cubicBezTo>
                <a:cubicBezTo>
                  <a:pt x="2924088" y="618540"/>
                  <a:pt x="2701610" y="604200"/>
                  <a:pt x="2573875" y="595662"/>
                </a:cubicBezTo>
                <a:cubicBezTo>
                  <a:pt x="2446140" y="587124"/>
                  <a:pt x="2242965" y="574683"/>
                  <a:pt x="2008878" y="595662"/>
                </a:cubicBezTo>
                <a:cubicBezTo>
                  <a:pt x="1774791" y="616641"/>
                  <a:pt x="1599764" y="569162"/>
                  <a:pt x="1381104" y="595662"/>
                </a:cubicBezTo>
                <a:cubicBezTo>
                  <a:pt x="1162444" y="622162"/>
                  <a:pt x="971578" y="624472"/>
                  <a:pt x="784718" y="595662"/>
                </a:cubicBezTo>
                <a:cubicBezTo>
                  <a:pt x="597858" y="566852"/>
                  <a:pt x="222035" y="571419"/>
                  <a:pt x="0" y="595662"/>
                </a:cubicBezTo>
                <a:close/>
              </a:path>
              <a:path w="3287787" h="595662" stroke="0" extrusionOk="0">
                <a:moveTo>
                  <a:pt x="0" y="595662"/>
                </a:moveTo>
                <a:cubicBezTo>
                  <a:pt x="62179" y="366373"/>
                  <a:pt x="82662" y="229437"/>
                  <a:pt x="148916" y="0"/>
                </a:cubicBezTo>
                <a:cubicBezTo>
                  <a:pt x="304473" y="18476"/>
                  <a:pt x="536187" y="-15836"/>
                  <a:pt x="808079" y="0"/>
                </a:cubicBezTo>
                <a:cubicBezTo>
                  <a:pt x="1079971" y="15836"/>
                  <a:pt x="1248809" y="27107"/>
                  <a:pt x="1373076" y="0"/>
                </a:cubicBezTo>
                <a:cubicBezTo>
                  <a:pt x="1497343" y="-27107"/>
                  <a:pt x="1728661" y="-7860"/>
                  <a:pt x="1906684" y="0"/>
                </a:cubicBezTo>
                <a:cubicBezTo>
                  <a:pt x="2084707" y="7860"/>
                  <a:pt x="2250734" y="-3188"/>
                  <a:pt x="2503069" y="0"/>
                </a:cubicBezTo>
                <a:cubicBezTo>
                  <a:pt x="2755405" y="3188"/>
                  <a:pt x="3110076" y="18394"/>
                  <a:pt x="3287787" y="0"/>
                </a:cubicBezTo>
                <a:cubicBezTo>
                  <a:pt x="3216412" y="236470"/>
                  <a:pt x="3182382" y="461100"/>
                  <a:pt x="3138872" y="595662"/>
                </a:cubicBezTo>
                <a:cubicBezTo>
                  <a:pt x="2796533" y="569641"/>
                  <a:pt x="2738496" y="620725"/>
                  <a:pt x="2448320" y="595662"/>
                </a:cubicBezTo>
                <a:cubicBezTo>
                  <a:pt x="2158144" y="570599"/>
                  <a:pt x="2021766" y="614740"/>
                  <a:pt x="1851934" y="595662"/>
                </a:cubicBezTo>
                <a:cubicBezTo>
                  <a:pt x="1682102" y="576584"/>
                  <a:pt x="1547425" y="585776"/>
                  <a:pt x="1255549" y="595662"/>
                </a:cubicBezTo>
                <a:cubicBezTo>
                  <a:pt x="963673" y="605548"/>
                  <a:pt x="869217" y="581022"/>
                  <a:pt x="564997" y="595662"/>
                </a:cubicBezTo>
                <a:cubicBezTo>
                  <a:pt x="260777" y="610302"/>
                  <a:pt x="120407" y="587663"/>
                  <a:pt x="0" y="595662"/>
                </a:cubicBezTo>
                <a:close/>
              </a:path>
            </a:pathLst>
          </a:custGeom>
          <a:solidFill>
            <a:srgbClr val="FFFFCC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مهارات تفكير عليا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B9143D12-FD3D-2ADA-224B-009E41A6979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DBE8BD5-0300-3457-4C42-FE28F815CFB9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111ACDC8-53FB-322E-5445-60402B18113E}"/>
              </a:ext>
            </a:extLst>
          </p:cNvPr>
          <p:cNvSpPr txBox="1"/>
          <p:nvPr/>
        </p:nvSpPr>
        <p:spPr>
          <a:xfrm>
            <a:off x="9420734" y="704672"/>
            <a:ext cx="261909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المتطابقات المثلثية لمجموع زاويتين والفرق بينهما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1446/05/26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3C1A28DD-4983-761B-35D0-2318CA0AAF54}"/>
              </a:ext>
            </a:extLst>
          </p:cNvPr>
          <p:cNvSpPr txBox="1"/>
          <p:nvPr/>
        </p:nvSpPr>
        <p:spPr>
          <a:xfrm>
            <a:off x="9554550" y="5163564"/>
            <a:ext cx="235146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القيم المثلثية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CB368E48-99C0-0806-F736-EC59471509F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3754"/>
          <a:stretch>
            <a:fillRect/>
          </a:stretch>
        </p:blipFill>
        <p:spPr>
          <a:xfrm>
            <a:off x="9672714" y="2095258"/>
            <a:ext cx="2115135" cy="3001160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F8326AA5-829A-A030-1D9B-CDFE9188069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6211" y="1056888"/>
            <a:ext cx="8453783" cy="116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552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197C31-7F1C-D115-4816-A45F73D22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A3406BB-90B1-5EB7-FBD0-5010EF413820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7461DCE0-B62F-8328-AD28-E9CEAF6C87B9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4DE9C54B-9D3A-36F6-91D3-48DB818A3F77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77CEFDB6-9E81-DEE5-46AB-3FA8C7106FBD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210C4DB0-7638-2EDC-06D8-3725E091EFB9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06AC1C77-1C36-6724-56AD-C2E7BE62C536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16CB3977-78CB-21E1-BBD1-DA0A88A9958E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385E5CE7-A975-B289-C957-0030285F0DCD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98FCDCD2-C3BD-1D10-0CA2-C318BFA755DE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EA88124D-10B7-624F-4E54-AA30E0A9D8B3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D7A9FA69-D8C6-2F48-B36A-A3ECE902A8B3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B77353D7-9938-B54F-B130-EF4BFCAC0175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7DD3B5E6-7F12-656A-DF23-74A91D36D65C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BB82F18D-A252-485E-A80D-D8F2F7463549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C50A9502-823F-B61C-8012-AF83BE9EAFB6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AC9A9A0C-F292-4477-938A-B94F79890982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6" name="متوازي أضلاع 5">
            <a:extLst>
              <a:ext uri="{FF2B5EF4-FFF2-40B4-BE49-F238E27FC236}">
                <a16:creationId xmlns:a16="http://schemas.microsoft.com/office/drawing/2014/main" id="{B93369D6-815B-B534-1241-66F33DE0AF14}"/>
              </a:ext>
            </a:extLst>
          </p:cNvPr>
          <p:cNvSpPr/>
          <p:nvPr/>
        </p:nvSpPr>
        <p:spPr>
          <a:xfrm>
            <a:off x="6512732" y="443913"/>
            <a:ext cx="3099969" cy="595662"/>
          </a:xfrm>
          <a:custGeom>
            <a:avLst/>
            <a:gdLst>
              <a:gd name="connsiteX0" fmla="*/ 0 w 3099969"/>
              <a:gd name="connsiteY0" fmla="*/ 595662 h 595662"/>
              <a:gd name="connsiteX1" fmla="*/ 148916 w 3099969"/>
              <a:gd name="connsiteY1" fmla="*/ 0 h 595662"/>
              <a:gd name="connsiteX2" fmla="*/ 650595 w 3099969"/>
              <a:gd name="connsiteY2" fmla="*/ 0 h 595662"/>
              <a:gd name="connsiteX3" fmla="*/ 1270316 w 3099969"/>
              <a:gd name="connsiteY3" fmla="*/ 0 h 595662"/>
              <a:gd name="connsiteX4" fmla="*/ 1771995 w 3099969"/>
              <a:gd name="connsiteY4" fmla="*/ 0 h 595662"/>
              <a:gd name="connsiteX5" fmla="*/ 2332695 w 3099969"/>
              <a:gd name="connsiteY5" fmla="*/ 0 h 595662"/>
              <a:gd name="connsiteX6" fmla="*/ 3099969 w 3099969"/>
              <a:gd name="connsiteY6" fmla="*/ 0 h 595662"/>
              <a:gd name="connsiteX7" fmla="*/ 2951054 w 3099969"/>
              <a:gd name="connsiteY7" fmla="*/ 595662 h 595662"/>
              <a:gd name="connsiteX8" fmla="*/ 2419864 w 3099969"/>
              <a:gd name="connsiteY8" fmla="*/ 595662 h 595662"/>
              <a:gd name="connsiteX9" fmla="*/ 1888675 w 3099969"/>
              <a:gd name="connsiteY9" fmla="*/ 595662 h 595662"/>
              <a:gd name="connsiteX10" fmla="*/ 1298464 w 3099969"/>
              <a:gd name="connsiteY10" fmla="*/ 595662 h 595662"/>
              <a:gd name="connsiteX11" fmla="*/ 737764 w 3099969"/>
              <a:gd name="connsiteY11" fmla="*/ 595662 h 595662"/>
              <a:gd name="connsiteX12" fmla="*/ 0 w 3099969"/>
              <a:gd name="connsiteY12" fmla="*/ 595662 h 59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99969" h="595662" fill="none" extrusionOk="0">
                <a:moveTo>
                  <a:pt x="0" y="595662"/>
                </a:moveTo>
                <a:cubicBezTo>
                  <a:pt x="27152" y="460534"/>
                  <a:pt x="103396" y="219244"/>
                  <a:pt x="148916" y="0"/>
                </a:cubicBezTo>
                <a:cubicBezTo>
                  <a:pt x="272485" y="21975"/>
                  <a:pt x="464331" y="-2391"/>
                  <a:pt x="650595" y="0"/>
                </a:cubicBezTo>
                <a:cubicBezTo>
                  <a:pt x="836859" y="2391"/>
                  <a:pt x="1022979" y="8558"/>
                  <a:pt x="1270316" y="0"/>
                </a:cubicBezTo>
                <a:cubicBezTo>
                  <a:pt x="1517653" y="-8558"/>
                  <a:pt x="1655164" y="-7339"/>
                  <a:pt x="1771995" y="0"/>
                </a:cubicBezTo>
                <a:cubicBezTo>
                  <a:pt x="1888826" y="7339"/>
                  <a:pt x="2114408" y="13480"/>
                  <a:pt x="2332695" y="0"/>
                </a:cubicBezTo>
                <a:cubicBezTo>
                  <a:pt x="2550982" y="-13480"/>
                  <a:pt x="2729031" y="-15720"/>
                  <a:pt x="3099969" y="0"/>
                </a:cubicBezTo>
                <a:cubicBezTo>
                  <a:pt x="3040910" y="168032"/>
                  <a:pt x="2999414" y="356244"/>
                  <a:pt x="2951054" y="595662"/>
                </a:cubicBezTo>
                <a:cubicBezTo>
                  <a:pt x="2778286" y="569155"/>
                  <a:pt x="2618140" y="603894"/>
                  <a:pt x="2419864" y="595662"/>
                </a:cubicBezTo>
                <a:cubicBezTo>
                  <a:pt x="2221588" y="587431"/>
                  <a:pt x="2055562" y="598841"/>
                  <a:pt x="1888675" y="595662"/>
                </a:cubicBezTo>
                <a:cubicBezTo>
                  <a:pt x="1721788" y="592483"/>
                  <a:pt x="1525423" y="574945"/>
                  <a:pt x="1298464" y="595662"/>
                </a:cubicBezTo>
                <a:cubicBezTo>
                  <a:pt x="1071505" y="616379"/>
                  <a:pt x="955007" y="606243"/>
                  <a:pt x="737764" y="595662"/>
                </a:cubicBezTo>
                <a:cubicBezTo>
                  <a:pt x="520521" y="585081"/>
                  <a:pt x="266789" y="568546"/>
                  <a:pt x="0" y="595662"/>
                </a:cubicBezTo>
                <a:close/>
              </a:path>
              <a:path w="3099969" h="595662" stroke="0" extrusionOk="0">
                <a:moveTo>
                  <a:pt x="0" y="595662"/>
                </a:moveTo>
                <a:cubicBezTo>
                  <a:pt x="62179" y="366373"/>
                  <a:pt x="82662" y="229437"/>
                  <a:pt x="148916" y="0"/>
                </a:cubicBezTo>
                <a:cubicBezTo>
                  <a:pt x="353527" y="10677"/>
                  <a:pt x="524488" y="4800"/>
                  <a:pt x="768637" y="0"/>
                </a:cubicBezTo>
                <a:cubicBezTo>
                  <a:pt x="1012786" y="-4800"/>
                  <a:pt x="1048920" y="-21576"/>
                  <a:pt x="1299827" y="0"/>
                </a:cubicBezTo>
                <a:cubicBezTo>
                  <a:pt x="1550734" y="21576"/>
                  <a:pt x="1615578" y="247"/>
                  <a:pt x="1801506" y="0"/>
                </a:cubicBezTo>
                <a:cubicBezTo>
                  <a:pt x="1987434" y="-247"/>
                  <a:pt x="2215272" y="14985"/>
                  <a:pt x="2362206" y="0"/>
                </a:cubicBezTo>
                <a:cubicBezTo>
                  <a:pt x="2509140" y="-14985"/>
                  <a:pt x="2809662" y="-32894"/>
                  <a:pt x="3099969" y="0"/>
                </a:cubicBezTo>
                <a:cubicBezTo>
                  <a:pt x="3028594" y="236470"/>
                  <a:pt x="2994564" y="461100"/>
                  <a:pt x="2951054" y="595662"/>
                </a:cubicBezTo>
                <a:cubicBezTo>
                  <a:pt x="2735179" y="592280"/>
                  <a:pt x="2586102" y="576330"/>
                  <a:pt x="2301822" y="595662"/>
                </a:cubicBezTo>
                <a:cubicBezTo>
                  <a:pt x="2017542" y="614994"/>
                  <a:pt x="1936174" y="613187"/>
                  <a:pt x="1741122" y="595662"/>
                </a:cubicBezTo>
                <a:cubicBezTo>
                  <a:pt x="1546070" y="578137"/>
                  <a:pt x="1436710" y="580041"/>
                  <a:pt x="1180422" y="595662"/>
                </a:cubicBezTo>
                <a:cubicBezTo>
                  <a:pt x="924134" y="611283"/>
                  <a:pt x="784695" y="576595"/>
                  <a:pt x="531190" y="595662"/>
                </a:cubicBezTo>
                <a:cubicBezTo>
                  <a:pt x="277685" y="614729"/>
                  <a:pt x="172519" y="611848"/>
                  <a:pt x="0" y="595662"/>
                </a:cubicBezTo>
                <a:close/>
              </a:path>
            </a:pathLst>
          </a:custGeom>
          <a:solidFill>
            <a:srgbClr val="FFFFCC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FA5B9FE-E984-0E0E-46E8-AA126BC18FEE}"/>
              </a:ext>
            </a:extLst>
          </p:cNvPr>
          <p:cNvSpPr txBox="1"/>
          <p:nvPr/>
        </p:nvSpPr>
        <p:spPr>
          <a:xfrm>
            <a:off x="5795011" y="1131292"/>
            <a:ext cx="354833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A095B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ســـــــــؤال من اختبار التحصيلي</a:t>
            </a:r>
            <a:endParaRPr lang="ar-SA" sz="3200" dirty="0">
              <a:solidFill>
                <a:srgbClr val="A095B1"/>
              </a:solidFill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FCE779FD-C878-9FB0-E2D5-7ACD4F6C004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8C36457-D125-4A96-E4C1-2AC2A264AF11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C8CD046E-AB23-2D5E-1CEA-01E5524A828F}"/>
              </a:ext>
            </a:extLst>
          </p:cNvPr>
          <p:cNvSpPr txBox="1"/>
          <p:nvPr/>
        </p:nvSpPr>
        <p:spPr>
          <a:xfrm>
            <a:off x="9420734" y="704672"/>
            <a:ext cx="261909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المتطابقات المثلثية لمجموع زاويتين والفرق بينهما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1446/05/26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E7599B1D-3A3F-87AE-BC79-08DBFA2B6E84}"/>
              </a:ext>
            </a:extLst>
          </p:cNvPr>
          <p:cNvSpPr txBox="1"/>
          <p:nvPr/>
        </p:nvSpPr>
        <p:spPr>
          <a:xfrm>
            <a:off x="9554550" y="5163564"/>
            <a:ext cx="235146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القيم المثلثية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DD4E860E-2C01-0D74-98B5-F80A2CD4230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3754"/>
          <a:stretch>
            <a:fillRect/>
          </a:stretch>
        </p:blipFill>
        <p:spPr>
          <a:xfrm>
            <a:off x="9672714" y="2095258"/>
            <a:ext cx="2115135" cy="3001160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F84351D6-0C5F-3334-A4D7-23AAABE7515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3063" y="1626948"/>
            <a:ext cx="8633445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491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242B1-B480-2DB5-0A09-49DCCDFF2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C4A5B4CE-3975-F538-F754-4EFAA5FF4EBD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5B37C28-A527-DB05-FC45-10EF0B4C2F05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2692E726-45F3-3FF5-514A-C004D1822304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B4D486CE-E514-BC24-BDED-0548622A5F18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C8B5D51B-999C-48D0-E369-3D3D2AC8EC21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035C97B-B05A-F1C6-22EB-44D0DBFE7388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67B0755C-8501-6E3E-0145-17FDD9B44FCC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3C08F9A8-AE06-2447-1721-BBE3347195CF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10E22815-F531-C9AD-AF77-B8435AB448E0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6552C0FD-D0A1-7DD6-29A8-8BDEFDBE0737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25B8FFEE-2A6C-EF5C-4F0F-9EAC8F4F2BC0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A636733D-71C3-016F-6EE1-C0C097D0EDF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743537CC-DA70-A54E-B37E-7B066B6CBC89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0400F4E1-DB25-49E0-7C1B-12FD64FAC201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184BD1F-D347-59CC-10D1-967EF1B2600E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aphicFrame>
        <p:nvGraphicFramePr>
          <p:cNvPr id="15" name="جدول 14">
            <a:extLst>
              <a:ext uri="{FF2B5EF4-FFF2-40B4-BE49-F238E27FC236}">
                <a16:creationId xmlns:a16="http://schemas.microsoft.com/office/drawing/2014/main" id="{FDC1DE25-83B1-42A8-2E43-45F2F436F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792223"/>
              </p:ext>
            </p:extLst>
          </p:nvPr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6" name="متوازي أضلاع 5">
            <a:extLst>
              <a:ext uri="{FF2B5EF4-FFF2-40B4-BE49-F238E27FC236}">
                <a16:creationId xmlns:a16="http://schemas.microsoft.com/office/drawing/2014/main" id="{60E02F58-92A7-988E-C80A-90D21DF8888C}"/>
              </a:ext>
            </a:extLst>
          </p:cNvPr>
          <p:cNvSpPr/>
          <p:nvPr/>
        </p:nvSpPr>
        <p:spPr>
          <a:xfrm>
            <a:off x="6512732" y="443913"/>
            <a:ext cx="3099969" cy="595662"/>
          </a:xfrm>
          <a:custGeom>
            <a:avLst/>
            <a:gdLst>
              <a:gd name="connsiteX0" fmla="*/ 0 w 3099969"/>
              <a:gd name="connsiteY0" fmla="*/ 595662 h 595662"/>
              <a:gd name="connsiteX1" fmla="*/ 148916 w 3099969"/>
              <a:gd name="connsiteY1" fmla="*/ 0 h 595662"/>
              <a:gd name="connsiteX2" fmla="*/ 650595 w 3099969"/>
              <a:gd name="connsiteY2" fmla="*/ 0 h 595662"/>
              <a:gd name="connsiteX3" fmla="*/ 1270316 w 3099969"/>
              <a:gd name="connsiteY3" fmla="*/ 0 h 595662"/>
              <a:gd name="connsiteX4" fmla="*/ 1771995 w 3099969"/>
              <a:gd name="connsiteY4" fmla="*/ 0 h 595662"/>
              <a:gd name="connsiteX5" fmla="*/ 2332695 w 3099969"/>
              <a:gd name="connsiteY5" fmla="*/ 0 h 595662"/>
              <a:gd name="connsiteX6" fmla="*/ 3099969 w 3099969"/>
              <a:gd name="connsiteY6" fmla="*/ 0 h 595662"/>
              <a:gd name="connsiteX7" fmla="*/ 2951054 w 3099969"/>
              <a:gd name="connsiteY7" fmla="*/ 595662 h 595662"/>
              <a:gd name="connsiteX8" fmla="*/ 2419864 w 3099969"/>
              <a:gd name="connsiteY8" fmla="*/ 595662 h 595662"/>
              <a:gd name="connsiteX9" fmla="*/ 1888675 w 3099969"/>
              <a:gd name="connsiteY9" fmla="*/ 595662 h 595662"/>
              <a:gd name="connsiteX10" fmla="*/ 1298464 w 3099969"/>
              <a:gd name="connsiteY10" fmla="*/ 595662 h 595662"/>
              <a:gd name="connsiteX11" fmla="*/ 737764 w 3099969"/>
              <a:gd name="connsiteY11" fmla="*/ 595662 h 595662"/>
              <a:gd name="connsiteX12" fmla="*/ 0 w 3099969"/>
              <a:gd name="connsiteY12" fmla="*/ 595662 h 59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99969" h="595662" fill="none" extrusionOk="0">
                <a:moveTo>
                  <a:pt x="0" y="595662"/>
                </a:moveTo>
                <a:cubicBezTo>
                  <a:pt x="27152" y="460534"/>
                  <a:pt x="103396" y="219244"/>
                  <a:pt x="148916" y="0"/>
                </a:cubicBezTo>
                <a:cubicBezTo>
                  <a:pt x="272485" y="21975"/>
                  <a:pt x="464331" y="-2391"/>
                  <a:pt x="650595" y="0"/>
                </a:cubicBezTo>
                <a:cubicBezTo>
                  <a:pt x="836859" y="2391"/>
                  <a:pt x="1022979" y="8558"/>
                  <a:pt x="1270316" y="0"/>
                </a:cubicBezTo>
                <a:cubicBezTo>
                  <a:pt x="1517653" y="-8558"/>
                  <a:pt x="1655164" y="-7339"/>
                  <a:pt x="1771995" y="0"/>
                </a:cubicBezTo>
                <a:cubicBezTo>
                  <a:pt x="1888826" y="7339"/>
                  <a:pt x="2114408" y="13480"/>
                  <a:pt x="2332695" y="0"/>
                </a:cubicBezTo>
                <a:cubicBezTo>
                  <a:pt x="2550982" y="-13480"/>
                  <a:pt x="2729031" y="-15720"/>
                  <a:pt x="3099969" y="0"/>
                </a:cubicBezTo>
                <a:cubicBezTo>
                  <a:pt x="3040910" y="168032"/>
                  <a:pt x="2999414" y="356244"/>
                  <a:pt x="2951054" y="595662"/>
                </a:cubicBezTo>
                <a:cubicBezTo>
                  <a:pt x="2778286" y="569155"/>
                  <a:pt x="2618140" y="603894"/>
                  <a:pt x="2419864" y="595662"/>
                </a:cubicBezTo>
                <a:cubicBezTo>
                  <a:pt x="2221588" y="587431"/>
                  <a:pt x="2055562" y="598841"/>
                  <a:pt x="1888675" y="595662"/>
                </a:cubicBezTo>
                <a:cubicBezTo>
                  <a:pt x="1721788" y="592483"/>
                  <a:pt x="1525423" y="574945"/>
                  <a:pt x="1298464" y="595662"/>
                </a:cubicBezTo>
                <a:cubicBezTo>
                  <a:pt x="1071505" y="616379"/>
                  <a:pt x="955007" y="606243"/>
                  <a:pt x="737764" y="595662"/>
                </a:cubicBezTo>
                <a:cubicBezTo>
                  <a:pt x="520521" y="585081"/>
                  <a:pt x="266789" y="568546"/>
                  <a:pt x="0" y="595662"/>
                </a:cubicBezTo>
                <a:close/>
              </a:path>
              <a:path w="3099969" h="595662" stroke="0" extrusionOk="0">
                <a:moveTo>
                  <a:pt x="0" y="595662"/>
                </a:moveTo>
                <a:cubicBezTo>
                  <a:pt x="62179" y="366373"/>
                  <a:pt x="82662" y="229437"/>
                  <a:pt x="148916" y="0"/>
                </a:cubicBezTo>
                <a:cubicBezTo>
                  <a:pt x="353527" y="10677"/>
                  <a:pt x="524488" y="4800"/>
                  <a:pt x="768637" y="0"/>
                </a:cubicBezTo>
                <a:cubicBezTo>
                  <a:pt x="1012786" y="-4800"/>
                  <a:pt x="1048920" y="-21576"/>
                  <a:pt x="1299827" y="0"/>
                </a:cubicBezTo>
                <a:cubicBezTo>
                  <a:pt x="1550734" y="21576"/>
                  <a:pt x="1615578" y="247"/>
                  <a:pt x="1801506" y="0"/>
                </a:cubicBezTo>
                <a:cubicBezTo>
                  <a:pt x="1987434" y="-247"/>
                  <a:pt x="2215272" y="14985"/>
                  <a:pt x="2362206" y="0"/>
                </a:cubicBezTo>
                <a:cubicBezTo>
                  <a:pt x="2509140" y="-14985"/>
                  <a:pt x="2809662" y="-32894"/>
                  <a:pt x="3099969" y="0"/>
                </a:cubicBezTo>
                <a:cubicBezTo>
                  <a:pt x="3028594" y="236470"/>
                  <a:pt x="2994564" y="461100"/>
                  <a:pt x="2951054" y="595662"/>
                </a:cubicBezTo>
                <a:cubicBezTo>
                  <a:pt x="2735179" y="592280"/>
                  <a:pt x="2586102" y="576330"/>
                  <a:pt x="2301822" y="595662"/>
                </a:cubicBezTo>
                <a:cubicBezTo>
                  <a:pt x="2017542" y="614994"/>
                  <a:pt x="1936174" y="613187"/>
                  <a:pt x="1741122" y="595662"/>
                </a:cubicBezTo>
                <a:cubicBezTo>
                  <a:pt x="1546070" y="578137"/>
                  <a:pt x="1436710" y="580041"/>
                  <a:pt x="1180422" y="595662"/>
                </a:cubicBezTo>
                <a:cubicBezTo>
                  <a:pt x="924134" y="611283"/>
                  <a:pt x="784695" y="576595"/>
                  <a:pt x="531190" y="595662"/>
                </a:cubicBezTo>
                <a:cubicBezTo>
                  <a:pt x="277685" y="614729"/>
                  <a:pt x="172519" y="611848"/>
                  <a:pt x="0" y="595662"/>
                </a:cubicBezTo>
                <a:close/>
              </a:path>
            </a:pathLst>
          </a:custGeom>
          <a:solidFill>
            <a:srgbClr val="FFFFCC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0ADEB6B6-7414-5113-AE67-9601F35ED7B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57A2B31-531E-C163-2876-2B067399C8DE}"/>
              </a:ext>
            </a:extLst>
          </p:cNvPr>
          <p:cNvSpPr txBox="1"/>
          <p:nvPr/>
        </p:nvSpPr>
        <p:spPr>
          <a:xfrm rot="16200000">
            <a:off x="-1061552" y="3423292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2" name="جدول 21">
            <a:extLst>
              <a:ext uri="{FF2B5EF4-FFF2-40B4-BE49-F238E27FC236}">
                <a16:creationId xmlns:a16="http://schemas.microsoft.com/office/drawing/2014/main" id="{43831E52-B0CF-5C2E-0340-B06FC4490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415053"/>
              </p:ext>
            </p:extLst>
          </p:nvPr>
        </p:nvGraphicFramePr>
        <p:xfrm>
          <a:off x="738301" y="1266402"/>
          <a:ext cx="8532723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844241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CFE6A110-2831-29B3-331F-736E74ADD370}"/>
              </a:ext>
            </a:extLst>
          </p:cNvPr>
          <p:cNvSpPr txBox="1"/>
          <p:nvPr/>
        </p:nvSpPr>
        <p:spPr>
          <a:xfrm>
            <a:off x="2579299" y="656318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chemeClr val="accent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جدول التعلم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EEFF701-1164-2EB9-8285-8B641BB00F01}"/>
              </a:ext>
            </a:extLst>
          </p:cNvPr>
          <p:cNvSpPr txBox="1"/>
          <p:nvPr/>
        </p:nvSpPr>
        <p:spPr>
          <a:xfrm>
            <a:off x="9420734" y="704672"/>
            <a:ext cx="261909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المتطابقات المثلثية لمجموع زاويتين والفرق بينهما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1446/05/26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41929E9F-D00C-3274-5124-09DB9C8B2991}"/>
              </a:ext>
            </a:extLst>
          </p:cNvPr>
          <p:cNvSpPr txBox="1"/>
          <p:nvPr/>
        </p:nvSpPr>
        <p:spPr>
          <a:xfrm>
            <a:off x="9554550" y="5163564"/>
            <a:ext cx="235146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القيم المثلثية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E9B6B45F-A41E-6C36-08DF-DFA9C6BE040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3754"/>
          <a:stretch>
            <a:fillRect/>
          </a:stretch>
        </p:blipFill>
        <p:spPr>
          <a:xfrm>
            <a:off x="9672714" y="2095258"/>
            <a:ext cx="2115135" cy="30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2443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334E4-D111-EE2B-684D-FEE44D3E0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D1058B6-5994-14BD-90F5-B879D3739AAE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84F1792-2B4E-E6B4-BB6D-87E125EC52D5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E8E7D66B-AAE1-57B8-2CB7-C9435E5E8A0B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B4C3CF0C-2D55-8B99-9B43-9DE613D3317B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B5BDCD83-AE37-01BD-76B0-E34619D5F3A4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C35420DB-63C9-84BF-0B03-F0429ACA4CD4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1883ACD0-9E13-EA74-E4AF-EB25F7981552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DBCA7C8E-B41C-1F9C-8545-B6BBE945DEC3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FB52175E-577B-9039-E82B-3273BF2AEA6B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23DD869B-E76F-603A-6997-F2D2C80C460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EC201F02-E60E-9D09-CB02-C404CB3F0CC9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EE1FD3EF-A2F5-105F-955E-92A2B3DBDB3D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0D7A1E89-258B-61A0-9BC5-CEC97E99EFCB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BF8AEB21-D91D-E01A-908B-991F03BC22ED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08FCDCC2-A0DA-7F18-5754-8950FC90ECBE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41E767DF-A278-1ED1-0CEF-BA8619FDF3A8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6" name="متوازي أضلاع 5">
            <a:extLst>
              <a:ext uri="{FF2B5EF4-FFF2-40B4-BE49-F238E27FC236}">
                <a16:creationId xmlns:a16="http://schemas.microsoft.com/office/drawing/2014/main" id="{AE440DBA-0F85-3A97-DDDA-304D43830D45}"/>
              </a:ext>
            </a:extLst>
          </p:cNvPr>
          <p:cNvSpPr/>
          <p:nvPr/>
        </p:nvSpPr>
        <p:spPr>
          <a:xfrm>
            <a:off x="6512732" y="443913"/>
            <a:ext cx="3099969" cy="595662"/>
          </a:xfrm>
          <a:custGeom>
            <a:avLst/>
            <a:gdLst>
              <a:gd name="connsiteX0" fmla="*/ 0 w 3099969"/>
              <a:gd name="connsiteY0" fmla="*/ 595662 h 595662"/>
              <a:gd name="connsiteX1" fmla="*/ 148916 w 3099969"/>
              <a:gd name="connsiteY1" fmla="*/ 0 h 595662"/>
              <a:gd name="connsiteX2" fmla="*/ 650595 w 3099969"/>
              <a:gd name="connsiteY2" fmla="*/ 0 h 595662"/>
              <a:gd name="connsiteX3" fmla="*/ 1270316 w 3099969"/>
              <a:gd name="connsiteY3" fmla="*/ 0 h 595662"/>
              <a:gd name="connsiteX4" fmla="*/ 1771995 w 3099969"/>
              <a:gd name="connsiteY4" fmla="*/ 0 h 595662"/>
              <a:gd name="connsiteX5" fmla="*/ 2332695 w 3099969"/>
              <a:gd name="connsiteY5" fmla="*/ 0 h 595662"/>
              <a:gd name="connsiteX6" fmla="*/ 3099969 w 3099969"/>
              <a:gd name="connsiteY6" fmla="*/ 0 h 595662"/>
              <a:gd name="connsiteX7" fmla="*/ 2951054 w 3099969"/>
              <a:gd name="connsiteY7" fmla="*/ 595662 h 595662"/>
              <a:gd name="connsiteX8" fmla="*/ 2419864 w 3099969"/>
              <a:gd name="connsiteY8" fmla="*/ 595662 h 595662"/>
              <a:gd name="connsiteX9" fmla="*/ 1888675 w 3099969"/>
              <a:gd name="connsiteY9" fmla="*/ 595662 h 595662"/>
              <a:gd name="connsiteX10" fmla="*/ 1298464 w 3099969"/>
              <a:gd name="connsiteY10" fmla="*/ 595662 h 595662"/>
              <a:gd name="connsiteX11" fmla="*/ 737764 w 3099969"/>
              <a:gd name="connsiteY11" fmla="*/ 595662 h 595662"/>
              <a:gd name="connsiteX12" fmla="*/ 0 w 3099969"/>
              <a:gd name="connsiteY12" fmla="*/ 595662 h 59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99969" h="595662" fill="none" extrusionOk="0">
                <a:moveTo>
                  <a:pt x="0" y="595662"/>
                </a:moveTo>
                <a:cubicBezTo>
                  <a:pt x="27152" y="460534"/>
                  <a:pt x="103396" y="219244"/>
                  <a:pt x="148916" y="0"/>
                </a:cubicBezTo>
                <a:cubicBezTo>
                  <a:pt x="272485" y="21975"/>
                  <a:pt x="464331" y="-2391"/>
                  <a:pt x="650595" y="0"/>
                </a:cubicBezTo>
                <a:cubicBezTo>
                  <a:pt x="836859" y="2391"/>
                  <a:pt x="1022979" y="8558"/>
                  <a:pt x="1270316" y="0"/>
                </a:cubicBezTo>
                <a:cubicBezTo>
                  <a:pt x="1517653" y="-8558"/>
                  <a:pt x="1655164" y="-7339"/>
                  <a:pt x="1771995" y="0"/>
                </a:cubicBezTo>
                <a:cubicBezTo>
                  <a:pt x="1888826" y="7339"/>
                  <a:pt x="2114408" y="13480"/>
                  <a:pt x="2332695" y="0"/>
                </a:cubicBezTo>
                <a:cubicBezTo>
                  <a:pt x="2550982" y="-13480"/>
                  <a:pt x="2729031" y="-15720"/>
                  <a:pt x="3099969" y="0"/>
                </a:cubicBezTo>
                <a:cubicBezTo>
                  <a:pt x="3040910" y="168032"/>
                  <a:pt x="2999414" y="356244"/>
                  <a:pt x="2951054" y="595662"/>
                </a:cubicBezTo>
                <a:cubicBezTo>
                  <a:pt x="2778286" y="569155"/>
                  <a:pt x="2618140" y="603894"/>
                  <a:pt x="2419864" y="595662"/>
                </a:cubicBezTo>
                <a:cubicBezTo>
                  <a:pt x="2221588" y="587431"/>
                  <a:pt x="2055562" y="598841"/>
                  <a:pt x="1888675" y="595662"/>
                </a:cubicBezTo>
                <a:cubicBezTo>
                  <a:pt x="1721788" y="592483"/>
                  <a:pt x="1525423" y="574945"/>
                  <a:pt x="1298464" y="595662"/>
                </a:cubicBezTo>
                <a:cubicBezTo>
                  <a:pt x="1071505" y="616379"/>
                  <a:pt x="955007" y="606243"/>
                  <a:pt x="737764" y="595662"/>
                </a:cubicBezTo>
                <a:cubicBezTo>
                  <a:pt x="520521" y="585081"/>
                  <a:pt x="266789" y="568546"/>
                  <a:pt x="0" y="595662"/>
                </a:cubicBezTo>
                <a:close/>
              </a:path>
              <a:path w="3099969" h="595662" stroke="0" extrusionOk="0">
                <a:moveTo>
                  <a:pt x="0" y="595662"/>
                </a:moveTo>
                <a:cubicBezTo>
                  <a:pt x="62179" y="366373"/>
                  <a:pt x="82662" y="229437"/>
                  <a:pt x="148916" y="0"/>
                </a:cubicBezTo>
                <a:cubicBezTo>
                  <a:pt x="353527" y="10677"/>
                  <a:pt x="524488" y="4800"/>
                  <a:pt x="768637" y="0"/>
                </a:cubicBezTo>
                <a:cubicBezTo>
                  <a:pt x="1012786" y="-4800"/>
                  <a:pt x="1048920" y="-21576"/>
                  <a:pt x="1299827" y="0"/>
                </a:cubicBezTo>
                <a:cubicBezTo>
                  <a:pt x="1550734" y="21576"/>
                  <a:pt x="1615578" y="247"/>
                  <a:pt x="1801506" y="0"/>
                </a:cubicBezTo>
                <a:cubicBezTo>
                  <a:pt x="1987434" y="-247"/>
                  <a:pt x="2215272" y="14985"/>
                  <a:pt x="2362206" y="0"/>
                </a:cubicBezTo>
                <a:cubicBezTo>
                  <a:pt x="2509140" y="-14985"/>
                  <a:pt x="2809662" y="-32894"/>
                  <a:pt x="3099969" y="0"/>
                </a:cubicBezTo>
                <a:cubicBezTo>
                  <a:pt x="3028594" y="236470"/>
                  <a:pt x="2994564" y="461100"/>
                  <a:pt x="2951054" y="595662"/>
                </a:cubicBezTo>
                <a:cubicBezTo>
                  <a:pt x="2735179" y="592280"/>
                  <a:pt x="2586102" y="576330"/>
                  <a:pt x="2301822" y="595662"/>
                </a:cubicBezTo>
                <a:cubicBezTo>
                  <a:pt x="2017542" y="614994"/>
                  <a:pt x="1936174" y="613187"/>
                  <a:pt x="1741122" y="595662"/>
                </a:cubicBezTo>
                <a:cubicBezTo>
                  <a:pt x="1546070" y="578137"/>
                  <a:pt x="1436710" y="580041"/>
                  <a:pt x="1180422" y="595662"/>
                </a:cubicBezTo>
                <a:cubicBezTo>
                  <a:pt x="924134" y="611283"/>
                  <a:pt x="784695" y="576595"/>
                  <a:pt x="531190" y="595662"/>
                </a:cubicBezTo>
                <a:cubicBezTo>
                  <a:pt x="277685" y="614729"/>
                  <a:pt x="172519" y="611848"/>
                  <a:pt x="0" y="595662"/>
                </a:cubicBezTo>
                <a:close/>
              </a:path>
            </a:pathLst>
          </a:custGeom>
          <a:solidFill>
            <a:srgbClr val="FFFFCC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C4572B9-F12F-5BFE-A95B-ADFC646A808A}"/>
              </a:ext>
            </a:extLst>
          </p:cNvPr>
          <p:cNvSpPr txBox="1"/>
          <p:nvPr/>
        </p:nvSpPr>
        <p:spPr>
          <a:xfrm>
            <a:off x="6595109" y="1131292"/>
            <a:ext cx="274823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الواجـــــــــــــــــــــــــــــــــــــــــــــــــــــــب</a:t>
            </a:r>
            <a:endParaRPr lang="ar-SA" sz="3200" dirty="0">
              <a:solidFill>
                <a:srgbClr val="C00000"/>
              </a:solidFill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3C0C766D-078A-AEE1-03BC-B7307E73290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C69EE1D-E8DF-29E5-A1CB-C300EF5AC443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86D9F419-2A04-10B6-41C9-1503522EC98E}"/>
              </a:ext>
            </a:extLst>
          </p:cNvPr>
          <p:cNvSpPr txBox="1"/>
          <p:nvPr/>
        </p:nvSpPr>
        <p:spPr>
          <a:xfrm>
            <a:off x="2664271" y="1626500"/>
            <a:ext cx="49682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solidFill>
                  <a:srgbClr val="6876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7 – 19 </a:t>
            </a:r>
          </a:p>
          <a:p>
            <a:pPr algn="ctr"/>
            <a:r>
              <a:rPr lang="ar-SA" sz="4800" b="1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صفحة</a:t>
            </a:r>
            <a:r>
              <a:rPr lang="ar-SA" sz="4800" b="1" dirty="0">
                <a:solidFill>
                  <a:srgbClr val="6876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148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37E4BBD-7ED7-9518-4800-1525D11BBA73}"/>
              </a:ext>
            </a:extLst>
          </p:cNvPr>
          <p:cNvSpPr txBox="1"/>
          <p:nvPr/>
        </p:nvSpPr>
        <p:spPr>
          <a:xfrm>
            <a:off x="1122048" y="3493810"/>
            <a:ext cx="7564752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ar-SA" sz="44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وتذكري يا جميلتي:</a:t>
            </a:r>
            <a:endParaRPr lang="en-US" altLang="ar-SA" sz="4400" dirty="0">
              <a:solidFill>
                <a:schemeClr val="accent2">
                  <a:lumMod val="75000"/>
                </a:schemeClr>
              </a:solidFill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algn="ctr"/>
            <a:r>
              <a:rPr lang="ar-SA" sz="4400" dirty="0">
                <a:solidFill>
                  <a:srgbClr val="80C6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الآمال العظيمة تصنع الأشخاص العظماء.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B5A6B25-68F9-D325-BBCD-7242A5334346}"/>
              </a:ext>
            </a:extLst>
          </p:cNvPr>
          <p:cNvSpPr txBox="1"/>
          <p:nvPr/>
        </p:nvSpPr>
        <p:spPr>
          <a:xfrm>
            <a:off x="9420734" y="704672"/>
            <a:ext cx="261909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المتطابقات المثلثية لمجموع زاويتين والفرق بينهما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1446/05/26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39DFEE9B-A60D-9EE9-9D1B-7BBEF2D86034}"/>
              </a:ext>
            </a:extLst>
          </p:cNvPr>
          <p:cNvSpPr txBox="1"/>
          <p:nvPr/>
        </p:nvSpPr>
        <p:spPr>
          <a:xfrm>
            <a:off x="9554550" y="5163564"/>
            <a:ext cx="235146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القيم المثلثية</a:t>
            </a: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C2BE3516-C04C-39DB-E9A6-220D1E7C489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3754"/>
          <a:stretch>
            <a:fillRect/>
          </a:stretch>
        </p:blipFill>
        <p:spPr>
          <a:xfrm>
            <a:off x="9672714" y="2095258"/>
            <a:ext cx="2115135" cy="30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161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1ABEE-9195-995E-16AD-C4E8A703A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E908A5A-EDED-A067-A58D-F6362E9033C9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09DB3A3-0458-6EA1-FD34-D6807C4A7B27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63126E5-6B13-2FCC-A84E-7E47B52EAF8B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DF23DFE5-5D33-B585-FD79-B7AFABDF354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3CF77E8F-F544-B769-6832-A99ABA4A6D59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1AB26D0E-16DA-42CB-947C-5301C0DD5110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25B8AB5A-E7F6-100F-4904-A5556DD6D71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D9C68A3F-2CD7-6493-0ED4-5EEFDE7B3841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A88E0E84-D503-A51D-4795-5C39CC81388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05CEE42B-AC10-DAC6-0884-FED84FB9841D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D14577D0-C675-59AC-EB23-A8A9B705917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9414CA18-0EDC-5D4E-8AA3-D88FCA257665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714609C6-7B37-92DD-7AA6-457B7A3F6911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7F4DF30C-C78A-7909-9CC2-9BA276730A0F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F41E12B6-245A-DD9E-C2D4-D4C22C8D172C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84848D43-52E2-D959-B696-559AD5A63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702719"/>
              </p:ext>
            </p:extLst>
          </p:nvPr>
        </p:nvGraphicFramePr>
        <p:xfrm>
          <a:off x="377745" y="656440"/>
          <a:ext cx="11428736" cy="59843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28736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9616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الاثنين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1447/05/26ه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الحصة/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الثانية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166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المتطابقات المثلثية لمجموع زاويتين والفرق بينهما</a:t>
                      </a:r>
                      <a:endParaRPr lang="ar-SA" sz="40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66656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5" name="صورة 4">
            <a:extLst>
              <a:ext uri="{FF2B5EF4-FFF2-40B4-BE49-F238E27FC236}">
                <a16:creationId xmlns:a16="http://schemas.microsoft.com/office/drawing/2014/main" id="{DFE14C65-C50F-A5DA-D258-FF612EAA8B5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11F40102-340A-BDA7-D342-E540207AC34D}"/>
              </a:ext>
            </a:extLst>
          </p:cNvPr>
          <p:cNvSpPr txBox="1"/>
          <p:nvPr/>
        </p:nvSpPr>
        <p:spPr>
          <a:xfrm>
            <a:off x="-58905" y="631071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ED615AF-AE3F-DB04-8DA0-23FE01573455}"/>
              </a:ext>
            </a:extLst>
          </p:cNvPr>
          <p:cNvSpPr txBox="1"/>
          <p:nvPr/>
        </p:nvSpPr>
        <p:spPr>
          <a:xfrm>
            <a:off x="9218113" y="2073026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solidFill>
                  <a:srgbClr val="82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5DF95AB-D656-A6B1-FEC6-74FE501079C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47234" y="2605404"/>
            <a:ext cx="7134225" cy="11811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D4073A4-3F97-159D-FB59-D2AB2BED3EA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07844" y="3731164"/>
            <a:ext cx="4216327" cy="2579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873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C89E4-7887-03EA-BA13-054617EB8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857E6029-3A2A-9364-3E4D-65EE96E82888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E4F6D18-A6D7-1CBF-C11E-7B5183EE085E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95BBD8C4-7BE7-132B-B3F0-95CABBAD064F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127FAFFD-E619-9CDF-EBA6-1207071B088B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20769B9-EDF9-893A-342E-313279CD6220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54DCF5B5-ED19-B9FC-2E2F-630B58894E42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4B10928E-DD5B-1636-9D01-81A4AF898A0E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221D73BF-14B2-101D-F6CC-1C7525D3AD88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A53EACB7-AF9D-6D99-5074-D56490D46F8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E6DEB3C-571F-4811-E243-3C2461E754F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91DDE684-4795-46A8-4649-E94F64CFCE53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A8B8EF8D-F886-6AAF-F0B7-00723FD53B52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991E52AB-C5F1-46BB-6264-CC46C0C4BB11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FC78E97E-0149-3F1A-ABCF-5C02E1F57CF8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767A390-7322-8295-497F-84C6C42E6C3D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DA0D93-1CB8-EA5E-D8C5-90766AAD8D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964904"/>
              </p:ext>
            </p:extLst>
          </p:nvPr>
        </p:nvGraphicFramePr>
        <p:xfrm>
          <a:off x="377189" y="656440"/>
          <a:ext cx="11442350" cy="58887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1146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30890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6632"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الاثنين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1447/05/26ه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الحصة/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 rowSpan="2">
                  <a:txBody>
                    <a:bodyPr/>
                    <a:lstStyle/>
                    <a:p>
                      <a:pPr rtl="1"/>
                      <a:endParaRPr lang="ar-SA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</a:t>
                      </a: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المتطابقات المثلثية لمجموع زاويتين والفرق بينهما</a:t>
                      </a:r>
                      <a:endParaRPr lang="ar-SA" sz="40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4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AB1EFD84-608C-FD21-3D13-B557B5FC36C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1F609D84-A6A3-56A4-EA79-4F03CC0ACE10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2254FE4-F946-2250-5030-13B7B1382DF0}"/>
              </a:ext>
            </a:extLst>
          </p:cNvPr>
          <p:cNvSpPr txBox="1"/>
          <p:nvPr/>
        </p:nvSpPr>
        <p:spPr>
          <a:xfrm>
            <a:off x="2674620" y="2040975"/>
            <a:ext cx="6674547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8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القيم المثلثية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E66AB9D-5B4E-7C94-3D61-1E4B47EFCD9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31463" y="1671272"/>
            <a:ext cx="2115135" cy="453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25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9160F2-6F46-0945-D33E-05A95F3D5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7D9D95E-07B4-849A-34F1-6EE6AC6E3F32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2AC356E-C32E-BCB1-DAA9-47E054F555FD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163C9EA1-1003-8D8A-011E-30B04B221444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9394ED2F-1DA6-0BF0-BB8B-D6618231532C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C92444C2-208A-ECF5-A39A-93E9522B155E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7FFEEB8E-33EB-EFDD-535F-AB490E892FAF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50E8DFF3-B67E-F965-46F4-557D3479F376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3B4CE18B-98B8-7E9B-E3B9-F0BD47893F4E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58808311-B8DA-74F4-32A3-004F244EA1E0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14D355B1-9A78-F45D-1D65-B0A9CF273B65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02A4FC8E-8090-9828-574D-0089AD178C2E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1F2EEA7B-E655-243F-8CDE-7CEF7515F089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8BD41AF2-431A-CCE5-1B2C-CAFEFE55D39F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39A03983-F660-437B-8FAB-5A684A4A3E01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971BC91-F757-DFED-7088-0868F5056FF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DDDF8FA9-1CA6-7CE7-3792-40F82709C2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094808"/>
              </p:ext>
            </p:extLst>
          </p:nvPr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aphicFrame>
        <p:nvGraphicFramePr>
          <p:cNvPr id="4" name="جدول 21">
            <a:extLst>
              <a:ext uri="{FF2B5EF4-FFF2-40B4-BE49-F238E27FC236}">
                <a16:creationId xmlns:a16="http://schemas.microsoft.com/office/drawing/2014/main" id="{7DCAEB67-85BD-71AF-2F93-FB4797B0EE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415018"/>
              </p:ext>
            </p:extLst>
          </p:nvPr>
        </p:nvGraphicFramePr>
        <p:xfrm>
          <a:off x="738301" y="1266402"/>
          <a:ext cx="8532723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844241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A095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F8475421-63AD-A70E-6258-7061D97D2F79}"/>
              </a:ext>
            </a:extLst>
          </p:cNvPr>
          <p:cNvSpPr txBox="1"/>
          <p:nvPr/>
        </p:nvSpPr>
        <p:spPr>
          <a:xfrm>
            <a:off x="2756500" y="628164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جدول التعلم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F30C56F-B286-FD9F-6D91-583C6C1E0AF8}"/>
              </a:ext>
            </a:extLst>
          </p:cNvPr>
          <p:cNvSpPr txBox="1"/>
          <p:nvPr/>
        </p:nvSpPr>
        <p:spPr>
          <a:xfrm rot="16200000">
            <a:off x="-1075983" y="368030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D2E207D0-C786-59EB-0BAD-D243FBE15F4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18111A03-9680-9D1F-EB41-555EB6E5017C}"/>
              </a:ext>
            </a:extLst>
          </p:cNvPr>
          <p:cNvSpPr txBox="1"/>
          <p:nvPr/>
        </p:nvSpPr>
        <p:spPr>
          <a:xfrm>
            <a:off x="9423196" y="941100"/>
            <a:ext cx="261909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المتطابقات المثلثية لمجموع زاويتين والفرق بينهما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1446/05/26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C46D6E8-742F-7B49-9A91-0BCB9E4805AC}"/>
              </a:ext>
            </a:extLst>
          </p:cNvPr>
          <p:cNvSpPr txBox="1"/>
          <p:nvPr/>
        </p:nvSpPr>
        <p:spPr>
          <a:xfrm>
            <a:off x="9557012" y="5399992"/>
            <a:ext cx="235146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القيم المثلثية</a:t>
            </a: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9756F986-A5D8-2907-8195-ABD975DF225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3754"/>
          <a:stretch>
            <a:fillRect/>
          </a:stretch>
        </p:blipFill>
        <p:spPr>
          <a:xfrm>
            <a:off x="9675176" y="2331686"/>
            <a:ext cx="2115135" cy="30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281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64C030-C498-0290-D78B-F339E677C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C31F7B22-018C-3D44-AA12-9ADE4047DEA0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D501C5D-EAED-42B7-2F49-097E8EF786E5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69D69F6E-B123-2C82-2A0E-6EC01878DCCB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E375C064-45A4-0F0E-653E-0269E9319002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A743B910-574A-3E9C-32B5-F30C843AA05D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7EE5208-4D36-F858-8ADC-E05A62A15CE3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9C92CC99-62B2-382B-0A01-92AA4BDEDE31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B13A476A-FDD2-2E75-F512-CE94A7BBD9D9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DA348FB0-630D-6A86-65B2-D7259E0E8F5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49295DCC-5206-2C06-ADC1-57EB0D2607AD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992D0982-0624-1521-E643-8AD333B01E0A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0EDADFFE-E89C-85A1-3676-23CFFB01A31A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15F834C6-A0D6-8422-AAE4-37D91E328689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BA4CF764-4114-6143-4FEA-7DD811AADC5E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E60D1B30-DFB5-8CDB-7C52-6769AC84ECB5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A523AACD-C11F-595B-326D-9BC921B51B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092900"/>
              </p:ext>
            </p:extLst>
          </p:nvPr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619BFEE2-CA40-7D28-8092-2EB7AFAE512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87FF978B-D9BA-8FCE-57E8-0C10C84DA5F0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B8720F0-D78D-D977-19E9-C405DF22C9AD}"/>
              </a:ext>
            </a:extLst>
          </p:cNvPr>
          <p:cNvSpPr txBox="1"/>
          <p:nvPr/>
        </p:nvSpPr>
        <p:spPr>
          <a:xfrm>
            <a:off x="6644509" y="753971"/>
            <a:ext cx="274823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إثــــــــــــــــــــــــــــــــــــــــــــــراء</a:t>
            </a:r>
            <a:endParaRPr lang="ar-SA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45786DE-083C-D67B-3228-A709B423C7B3}"/>
              </a:ext>
            </a:extLst>
          </p:cNvPr>
          <p:cNvSpPr txBox="1"/>
          <p:nvPr/>
        </p:nvSpPr>
        <p:spPr>
          <a:xfrm>
            <a:off x="9423196" y="941100"/>
            <a:ext cx="261909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المتطابقات المثلثية لمجموع زاويتين والفرق بينهما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1446/05/26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F157FFDA-51EA-E788-9CD1-53FA049C4812}"/>
              </a:ext>
            </a:extLst>
          </p:cNvPr>
          <p:cNvSpPr txBox="1"/>
          <p:nvPr/>
        </p:nvSpPr>
        <p:spPr>
          <a:xfrm>
            <a:off x="9485835" y="3522545"/>
            <a:ext cx="235146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القيم المثلثية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FC36EA05-B112-6AC9-3FA8-1F70E28BBC3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799" b="76746"/>
          <a:stretch>
            <a:fillRect/>
          </a:stretch>
        </p:blipFill>
        <p:spPr>
          <a:xfrm>
            <a:off x="9675176" y="2331686"/>
            <a:ext cx="2115135" cy="1017304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05F64796-BD21-8205-A4A6-9B9DF7656C09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1838" y="1376241"/>
            <a:ext cx="8532485" cy="1447800"/>
          </a:xfrm>
          <a:prstGeom prst="rect">
            <a:avLst/>
          </a:prstGeom>
        </p:spPr>
      </p:pic>
      <p:pic>
        <p:nvPicPr>
          <p:cNvPr id="22" name="btnInknoeActivityCp2">
            <a:extLst>
              <a:ext uri="{FF2B5EF4-FFF2-40B4-BE49-F238E27FC236}">
                <a16:creationId xmlns:a16="http://schemas.microsoft.com/office/drawing/2014/main" id="{75E79982-7A7E-E4F5-C422-E8C3DB8DA7E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33" y="5626729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766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292B3-C670-23C9-E73C-5C4046FB4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AA152706-2F00-F568-6BCB-183944D4427D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EF277FE-0306-500F-55E4-CF76C4DD42B3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21B93BCB-5BD0-7CE3-ADD0-EC48C544BA3B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35004624-F95F-B5FE-E3CB-3DCCB93E7FFD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1F16EEA7-BCA4-6B50-AA63-820CEBA164F6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FCE040C4-4B0A-CC5E-3A03-9CD7610D4261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123A0475-0ED1-223F-4EF0-02DA56266A07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728E9F0B-167C-E946-FD99-A207EC31F970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4D384D40-432E-443A-6332-906E1504CD33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5E6FE5C1-7CE7-B57E-7BCE-DBDB44854C13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87129924-608F-1622-2032-C8986830624A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B437A17E-0DEC-5FAD-8ACD-6A35C8ABE031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0A7BFEEE-C4EE-5BE7-C1AC-14E86439F96D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68161AC8-3A87-24A9-3A1D-C9962A62E27F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167B1700-4B5C-9D53-3847-F816C2659640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D95721C2-42FF-180E-246F-8B43A6B43E35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2814D615-11BF-B966-3698-A1581E6EAE8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1064BC4C-E85F-550A-1557-234CC7F14CF9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AC57B24-7098-E9D9-D68B-81A4EB16619C}"/>
              </a:ext>
            </a:extLst>
          </p:cNvPr>
          <p:cNvSpPr txBox="1"/>
          <p:nvPr/>
        </p:nvSpPr>
        <p:spPr>
          <a:xfrm>
            <a:off x="9423196" y="941100"/>
            <a:ext cx="261909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المتطابقات المثلثية لمجموع زاويتين والفرق بينهما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1446/05/26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2130BF3-C979-FEFC-F3A6-C1B1D80FD122}"/>
              </a:ext>
            </a:extLst>
          </p:cNvPr>
          <p:cNvSpPr txBox="1"/>
          <p:nvPr/>
        </p:nvSpPr>
        <p:spPr>
          <a:xfrm>
            <a:off x="9557012" y="5399992"/>
            <a:ext cx="235146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القيم المثلثية</a:t>
            </a: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046F8328-DB95-7954-9768-F9DC9AAD8D0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3754"/>
          <a:stretch>
            <a:fillRect/>
          </a:stretch>
        </p:blipFill>
        <p:spPr>
          <a:xfrm>
            <a:off x="9675176" y="2331686"/>
            <a:ext cx="2115135" cy="300116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931D8B5E-1C71-DF85-B4BD-298CE471D6E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9839" y="1095825"/>
            <a:ext cx="8942718" cy="4552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615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66E01-ED29-8AA2-088B-D4EF60400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4B5B97AC-81A1-C524-6EA4-877171C2BBF7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98316AC-44F7-1F55-D629-CBEE6BA860AE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002008D7-640D-F634-FD3D-31BEF762716C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BFF632CC-0C53-E88D-3023-0BD657AB8AA8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70B884DD-89B7-12D9-B856-1F80D9E7E316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E7261CA3-2862-CF96-56D7-32C666847FCC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96E0AF0C-E7C3-7F2B-FA3F-287EA85409A0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C71370B2-1122-222B-D649-0E52304EBDCE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63B93943-A93B-E6A7-E27E-B6975C85A157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2F28C9F8-6AFE-CAE0-E524-1183C41BD4BA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E7281D3B-A331-FE96-1D45-C216111C838F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9BE7785A-FF57-6175-F90D-168737BBE3A9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97D827C9-3EC3-F02F-DE49-63206225EF4D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0F65854F-30F8-EA27-CADE-52B2BEB05368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6329159C-7C8B-FC51-3047-7671F29EFF83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9AF70EA1-61B1-497A-9E77-E4FBB1D75F40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C4D01510-5C32-4CA5-B6FF-4E0DE7BE9A0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4B546096-7BA8-68A4-86FE-6F09638F3423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A59E58A6-32D5-0112-9BC1-FC5107A6816C}"/>
              </a:ext>
            </a:extLst>
          </p:cNvPr>
          <p:cNvSpPr txBox="1"/>
          <p:nvPr/>
        </p:nvSpPr>
        <p:spPr>
          <a:xfrm>
            <a:off x="9423196" y="941100"/>
            <a:ext cx="261909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المتطابقات المثلثية لمجموع زاويتين والفرق بينهما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1446/05/26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0FC799ED-E91A-46C0-449C-3778DC2A188F}"/>
              </a:ext>
            </a:extLst>
          </p:cNvPr>
          <p:cNvSpPr txBox="1"/>
          <p:nvPr/>
        </p:nvSpPr>
        <p:spPr>
          <a:xfrm>
            <a:off x="9557012" y="5399992"/>
            <a:ext cx="235146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القيم المثلثية</a:t>
            </a: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E13AFF2D-9C33-FE35-F39B-C3D99336546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3754"/>
          <a:stretch>
            <a:fillRect/>
          </a:stretch>
        </p:blipFill>
        <p:spPr>
          <a:xfrm>
            <a:off x="9675176" y="2331686"/>
            <a:ext cx="2115135" cy="300116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AC094C2B-2F8F-4CCC-2156-C7C20B0CE2A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2469" y="847510"/>
            <a:ext cx="8563687" cy="5147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747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6D394-7AEB-DCB7-2078-D0C9F308F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002CC71D-FB7A-9362-065E-6F7A67734CF9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5FB69CD-870B-7876-78F0-B665B0C19B43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C17DEE2E-69F2-33A1-3372-5E6CB973B631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C379B990-6A62-B05E-AE7F-0710507E6995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4AEC66BD-9682-9EE0-57C4-3DC324FADD95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777DBF4D-A8E5-299A-F8AA-3DDE75DA261B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19CE2ACA-134F-281C-7DC1-77B8B858BC97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6FF51F91-8827-15AD-233F-93A0FB1307CC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5C1627A3-A382-CE52-8CB4-F8EDAB46AE9C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0D75ED95-4965-DE3B-A17C-B329420E1A40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7DB1E561-5C54-ACC7-CCC1-A33C0D92328C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520FBD13-96E1-62AA-F1EB-D6451818CDB0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89B567B5-0C31-E74F-7A9B-AE10662E55F3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96488756-0008-7904-C2F7-12F4DE3D04E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33F6CD2B-7287-EFA6-C2F9-B127047828C4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52B495FA-6761-FA7F-A111-628EA2BB6E05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pSp>
        <p:nvGrpSpPr>
          <p:cNvPr id="22" name="مجموعة 21">
            <a:extLst>
              <a:ext uri="{FF2B5EF4-FFF2-40B4-BE49-F238E27FC236}">
                <a16:creationId xmlns:a16="http://schemas.microsoft.com/office/drawing/2014/main" id="{922C810B-083C-DA57-80F6-BD2E8D0461F7}"/>
              </a:ext>
            </a:extLst>
          </p:cNvPr>
          <p:cNvGrpSpPr/>
          <p:nvPr/>
        </p:nvGrpSpPr>
        <p:grpSpPr>
          <a:xfrm>
            <a:off x="6863086" y="663685"/>
            <a:ext cx="2633184" cy="664446"/>
            <a:chOff x="6863086" y="663685"/>
            <a:chExt cx="2633184" cy="664446"/>
          </a:xfrm>
        </p:grpSpPr>
        <p:sp>
          <p:nvSpPr>
            <p:cNvPr id="15" name="سهم: خماسي 14">
              <a:extLst>
                <a:ext uri="{FF2B5EF4-FFF2-40B4-BE49-F238E27FC236}">
                  <a16:creationId xmlns:a16="http://schemas.microsoft.com/office/drawing/2014/main" id="{042FD386-7B96-6928-11DC-42D1DEB526A4}"/>
                </a:ext>
              </a:extLst>
            </p:cNvPr>
            <p:cNvSpPr/>
            <p:nvPr/>
          </p:nvSpPr>
          <p:spPr>
            <a:xfrm flipH="1">
              <a:off x="6863086" y="663685"/>
              <a:ext cx="2588368" cy="664446"/>
            </a:xfrm>
            <a:custGeom>
              <a:avLst/>
              <a:gdLst>
                <a:gd name="connsiteX0" fmla="*/ 0 w 2588368"/>
                <a:gd name="connsiteY0" fmla="*/ 0 h 664446"/>
                <a:gd name="connsiteX1" fmla="*/ 518913 w 2588368"/>
                <a:gd name="connsiteY1" fmla="*/ 0 h 664446"/>
                <a:gd name="connsiteX2" fmla="*/ 1060388 w 2588368"/>
                <a:gd name="connsiteY2" fmla="*/ 0 h 664446"/>
                <a:gd name="connsiteX3" fmla="*/ 1624424 w 2588368"/>
                <a:gd name="connsiteY3" fmla="*/ 0 h 664446"/>
                <a:gd name="connsiteX4" fmla="*/ 2256145 w 2588368"/>
                <a:gd name="connsiteY4" fmla="*/ 0 h 664446"/>
                <a:gd name="connsiteX5" fmla="*/ 2588368 w 2588368"/>
                <a:gd name="connsiteY5" fmla="*/ 332223 h 664446"/>
                <a:gd name="connsiteX6" fmla="*/ 2256145 w 2588368"/>
                <a:gd name="connsiteY6" fmla="*/ 664446 h 664446"/>
                <a:gd name="connsiteX7" fmla="*/ 1759793 w 2588368"/>
                <a:gd name="connsiteY7" fmla="*/ 664446 h 664446"/>
                <a:gd name="connsiteX8" fmla="*/ 1173195 w 2588368"/>
                <a:gd name="connsiteY8" fmla="*/ 664446 h 664446"/>
                <a:gd name="connsiteX9" fmla="*/ 654282 w 2588368"/>
                <a:gd name="connsiteY9" fmla="*/ 664446 h 664446"/>
                <a:gd name="connsiteX10" fmla="*/ 0 w 2588368"/>
                <a:gd name="connsiteY10" fmla="*/ 664446 h 664446"/>
                <a:gd name="connsiteX11" fmla="*/ 0 w 2588368"/>
                <a:gd name="connsiteY11" fmla="*/ 0 h 66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88368" h="664446" fill="none" extrusionOk="0">
                  <a:moveTo>
                    <a:pt x="0" y="0"/>
                  </a:moveTo>
                  <a:cubicBezTo>
                    <a:pt x="143220" y="25746"/>
                    <a:pt x="372932" y="10596"/>
                    <a:pt x="518913" y="0"/>
                  </a:cubicBezTo>
                  <a:cubicBezTo>
                    <a:pt x="664894" y="-10596"/>
                    <a:pt x="864069" y="9951"/>
                    <a:pt x="1060388" y="0"/>
                  </a:cubicBezTo>
                  <a:cubicBezTo>
                    <a:pt x="1256708" y="-9951"/>
                    <a:pt x="1470954" y="-2092"/>
                    <a:pt x="1624424" y="0"/>
                  </a:cubicBezTo>
                  <a:cubicBezTo>
                    <a:pt x="1777894" y="2092"/>
                    <a:pt x="1989373" y="2063"/>
                    <a:pt x="2256145" y="0"/>
                  </a:cubicBezTo>
                  <a:cubicBezTo>
                    <a:pt x="2344035" y="101723"/>
                    <a:pt x="2511712" y="223617"/>
                    <a:pt x="2588368" y="332223"/>
                  </a:cubicBezTo>
                  <a:cubicBezTo>
                    <a:pt x="2482480" y="418395"/>
                    <a:pt x="2365436" y="547645"/>
                    <a:pt x="2256145" y="664446"/>
                  </a:cubicBezTo>
                  <a:cubicBezTo>
                    <a:pt x="2037291" y="656159"/>
                    <a:pt x="1988685" y="686584"/>
                    <a:pt x="1759793" y="664446"/>
                  </a:cubicBezTo>
                  <a:cubicBezTo>
                    <a:pt x="1530901" y="642308"/>
                    <a:pt x="1385613" y="677574"/>
                    <a:pt x="1173195" y="664446"/>
                  </a:cubicBezTo>
                  <a:cubicBezTo>
                    <a:pt x="960777" y="651318"/>
                    <a:pt x="761360" y="679129"/>
                    <a:pt x="654282" y="664446"/>
                  </a:cubicBezTo>
                  <a:cubicBezTo>
                    <a:pt x="547204" y="649763"/>
                    <a:pt x="315196" y="639417"/>
                    <a:pt x="0" y="664446"/>
                  </a:cubicBezTo>
                  <a:cubicBezTo>
                    <a:pt x="-21486" y="392354"/>
                    <a:pt x="-11211" y="137130"/>
                    <a:pt x="0" y="0"/>
                  </a:cubicBezTo>
                  <a:close/>
                </a:path>
                <a:path w="2588368" h="664446" stroke="0" extrusionOk="0">
                  <a:moveTo>
                    <a:pt x="0" y="0"/>
                  </a:moveTo>
                  <a:cubicBezTo>
                    <a:pt x="127814" y="6812"/>
                    <a:pt x="335529" y="5019"/>
                    <a:pt x="609159" y="0"/>
                  </a:cubicBezTo>
                  <a:cubicBezTo>
                    <a:pt x="882789" y="-5019"/>
                    <a:pt x="988778" y="9823"/>
                    <a:pt x="1150634" y="0"/>
                  </a:cubicBezTo>
                  <a:cubicBezTo>
                    <a:pt x="1312491" y="-9823"/>
                    <a:pt x="1470741" y="-12889"/>
                    <a:pt x="1737232" y="0"/>
                  </a:cubicBezTo>
                  <a:cubicBezTo>
                    <a:pt x="2003723" y="12889"/>
                    <a:pt x="2109350" y="-20874"/>
                    <a:pt x="2256145" y="0"/>
                  </a:cubicBezTo>
                  <a:cubicBezTo>
                    <a:pt x="2381981" y="100418"/>
                    <a:pt x="2417281" y="189660"/>
                    <a:pt x="2588368" y="332223"/>
                  </a:cubicBezTo>
                  <a:cubicBezTo>
                    <a:pt x="2445343" y="482804"/>
                    <a:pt x="2404777" y="501683"/>
                    <a:pt x="2256145" y="664446"/>
                  </a:cubicBezTo>
                  <a:cubicBezTo>
                    <a:pt x="1962191" y="694122"/>
                    <a:pt x="1776857" y="641955"/>
                    <a:pt x="1646986" y="664446"/>
                  </a:cubicBezTo>
                  <a:cubicBezTo>
                    <a:pt x="1517115" y="686937"/>
                    <a:pt x="1293466" y="651932"/>
                    <a:pt x="1082950" y="664446"/>
                  </a:cubicBezTo>
                  <a:cubicBezTo>
                    <a:pt x="872434" y="676960"/>
                    <a:pt x="539981" y="710301"/>
                    <a:pt x="0" y="664446"/>
                  </a:cubicBezTo>
                  <a:cubicBezTo>
                    <a:pt x="9835" y="502355"/>
                    <a:pt x="-20542" y="270038"/>
                    <a:pt x="0" y="0"/>
                  </a:cubicBezTo>
                  <a:close/>
                </a:path>
              </a:pathLst>
            </a:custGeom>
            <a:solidFill>
              <a:srgbClr val="A095B1"/>
            </a:solidFill>
            <a:ln>
              <a:extLst>
                <a:ext uri="{C807C97D-BFC1-408E-A445-0C87EB9F89A2}">
                  <ask:lineSketchStyleProps xmlns:ask="http://schemas.microsoft.com/office/drawing/2018/sketchyshapes" sd="2165814312">
                    <a:prstGeom prst="homePlate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" name="مربع نص 8">
              <a:extLst>
                <a:ext uri="{FF2B5EF4-FFF2-40B4-BE49-F238E27FC236}">
                  <a16:creationId xmlns:a16="http://schemas.microsoft.com/office/drawing/2014/main" id="{2D28B22C-55C2-91DB-80AC-8DB043EAEF9B}"/>
                </a:ext>
              </a:extLst>
            </p:cNvPr>
            <p:cNvSpPr txBox="1"/>
            <p:nvPr/>
          </p:nvSpPr>
          <p:spPr>
            <a:xfrm>
              <a:off x="6902243" y="681800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 من فهمك</a:t>
              </a:r>
            </a:p>
          </p:txBody>
        </p:sp>
      </p:grpSp>
      <p:grpSp>
        <p:nvGrpSpPr>
          <p:cNvPr id="21" name="مجموعة 20">
            <a:extLst>
              <a:ext uri="{FF2B5EF4-FFF2-40B4-BE49-F238E27FC236}">
                <a16:creationId xmlns:a16="http://schemas.microsoft.com/office/drawing/2014/main" id="{C54E8C6B-4495-847F-16DF-9F31F5919A57}"/>
              </a:ext>
            </a:extLst>
          </p:cNvPr>
          <p:cNvGrpSpPr/>
          <p:nvPr/>
        </p:nvGrpSpPr>
        <p:grpSpPr>
          <a:xfrm>
            <a:off x="9532620" y="5765311"/>
            <a:ext cx="2353811" cy="745103"/>
            <a:chOff x="4616566" y="2967713"/>
            <a:chExt cx="2812256" cy="745103"/>
          </a:xfrm>
        </p:grpSpPr>
        <p:grpSp>
          <p:nvGrpSpPr>
            <p:cNvPr id="20" name="مجموعة 19">
              <a:extLst>
                <a:ext uri="{FF2B5EF4-FFF2-40B4-BE49-F238E27FC236}">
                  <a16:creationId xmlns:a16="http://schemas.microsoft.com/office/drawing/2014/main" id="{501DDB50-4BA3-A5B7-EB98-8ECC32C7C1D7}"/>
                </a:ext>
              </a:extLst>
            </p:cNvPr>
            <p:cNvGrpSpPr/>
            <p:nvPr/>
          </p:nvGrpSpPr>
          <p:grpSpPr>
            <a:xfrm>
              <a:off x="4616566" y="3059430"/>
              <a:ext cx="2812256" cy="646331"/>
              <a:chOff x="4616566" y="3059430"/>
              <a:chExt cx="2812256" cy="646331"/>
            </a:xfrm>
          </p:grpSpPr>
          <p:sp>
            <p:nvSpPr>
              <p:cNvPr id="16" name="مستطيل 15">
                <a:extLst>
                  <a:ext uri="{FF2B5EF4-FFF2-40B4-BE49-F238E27FC236}">
                    <a16:creationId xmlns:a16="http://schemas.microsoft.com/office/drawing/2014/main" id="{E6C9B52F-985C-F6C6-8C44-6D0F4723DFCD}"/>
                  </a:ext>
                </a:extLst>
              </p:cNvPr>
              <p:cNvSpPr/>
              <p:nvPr/>
            </p:nvSpPr>
            <p:spPr>
              <a:xfrm>
                <a:off x="4616566" y="3059430"/>
                <a:ext cx="2812256" cy="646331"/>
              </a:xfrm>
              <a:custGeom>
                <a:avLst/>
                <a:gdLst>
                  <a:gd name="connsiteX0" fmla="*/ 0 w 2812256"/>
                  <a:gd name="connsiteY0" fmla="*/ 0 h 646331"/>
                  <a:gd name="connsiteX1" fmla="*/ 506206 w 2812256"/>
                  <a:gd name="connsiteY1" fmla="*/ 0 h 646331"/>
                  <a:gd name="connsiteX2" fmla="*/ 1040535 w 2812256"/>
                  <a:gd name="connsiteY2" fmla="*/ 0 h 646331"/>
                  <a:gd name="connsiteX3" fmla="*/ 1602986 w 2812256"/>
                  <a:gd name="connsiteY3" fmla="*/ 0 h 646331"/>
                  <a:gd name="connsiteX4" fmla="*/ 2193560 w 2812256"/>
                  <a:gd name="connsiteY4" fmla="*/ 0 h 646331"/>
                  <a:gd name="connsiteX5" fmla="*/ 2812256 w 2812256"/>
                  <a:gd name="connsiteY5" fmla="*/ 0 h 646331"/>
                  <a:gd name="connsiteX6" fmla="*/ 2812256 w 2812256"/>
                  <a:gd name="connsiteY6" fmla="*/ 646331 h 646331"/>
                  <a:gd name="connsiteX7" fmla="*/ 2221682 w 2812256"/>
                  <a:gd name="connsiteY7" fmla="*/ 646331 h 646331"/>
                  <a:gd name="connsiteX8" fmla="*/ 1743599 w 2812256"/>
                  <a:gd name="connsiteY8" fmla="*/ 646331 h 646331"/>
                  <a:gd name="connsiteX9" fmla="*/ 1209270 w 2812256"/>
                  <a:gd name="connsiteY9" fmla="*/ 646331 h 646331"/>
                  <a:gd name="connsiteX10" fmla="*/ 590574 w 2812256"/>
                  <a:gd name="connsiteY10" fmla="*/ 646331 h 646331"/>
                  <a:gd name="connsiteX11" fmla="*/ 0 w 2812256"/>
                  <a:gd name="connsiteY11" fmla="*/ 646331 h 646331"/>
                  <a:gd name="connsiteX12" fmla="*/ 0 w 2812256"/>
                  <a:gd name="connsiteY12" fmla="*/ 0 h 6463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812256" h="646331" fill="none" extrusionOk="0">
                    <a:moveTo>
                      <a:pt x="0" y="0"/>
                    </a:moveTo>
                    <a:cubicBezTo>
                      <a:pt x="237957" y="-10337"/>
                      <a:pt x="263772" y="-17829"/>
                      <a:pt x="506206" y="0"/>
                    </a:cubicBezTo>
                    <a:cubicBezTo>
                      <a:pt x="748640" y="17829"/>
                      <a:pt x="872989" y="-11726"/>
                      <a:pt x="1040535" y="0"/>
                    </a:cubicBezTo>
                    <a:cubicBezTo>
                      <a:pt x="1208081" y="11726"/>
                      <a:pt x="1490337" y="15559"/>
                      <a:pt x="1602986" y="0"/>
                    </a:cubicBezTo>
                    <a:cubicBezTo>
                      <a:pt x="1715635" y="-15559"/>
                      <a:pt x="2027538" y="-2286"/>
                      <a:pt x="2193560" y="0"/>
                    </a:cubicBezTo>
                    <a:cubicBezTo>
                      <a:pt x="2359582" y="2286"/>
                      <a:pt x="2537214" y="-2701"/>
                      <a:pt x="2812256" y="0"/>
                    </a:cubicBezTo>
                    <a:cubicBezTo>
                      <a:pt x="2797767" y="140759"/>
                      <a:pt x="2840291" y="393888"/>
                      <a:pt x="2812256" y="646331"/>
                    </a:cubicBezTo>
                    <a:cubicBezTo>
                      <a:pt x="2535561" y="653720"/>
                      <a:pt x="2507157" y="663027"/>
                      <a:pt x="2221682" y="646331"/>
                    </a:cubicBezTo>
                    <a:cubicBezTo>
                      <a:pt x="1936207" y="629635"/>
                      <a:pt x="1920925" y="648565"/>
                      <a:pt x="1743599" y="646331"/>
                    </a:cubicBezTo>
                    <a:cubicBezTo>
                      <a:pt x="1566273" y="644097"/>
                      <a:pt x="1343493" y="646878"/>
                      <a:pt x="1209270" y="646331"/>
                    </a:cubicBezTo>
                    <a:cubicBezTo>
                      <a:pt x="1075047" y="645784"/>
                      <a:pt x="763985" y="624596"/>
                      <a:pt x="590574" y="646331"/>
                    </a:cubicBezTo>
                    <a:cubicBezTo>
                      <a:pt x="417163" y="668066"/>
                      <a:pt x="202701" y="662893"/>
                      <a:pt x="0" y="646331"/>
                    </a:cubicBezTo>
                    <a:cubicBezTo>
                      <a:pt x="30206" y="388237"/>
                      <a:pt x="-12626" y="306541"/>
                      <a:pt x="0" y="0"/>
                    </a:cubicBezTo>
                    <a:close/>
                  </a:path>
                  <a:path w="2812256" h="646331" stroke="0" extrusionOk="0">
                    <a:moveTo>
                      <a:pt x="0" y="0"/>
                    </a:moveTo>
                    <a:cubicBezTo>
                      <a:pt x="237906" y="-19317"/>
                      <a:pt x="321860" y="5878"/>
                      <a:pt x="534329" y="0"/>
                    </a:cubicBezTo>
                    <a:cubicBezTo>
                      <a:pt x="746798" y="-5878"/>
                      <a:pt x="923230" y="25828"/>
                      <a:pt x="1068657" y="0"/>
                    </a:cubicBezTo>
                    <a:cubicBezTo>
                      <a:pt x="1214084" y="-25828"/>
                      <a:pt x="1499737" y="23671"/>
                      <a:pt x="1631108" y="0"/>
                    </a:cubicBezTo>
                    <a:cubicBezTo>
                      <a:pt x="1762479" y="-23671"/>
                      <a:pt x="1990936" y="11549"/>
                      <a:pt x="2221682" y="0"/>
                    </a:cubicBezTo>
                    <a:cubicBezTo>
                      <a:pt x="2452428" y="-11549"/>
                      <a:pt x="2648153" y="-13535"/>
                      <a:pt x="2812256" y="0"/>
                    </a:cubicBezTo>
                    <a:cubicBezTo>
                      <a:pt x="2814159" y="154957"/>
                      <a:pt x="2835014" y="452012"/>
                      <a:pt x="2812256" y="646331"/>
                    </a:cubicBezTo>
                    <a:cubicBezTo>
                      <a:pt x="2557528" y="618910"/>
                      <a:pt x="2469860" y="657340"/>
                      <a:pt x="2249805" y="646331"/>
                    </a:cubicBezTo>
                    <a:cubicBezTo>
                      <a:pt x="2029750" y="635322"/>
                      <a:pt x="1886369" y="660164"/>
                      <a:pt x="1743599" y="646331"/>
                    </a:cubicBezTo>
                    <a:cubicBezTo>
                      <a:pt x="1600829" y="632498"/>
                      <a:pt x="1408080" y="672938"/>
                      <a:pt x="1181148" y="646331"/>
                    </a:cubicBezTo>
                    <a:cubicBezTo>
                      <a:pt x="954216" y="619724"/>
                      <a:pt x="863896" y="666329"/>
                      <a:pt x="674941" y="646331"/>
                    </a:cubicBezTo>
                    <a:cubicBezTo>
                      <a:pt x="485986" y="626333"/>
                      <a:pt x="288387" y="664778"/>
                      <a:pt x="0" y="646331"/>
                    </a:cubicBezTo>
                    <a:cubicBezTo>
                      <a:pt x="30436" y="494010"/>
                      <a:pt x="1133" y="151748"/>
                      <a:pt x="0" y="0"/>
                    </a:cubicBezTo>
                    <a:close/>
                  </a:path>
                </a:pathLst>
              </a:custGeom>
              <a:solidFill>
                <a:srgbClr val="FDE9D7"/>
              </a:solidFill>
              <a:ln>
                <a:extLst>
                  <a:ext uri="{C807C97D-BFC1-408E-A445-0C87EB9F89A2}">
                    <ask:lineSketchStyleProps xmlns:ask="http://schemas.microsoft.com/office/drawing/2018/sketchyshapes" sd="416809478">
                      <a:prstGeom prst="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7" name="مستطيل 16">
                <a:extLst>
                  <a:ext uri="{FF2B5EF4-FFF2-40B4-BE49-F238E27FC236}">
                    <a16:creationId xmlns:a16="http://schemas.microsoft.com/office/drawing/2014/main" id="{487CD079-9ABF-2DC4-69E2-6F1D1F9F262A}"/>
                  </a:ext>
                </a:extLst>
              </p:cNvPr>
              <p:cNvSpPr/>
              <p:nvPr/>
            </p:nvSpPr>
            <p:spPr>
              <a:xfrm>
                <a:off x="5269230" y="3059430"/>
                <a:ext cx="2159592" cy="646331"/>
              </a:xfrm>
              <a:custGeom>
                <a:avLst/>
                <a:gdLst>
                  <a:gd name="connsiteX0" fmla="*/ 0 w 2159592"/>
                  <a:gd name="connsiteY0" fmla="*/ 0 h 646331"/>
                  <a:gd name="connsiteX1" fmla="*/ 518302 w 2159592"/>
                  <a:gd name="connsiteY1" fmla="*/ 0 h 646331"/>
                  <a:gd name="connsiteX2" fmla="*/ 993412 w 2159592"/>
                  <a:gd name="connsiteY2" fmla="*/ 0 h 646331"/>
                  <a:gd name="connsiteX3" fmla="*/ 1576502 w 2159592"/>
                  <a:gd name="connsiteY3" fmla="*/ 0 h 646331"/>
                  <a:gd name="connsiteX4" fmla="*/ 2159592 w 2159592"/>
                  <a:gd name="connsiteY4" fmla="*/ 0 h 646331"/>
                  <a:gd name="connsiteX5" fmla="*/ 2159592 w 2159592"/>
                  <a:gd name="connsiteY5" fmla="*/ 646331 h 646331"/>
                  <a:gd name="connsiteX6" fmla="*/ 1576502 w 2159592"/>
                  <a:gd name="connsiteY6" fmla="*/ 646331 h 646331"/>
                  <a:gd name="connsiteX7" fmla="*/ 1015008 w 2159592"/>
                  <a:gd name="connsiteY7" fmla="*/ 646331 h 646331"/>
                  <a:gd name="connsiteX8" fmla="*/ 496706 w 2159592"/>
                  <a:gd name="connsiteY8" fmla="*/ 646331 h 646331"/>
                  <a:gd name="connsiteX9" fmla="*/ 0 w 2159592"/>
                  <a:gd name="connsiteY9" fmla="*/ 646331 h 646331"/>
                  <a:gd name="connsiteX10" fmla="*/ 0 w 2159592"/>
                  <a:gd name="connsiteY10" fmla="*/ 0 h 6463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59592" h="646331" fill="none" extrusionOk="0">
                    <a:moveTo>
                      <a:pt x="0" y="0"/>
                    </a:moveTo>
                    <a:cubicBezTo>
                      <a:pt x="119302" y="-1256"/>
                      <a:pt x="315448" y="10225"/>
                      <a:pt x="518302" y="0"/>
                    </a:cubicBezTo>
                    <a:cubicBezTo>
                      <a:pt x="721156" y="-10225"/>
                      <a:pt x="781716" y="-21282"/>
                      <a:pt x="993412" y="0"/>
                    </a:cubicBezTo>
                    <a:cubicBezTo>
                      <a:pt x="1205108" y="21282"/>
                      <a:pt x="1388383" y="-17308"/>
                      <a:pt x="1576502" y="0"/>
                    </a:cubicBezTo>
                    <a:cubicBezTo>
                      <a:pt x="1764621" y="17308"/>
                      <a:pt x="1951410" y="13677"/>
                      <a:pt x="2159592" y="0"/>
                    </a:cubicBezTo>
                    <a:cubicBezTo>
                      <a:pt x="2160105" y="154472"/>
                      <a:pt x="2191369" y="453970"/>
                      <a:pt x="2159592" y="646331"/>
                    </a:cubicBezTo>
                    <a:cubicBezTo>
                      <a:pt x="2022325" y="637994"/>
                      <a:pt x="1718451" y="654088"/>
                      <a:pt x="1576502" y="646331"/>
                    </a:cubicBezTo>
                    <a:cubicBezTo>
                      <a:pt x="1434553" y="638575"/>
                      <a:pt x="1178746" y="627573"/>
                      <a:pt x="1015008" y="646331"/>
                    </a:cubicBezTo>
                    <a:cubicBezTo>
                      <a:pt x="851270" y="665089"/>
                      <a:pt x="702580" y="657132"/>
                      <a:pt x="496706" y="646331"/>
                    </a:cubicBezTo>
                    <a:cubicBezTo>
                      <a:pt x="290832" y="635530"/>
                      <a:pt x="228307" y="667926"/>
                      <a:pt x="0" y="646331"/>
                    </a:cubicBezTo>
                    <a:cubicBezTo>
                      <a:pt x="8699" y="357588"/>
                      <a:pt x="17670" y="208611"/>
                      <a:pt x="0" y="0"/>
                    </a:cubicBezTo>
                    <a:close/>
                  </a:path>
                  <a:path w="2159592" h="646331" stroke="0" extrusionOk="0">
                    <a:moveTo>
                      <a:pt x="0" y="0"/>
                    </a:moveTo>
                    <a:cubicBezTo>
                      <a:pt x="184329" y="19330"/>
                      <a:pt x="413110" y="-20914"/>
                      <a:pt x="518302" y="0"/>
                    </a:cubicBezTo>
                    <a:cubicBezTo>
                      <a:pt x="623494" y="20914"/>
                      <a:pt x="833434" y="16629"/>
                      <a:pt x="1101392" y="0"/>
                    </a:cubicBezTo>
                    <a:cubicBezTo>
                      <a:pt x="1369350" y="-16629"/>
                      <a:pt x="1540577" y="-25960"/>
                      <a:pt x="1662886" y="0"/>
                    </a:cubicBezTo>
                    <a:cubicBezTo>
                      <a:pt x="1785195" y="25960"/>
                      <a:pt x="2060112" y="2289"/>
                      <a:pt x="2159592" y="0"/>
                    </a:cubicBezTo>
                    <a:cubicBezTo>
                      <a:pt x="2165370" y="248253"/>
                      <a:pt x="2176603" y="431615"/>
                      <a:pt x="2159592" y="646331"/>
                    </a:cubicBezTo>
                    <a:cubicBezTo>
                      <a:pt x="1965496" y="645209"/>
                      <a:pt x="1872393" y="641199"/>
                      <a:pt x="1641290" y="646331"/>
                    </a:cubicBezTo>
                    <a:cubicBezTo>
                      <a:pt x="1410187" y="651463"/>
                      <a:pt x="1230814" y="643425"/>
                      <a:pt x="1079796" y="646331"/>
                    </a:cubicBezTo>
                    <a:cubicBezTo>
                      <a:pt x="928778" y="649237"/>
                      <a:pt x="706994" y="664940"/>
                      <a:pt x="539898" y="646331"/>
                    </a:cubicBezTo>
                    <a:cubicBezTo>
                      <a:pt x="372802" y="627722"/>
                      <a:pt x="248456" y="631190"/>
                      <a:pt x="0" y="646331"/>
                    </a:cubicBezTo>
                    <a:cubicBezTo>
                      <a:pt x="3427" y="418777"/>
                      <a:pt x="14218" y="171321"/>
                      <a:pt x="0" y="0"/>
                    </a:cubicBezTo>
                    <a:close/>
                  </a:path>
                </a:pathLst>
              </a:custGeom>
              <a:solidFill>
                <a:srgbClr val="E2EAFE"/>
              </a:solidFill>
              <a:ln>
                <a:extLst>
                  <a:ext uri="{C807C97D-BFC1-408E-A445-0C87EB9F89A2}">
                    <ask:lineSketchStyleProps xmlns:ask="http://schemas.microsoft.com/office/drawing/2018/sketchyshapes" sd="417208308">
                      <a:prstGeom prst="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14" name="مربع نص 13">
              <a:extLst>
                <a:ext uri="{FF2B5EF4-FFF2-40B4-BE49-F238E27FC236}">
                  <a16:creationId xmlns:a16="http://schemas.microsoft.com/office/drawing/2014/main" id="{92D5892D-1C11-7F37-BBDE-4D56222BB849}"/>
                </a:ext>
              </a:extLst>
            </p:cNvPr>
            <p:cNvSpPr txBox="1"/>
            <p:nvPr/>
          </p:nvSpPr>
          <p:spPr>
            <a:xfrm>
              <a:off x="5399423" y="3066485"/>
              <a:ext cx="1852788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تعلم فردي</a:t>
              </a:r>
            </a:p>
          </p:txBody>
        </p:sp>
        <p:pic>
          <p:nvPicPr>
            <p:cNvPr id="12" name="صورة 11">
              <a:extLst>
                <a:ext uri="{FF2B5EF4-FFF2-40B4-BE49-F238E27FC236}">
                  <a16:creationId xmlns:a16="http://schemas.microsoft.com/office/drawing/2014/main" id="{0A626644-2969-AD12-132A-C359A84B6EB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643325" y="2967713"/>
              <a:ext cx="658316" cy="714422"/>
            </a:xfrm>
            <a:prstGeom prst="rect">
              <a:avLst/>
            </a:prstGeom>
          </p:spPr>
        </p:pic>
      </p:grpSp>
      <p:pic>
        <p:nvPicPr>
          <p:cNvPr id="24" name="صورة 23">
            <a:extLst>
              <a:ext uri="{FF2B5EF4-FFF2-40B4-BE49-F238E27FC236}">
                <a16:creationId xmlns:a16="http://schemas.microsoft.com/office/drawing/2014/main" id="{DACB2BBB-2084-F08D-FBFA-3E215A920A8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25" name="مربع نص 24">
            <a:extLst>
              <a:ext uri="{FF2B5EF4-FFF2-40B4-BE49-F238E27FC236}">
                <a16:creationId xmlns:a16="http://schemas.microsoft.com/office/drawing/2014/main" id="{E00781F5-E31C-EBF9-D8A0-B317434B9A2A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8191CF39-E0DF-CD8F-E831-15E3DDBA6DCA}"/>
              </a:ext>
            </a:extLst>
          </p:cNvPr>
          <p:cNvSpPr txBox="1"/>
          <p:nvPr/>
        </p:nvSpPr>
        <p:spPr>
          <a:xfrm>
            <a:off x="9420734" y="704672"/>
            <a:ext cx="261909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المتطابقات المثلثية لمجموع زاويتين والفرق بينهما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1446/05/26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E4A0020-4E33-DAF8-87A0-D182AB087C97}"/>
              </a:ext>
            </a:extLst>
          </p:cNvPr>
          <p:cNvSpPr txBox="1"/>
          <p:nvPr/>
        </p:nvSpPr>
        <p:spPr>
          <a:xfrm>
            <a:off x="9554550" y="5163564"/>
            <a:ext cx="235146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القيم المثلثية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3A678561-89FD-EB77-A90C-BAA4678F86F3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3754"/>
          <a:stretch>
            <a:fillRect/>
          </a:stretch>
        </p:blipFill>
        <p:spPr>
          <a:xfrm>
            <a:off x="9672714" y="2095258"/>
            <a:ext cx="2115135" cy="3001160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227E8F92-4646-6FCA-9055-4AF977BF09A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82331" y="1393028"/>
            <a:ext cx="8187337" cy="661603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93C44E7B-6772-28C5-F451-D0AA4C2293BF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2512" y="2067571"/>
            <a:ext cx="8562440" cy="744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657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4026F-6296-DDAC-8A38-D04351CA4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98E982A1-5A2F-C7F0-6089-F87538D663DB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DF5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F04E92A-B510-1F06-02AA-13D4D6814F3C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D5B6EC34-9D2D-63F5-04AA-BB6A4B07057A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EAF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16AA6C13-E31A-CE0E-8F8D-4FE23A0F3919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3072E44E-4EE4-9BDA-1ADB-2FB203D5CC9C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DE9D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F70D7907-4F08-1F83-FB9E-68626DA5D061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6E77F3AA-989A-F6F6-ADAC-8D9CBEB5564E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FFFCC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30FD8181-6FD8-5066-BB75-498BD202311F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2F2E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20EB79A0-65D2-6A54-028B-D8FFEA0CC801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D9863EE3-1648-9ED3-1CBE-1EECC81CE09C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79276932-6FE2-6C86-44EF-9BF66E0DC7B3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45D3FB98-ED31-3F15-CA24-C884CEFF9042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1E5E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8762EF36-1123-0E0E-8DE2-5E6393076B9C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C45B5B37-6D58-345F-37CD-9928D1650C4E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CD6D4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DB275A16-F154-518E-14C7-F6B4533067F1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92FA1C3A-FA08-BDA8-69D3-2F304000946A}"/>
              </a:ext>
            </a:extLst>
          </p:cNvPr>
          <p:cNvGraphicFramePr>
            <a:graphicFrameLocks noGrp="1"/>
          </p:cNvGraphicFramePr>
          <p:nvPr/>
        </p:nvGraphicFramePr>
        <p:xfrm>
          <a:off x="366132" y="670740"/>
          <a:ext cx="11497499" cy="587443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23083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9074416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874439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0C4DDE35-21C4-E89E-EED4-88BAFFF8D2C5}"/>
              </a:ext>
            </a:extLst>
          </p:cNvPr>
          <p:cNvGrpSpPr/>
          <p:nvPr/>
        </p:nvGrpSpPr>
        <p:grpSpPr>
          <a:xfrm>
            <a:off x="6863086" y="663685"/>
            <a:ext cx="2633184" cy="664446"/>
            <a:chOff x="6863086" y="663685"/>
            <a:chExt cx="2633184" cy="664446"/>
          </a:xfrm>
        </p:grpSpPr>
        <p:sp>
          <p:nvSpPr>
            <p:cNvPr id="14" name="سهم: خماسي 13">
              <a:extLst>
                <a:ext uri="{FF2B5EF4-FFF2-40B4-BE49-F238E27FC236}">
                  <a16:creationId xmlns:a16="http://schemas.microsoft.com/office/drawing/2014/main" id="{EA021CE1-CEC4-A141-9B33-94D829E600F3}"/>
                </a:ext>
              </a:extLst>
            </p:cNvPr>
            <p:cNvSpPr/>
            <p:nvPr/>
          </p:nvSpPr>
          <p:spPr>
            <a:xfrm flipH="1">
              <a:off x="6863086" y="663685"/>
              <a:ext cx="2588368" cy="664446"/>
            </a:xfrm>
            <a:custGeom>
              <a:avLst/>
              <a:gdLst>
                <a:gd name="connsiteX0" fmla="*/ 0 w 2588368"/>
                <a:gd name="connsiteY0" fmla="*/ 0 h 664446"/>
                <a:gd name="connsiteX1" fmla="*/ 518913 w 2588368"/>
                <a:gd name="connsiteY1" fmla="*/ 0 h 664446"/>
                <a:gd name="connsiteX2" fmla="*/ 1060388 w 2588368"/>
                <a:gd name="connsiteY2" fmla="*/ 0 h 664446"/>
                <a:gd name="connsiteX3" fmla="*/ 1624424 w 2588368"/>
                <a:gd name="connsiteY3" fmla="*/ 0 h 664446"/>
                <a:gd name="connsiteX4" fmla="*/ 2256145 w 2588368"/>
                <a:gd name="connsiteY4" fmla="*/ 0 h 664446"/>
                <a:gd name="connsiteX5" fmla="*/ 2588368 w 2588368"/>
                <a:gd name="connsiteY5" fmla="*/ 332223 h 664446"/>
                <a:gd name="connsiteX6" fmla="*/ 2256145 w 2588368"/>
                <a:gd name="connsiteY6" fmla="*/ 664446 h 664446"/>
                <a:gd name="connsiteX7" fmla="*/ 1759793 w 2588368"/>
                <a:gd name="connsiteY7" fmla="*/ 664446 h 664446"/>
                <a:gd name="connsiteX8" fmla="*/ 1173195 w 2588368"/>
                <a:gd name="connsiteY8" fmla="*/ 664446 h 664446"/>
                <a:gd name="connsiteX9" fmla="*/ 654282 w 2588368"/>
                <a:gd name="connsiteY9" fmla="*/ 664446 h 664446"/>
                <a:gd name="connsiteX10" fmla="*/ 0 w 2588368"/>
                <a:gd name="connsiteY10" fmla="*/ 664446 h 664446"/>
                <a:gd name="connsiteX11" fmla="*/ 0 w 2588368"/>
                <a:gd name="connsiteY11" fmla="*/ 0 h 664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88368" h="664446" fill="none" extrusionOk="0">
                  <a:moveTo>
                    <a:pt x="0" y="0"/>
                  </a:moveTo>
                  <a:cubicBezTo>
                    <a:pt x="143220" y="25746"/>
                    <a:pt x="372932" y="10596"/>
                    <a:pt x="518913" y="0"/>
                  </a:cubicBezTo>
                  <a:cubicBezTo>
                    <a:pt x="664894" y="-10596"/>
                    <a:pt x="864069" y="9951"/>
                    <a:pt x="1060388" y="0"/>
                  </a:cubicBezTo>
                  <a:cubicBezTo>
                    <a:pt x="1256708" y="-9951"/>
                    <a:pt x="1470954" y="-2092"/>
                    <a:pt x="1624424" y="0"/>
                  </a:cubicBezTo>
                  <a:cubicBezTo>
                    <a:pt x="1777894" y="2092"/>
                    <a:pt x="1989373" y="2063"/>
                    <a:pt x="2256145" y="0"/>
                  </a:cubicBezTo>
                  <a:cubicBezTo>
                    <a:pt x="2344035" y="101723"/>
                    <a:pt x="2511712" y="223617"/>
                    <a:pt x="2588368" y="332223"/>
                  </a:cubicBezTo>
                  <a:cubicBezTo>
                    <a:pt x="2482480" y="418395"/>
                    <a:pt x="2365436" y="547645"/>
                    <a:pt x="2256145" y="664446"/>
                  </a:cubicBezTo>
                  <a:cubicBezTo>
                    <a:pt x="2037291" y="656159"/>
                    <a:pt x="1988685" y="686584"/>
                    <a:pt x="1759793" y="664446"/>
                  </a:cubicBezTo>
                  <a:cubicBezTo>
                    <a:pt x="1530901" y="642308"/>
                    <a:pt x="1385613" y="677574"/>
                    <a:pt x="1173195" y="664446"/>
                  </a:cubicBezTo>
                  <a:cubicBezTo>
                    <a:pt x="960777" y="651318"/>
                    <a:pt x="761360" y="679129"/>
                    <a:pt x="654282" y="664446"/>
                  </a:cubicBezTo>
                  <a:cubicBezTo>
                    <a:pt x="547204" y="649763"/>
                    <a:pt x="315196" y="639417"/>
                    <a:pt x="0" y="664446"/>
                  </a:cubicBezTo>
                  <a:cubicBezTo>
                    <a:pt x="-21486" y="392354"/>
                    <a:pt x="-11211" y="137130"/>
                    <a:pt x="0" y="0"/>
                  </a:cubicBezTo>
                  <a:close/>
                </a:path>
                <a:path w="2588368" h="664446" stroke="0" extrusionOk="0">
                  <a:moveTo>
                    <a:pt x="0" y="0"/>
                  </a:moveTo>
                  <a:cubicBezTo>
                    <a:pt x="127814" y="6812"/>
                    <a:pt x="335529" y="5019"/>
                    <a:pt x="609159" y="0"/>
                  </a:cubicBezTo>
                  <a:cubicBezTo>
                    <a:pt x="882789" y="-5019"/>
                    <a:pt x="988778" y="9823"/>
                    <a:pt x="1150634" y="0"/>
                  </a:cubicBezTo>
                  <a:cubicBezTo>
                    <a:pt x="1312491" y="-9823"/>
                    <a:pt x="1470741" y="-12889"/>
                    <a:pt x="1737232" y="0"/>
                  </a:cubicBezTo>
                  <a:cubicBezTo>
                    <a:pt x="2003723" y="12889"/>
                    <a:pt x="2109350" y="-20874"/>
                    <a:pt x="2256145" y="0"/>
                  </a:cubicBezTo>
                  <a:cubicBezTo>
                    <a:pt x="2381981" y="100418"/>
                    <a:pt x="2417281" y="189660"/>
                    <a:pt x="2588368" y="332223"/>
                  </a:cubicBezTo>
                  <a:cubicBezTo>
                    <a:pt x="2445343" y="482804"/>
                    <a:pt x="2404777" y="501683"/>
                    <a:pt x="2256145" y="664446"/>
                  </a:cubicBezTo>
                  <a:cubicBezTo>
                    <a:pt x="1962191" y="694122"/>
                    <a:pt x="1776857" y="641955"/>
                    <a:pt x="1646986" y="664446"/>
                  </a:cubicBezTo>
                  <a:cubicBezTo>
                    <a:pt x="1517115" y="686937"/>
                    <a:pt x="1293466" y="651932"/>
                    <a:pt x="1082950" y="664446"/>
                  </a:cubicBezTo>
                  <a:cubicBezTo>
                    <a:pt x="872434" y="676960"/>
                    <a:pt x="539981" y="710301"/>
                    <a:pt x="0" y="664446"/>
                  </a:cubicBezTo>
                  <a:cubicBezTo>
                    <a:pt x="9835" y="502355"/>
                    <a:pt x="-20542" y="270038"/>
                    <a:pt x="0" y="0"/>
                  </a:cubicBezTo>
                  <a:close/>
                </a:path>
              </a:pathLst>
            </a:custGeom>
            <a:solidFill>
              <a:srgbClr val="FAF9EF"/>
            </a:solidFill>
            <a:ln>
              <a:extLst>
                <a:ext uri="{C807C97D-BFC1-408E-A445-0C87EB9F89A2}">
                  <ask:lineSketchStyleProps xmlns:ask="http://schemas.microsoft.com/office/drawing/2018/sketchyshapes" sd="2165814312">
                    <a:prstGeom prst="homePlate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156F086E-DCDB-1456-77D6-1064755F385F}"/>
                </a:ext>
              </a:extLst>
            </p:cNvPr>
            <p:cNvSpPr txBox="1"/>
            <p:nvPr/>
          </p:nvSpPr>
          <p:spPr>
            <a:xfrm>
              <a:off x="6902243" y="681800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تـــــــــــــــــــــــــــــــــــــــــــــــــــدرب</a:t>
              </a:r>
            </a:p>
          </p:txBody>
        </p:sp>
      </p:grpSp>
      <p:grpSp>
        <p:nvGrpSpPr>
          <p:cNvPr id="25" name="مجموعة 24">
            <a:extLst>
              <a:ext uri="{FF2B5EF4-FFF2-40B4-BE49-F238E27FC236}">
                <a16:creationId xmlns:a16="http://schemas.microsoft.com/office/drawing/2014/main" id="{DFBAC67E-E45C-6A40-A28A-21145BCB89B9}"/>
              </a:ext>
            </a:extLst>
          </p:cNvPr>
          <p:cNvGrpSpPr/>
          <p:nvPr/>
        </p:nvGrpSpPr>
        <p:grpSpPr>
          <a:xfrm>
            <a:off x="9532620" y="5781755"/>
            <a:ext cx="2353811" cy="729555"/>
            <a:chOff x="9532620" y="5781755"/>
            <a:chExt cx="2353811" cy="729555"/>
          </a:xfrm>
        </p:grpSpPr>
        <p:grpSp>
          <p:nvGrpSpPr>
            <p:cNvPr id="6" name="مجموعة 5">
              <a:extLst>
                <a:ext uri="{FF2B5EF4-FFF2-40B4-BE49-F238E27FC236}">
                  <a16:creationId xmlns:a16="http://schemas.microsoft.com/office/drawing/2014/main" id="{1C01CEA1-EA2A-F9D3-6FDE-EA688F2D3014}"/>
                </a:ext>
              </a:extLst>
            </p:cNvPr>
            <p:cNvGrpSpPr/>
            <p:nvPr/>
          </p:nvGrpSpPr>
          <p:grpSpPr>
            <a:xfrm>
              <a:off x="9532620" y="5857028"/>
              <a:ext cx="2353811" cy="653386"/>
              <a:chOff x="4616566" y="3059430"/>
              <a:chExt cx="2812256" cy="653386"/>
            </a:xfrm>
          </p:grpSpPr>
          <p:grpSp>
            <p:nvGrpSpPr>
              <p:cNvPr id="8" name="مجموعة 7">
                <a:extLst>
                  <a:ext uri="{FF2B5EF4-FFF2-40B4-BE49-F238E27FC236}">
                    <a16:creationId xmlns:a16="http://schemas.microsoft.com/office/drawing/2014/main" id="{9477CAB9-BE36-4319-8ED2-6FEE2A4E17DC}"/>
                  </a:ext>
                </a:extLst>
              </p:cNvPr>
              <p:cNvGrpSpPr/>
              <p:nvPr/>
            </p:nvGrpSpPr>
            <p:grpSpPr>
              <a:xfrm>
                <a:off x="4616566" y="3059430"/>
                <a:ext cx="2812256" cy="646331"/>
                <a:chOff x="4616566" y="3059430"/>
                <a:chExt cx="2812256" cy="646331"/>
              </a:xfrm>
            </p:grpSpPr>
            <p:sp>
              <p:nvSpPr>
                <p:cNvPr id="11" name="مستطيل 10">
                  <a:extLst>
                    <a:ext uri="{FF2B5EF4-FFF2-40B4-BE49-F238E27FC236}">
                      <a16:creationId xmlns:a16="http://schemas.microsoft.com/office/drawing/2014/main" id="{6AAD73B3-A377-D9BB-967D-AF66DACD3A3A}"/>
                    </a:ext>
                  </a:extLst>
                </p:cNvPr>
                <p:cNvSpPr/>
                <p:nvPr/>
              </p:nvSpPr>
              <p:spPr>
                <a:xfrm>
                  <a:off x="4616566" y="3059430"/>
                  <a:ext cx="2812256" cy="646331"/>
                </a:xfrm>
                <a:custGeom>
                  <a:avLst/>
                  <a:gdLst>
                    <a:gd name="connsiteX0" fmla="*/ 0 w 2812256"/>
                    <a:gd name="connsiteY0" fmla="*/ 0 h 646331"/>
                    <a:gd name="connsiteX1" fmla="*/ 506206 w 2812256"/>
                    <a:gd name="connsiteY1" fmla="*/ 0 h 646331"/>
                    <a:gd name="connsiteX2" fmla="*/ 1040535 w 2812256"/>
                    <a:gd name="connsiteY2" fmla="*/ 0 h 646331"/>
                    <a:gd name="connsiteX3" fmla="*/ 1602986 w 2812256"/>
                    <a:gd name="connsiteY3" fmla="*/ 0 h 646331"/>
                    <a:gd name="connsiteX4" fmla="*/ 2193560 w 2812256"/>
                    <a:gd name="connsiteY4" fmla="*/ 0 h 646331"/>
                    <a:gd name="connsiteX5" fmla="*/ 2812256 w 2812256"/>
                    <a:gd name="connsiteY5" fmla="*/ 0 h 646331"/>
                    <a:gd name="connsiteX6" fmla="*/ 2812256 w 2812256"/>
                    <a:gd name="connsiteY6" fmla="*/ 646331 h 646331"/>
                    <a:gd name="connsiteX7" fmla="*/ 2221682 w 2812256"/>
                    <a:gd name="connsiteY7" fmla="*/ 646331 h 646331"/>
                    <a:gd name="connsiteX8" fmla="*/ 1743599 w 2812256"/>
                    <a:gd name="connsiteY8" fmla="*/ 646331 h 646331"/>
                    <a:gd name="connsiteX9" fmla="*/ 1209270 w 2812256"/>
                    <a:gd name="connsiteY9" fmla="*/ 646331 h 646331"/>
                    <a:gd name="connsiteX10" fmla="*/ 590574 w 2812256"/>
                    <a:gd name="connsiteY10" fmla="*/ 646331 h 646331"/>
                    <a:gd name="connsiteX11" fmla="*/ 0 w 2812256"/>
                    <a:gd name="connsiteY11" fmla="*/ 646331 h 646331"/>
                    <a:gd name="connsiteX12" fmla="*/ 0 w 2812256"/>
                    <a:gd name="connsiteY12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812256" h="646331" fill="none" extrusionOk="0">
                      <a:moveTo>
                        <a:pt x="0" y="0"/>
                      </a:moveTo>
                      <a:cubicBezTo>
                        <a:pt x="237957" y="-10337"/>
                        <a:pt x="263772" y="-17829"/>
                        <a:pt x="506206" y="0"/>
                      </a:cubicBezTo>
                      <a:cubicBezTo>
                        <a:pt x="748640" y="17829"/>
                        <a:pt x="872989" y="-11726"/>
                        <a:pt x="1040535" y="0"/>
                      </a:cubicBezTo>
                      <a:cubicBezTo>
                        <a:pt x="1208081" y="11726"/>
                        <a:pt x="1490337" y="15559"/>
                        <a:pt x="1602986" y="0"/>
                      </a:cubicBezTo>
                      <a:cubicBezTo>
                        <a:pt x="1715635" y="-15559"/>
                        <a:pt x="2027538" y="-2286"/>
                        <a:pt x="2193560" y="0"/>
                      </a:cubicBezTo>
                      <a:cubicBezTo>
                        <a:pt x="2359582" y="2286"/>
                        <a:pt x="2537214" y="-2701"/>
                        <a:pt x="2812256" y="0"/>
                      </a:cubicBezTo>
                      <a:cubicBezTo>
                        <a:pt x="2797767" y="140759"/>
                        <a:pt x="2840291" y="393888"/>
                        <a:pt x="2812256" y="646331"/>
                      </a:cubicBezTo>
                      <a:cubicBezTo>
                        <a:pt x="2535561" y="653720"/>
                        <a:pt x="2507157" y="663027"/>
                        <a:pt x="2221682" y="646331"/>
                      </a:cubicBezTo>
                      <a:cubicBezTo>
                        <a:pt x="1936207" y="629635"/>
                        <a:pt x="1920925" y="648565"/>
                        <a:pt x="1743599" y="646331"/>
                      </a:cubicBezTo>
                      <a:cubicBezTo>
                        <a:pt x="1566273" y="644097"/>
                        <a:pt x="1343493" y="646878"/>
                        <a:pt x="1209270" y="646331"/>
                      </a:cubicBezTo>
                      <a:cubicBezTo>
                        <a:pt x="1075047" y="645784"/>
                        <a:pt x="763985" y="624596"/>
                        <a:pt x="590574" y="646331"/>
                      </a:cubicBezTo>
                      <a:cubicBezTo>
                        <a:pt x="417163" y="668066"/>
                        <a:pt x="202701" y="662893"/>
                        <a:pt x="0" y="646331"/>
                      </a:cubicBezTo>
                      <a:cubicBezTo>
                        <a:pt x="30206" y="388237"/>
                        <a:pt x="-12626" y="306541"/>
                        <a:pt x="0" y="0"/>
                      </a:cubicBezTo>
                      <a:close/>
                    </a:path>
                    <a:path w="2812256" h="646331" stroke="0" extrusionOk="0">
                      <a:moveTo>
                        <a:pt x="0" y="0"/>
                      </a:moveTo>
                      <a:cubicBezTo>
                        <a:pt x="237906" y="-19317"/>
                        <a:pt x="321860" y="5878"/>
                        <a:pt x="534329" y="0"/>
                      </a:cubicBezTo>
                      <a:cubicBezTo>
                        <a:pt x="746798" y="-5878"/>
                        <a:pt x="923230" y="25828"/>
                        <a:pt x="1068657" y="0"/>
                      </a:cubicBezTo>
                      <a:cubicBezTo>
                        <a:pt x="1214084" y="-25828"/>
                        <a:pt x="1499737" y="23671"/>
                        <a:pt x="1631108" y="0"/>
                      </a:cubicBezTo>
                      <a:cubicBezTo>
                        <a:pt x="1762479" y="-23671"/>
                        <a:pt x="1990936" y="11549"/>
                        <a:pt x="2221682" y="0"/>
                      </a:cubicBezTo>
                      <a:cubicBezTo>
                        <a:pt x="2452428" y="-11549"/>
                        <a:pt x="2648153" y="-13535"/>
                        <a:pt x="2812256" y="0"/>
                      </a:cubicBezTo>
                      <a:cubicBezTo>
                        <a:pt x="2814159" y="154957"/>
                        <a:pt x="2835014" y="452012"/>
                        <a:pt x="2812256" y="646331"/>
                      </a:cubicBezTo>
                      <a:cubicBezTo>
                        <a:pt x="2557528" y="618910"/>
                        <a:pt x="2469860" y="657340"/>
                        <a:pt x="2249805" y="646331"/>
                      </a:cubicBezTo>
                      <a:cubicBezTo>
                        <a:pt x="2029750" y="635322"/>
                        <a:pt x="1886369" y="660164"/>
                        <a:pt x="1743599" y="646331"/>
                      </a:cubicBezTo>
                      <a:cubicBezTo>
                        <a:pt x="1600829" y="632498"/>
                        <a:pt x="1408080" y="672938"/>
                        <a:pt x="1181148" y="646331"/>
                      </a:cubicBezTo>
                      <a:cubicBezTo>
                        <a:pt x="954216" y="619724"/>
                        <a:pt x="863896" y="666329"/>
                        <a:pt x="674941" y="646331"/>
                      </a:cubicBezTo>
                      <a:cubicBezTo>
                        <a:pt x="485986" y="626333"/>
                        <a:pt x="288387" y="664778"/>
                        <a:pt x="0" y="646331"/>
                      </a:cubicBezTo>
                      <a:cubicBezTo>
                        <a:pt x="30436" y="494010"/>
                        <a:pt x="1133" y="151748"/>
                        <a:pt x="0" y="0"/>
                      </a:cubicBezTo>
                      <a:close/>
                    </a:path>
                  </a:pathLst>
                </a:custGeom>
                <a:solidFill>
                  <a:srgbClr val="FAF9EF"/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680947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  <p:sp>
              <p:nvSpPr>
                <p:cNvPr id="12" name="مستطيل 11">
                  <a:extLst>
                    <a:ext uri="{FF2B5EF4-FFF2-40B4-BE49-F238E27FC236}">
                      <a16:creationId xmlns:a16="http://schemas.microsoft.com/office/drawing/2014/main" id="{B1DC160E-C61F-A7B8-CD4B-3192AC2E2E91}"/>
                    </a:ext>
                  </a:extLst>
                </p:cNvPr>
                <p:cNvSpPr/>
                <p:nvPr/>
              </p:nvSpPr>
              <p:spPr>
                <a:xfrm>
                  <a:off x="5269230" y="3059430"/>
                  <a:ext cx="2159592" cy="646331"/>
                </a:xfrm>
                <a:custGeom>
                  <a:avLst/>
                  <a:gdLst>
                    <a:gd name="connsiteX0" fmla="*/ 0 w 2159592"/>
                    <a:gd name="connsiteY0" fmla="*/ 0 h 646331"/>
                    <a:gd name="connsiteX1" fmla="*/ 518302 w 2159592"/>
                    <a:gd name="connsiteY1" fmla="*/ 0 h 646331"/>
                    <a:gd name="connsiteX2" fmla="*/ 993412 w 2159592"/>
                    <a:gd name="connsiteY2" fmla="*/ 0 h 646331"/>
                    <a:gd name="connsiteX3" fmla="*/ 1576502 w 2159592"/>
                    <a:gd name="connsiteY3" fmla="*/ 0 h 646331"/>
                    <a:gd name="connsiteX4" fmla="*/ 2159592 w 2159592"/>
                    <a:gd name="connsiteY4" fmla="*/ 0 h 646331"/>
                    <a:gd name="connsiteX5" fmla="*/ 2159592 w 2159592"/>
                    <a:gd name="connsiteY5" fmla="*/ 646331 h 646331"/>
                    <a:gd name="connsiteX6" fmla="*/ 1576502 w 2159592"/>
                    <a:gd name="connsiteY6" fmla="*/ 646331 h 646331"/>
                    <a:gd name="connsiteX7" fmla="*/ 1015008 w 2159592"/>
                    <a:gd name="connsiteY7" fmla="*/ 646331 h 646331"/>
                    <a:gd name="connsiteX8" fmla="*/ 496706 w 2159592"/>
                    <a:gd name="connsiteY8" fmla="*/ 646331 h 646331"/>
                    <a:gd name="connsiteX9" fmla="*/ 0 w 2159592"/>
                    <a:gd name="connsiteY9" fmla="*/ 646331 h 646331"/>
                    <a:gd name="connsiteX10" fmla="*/ 0 w 2159592"/>
                    <a:gd name="connsiteY10" fmla="*/ 0 h 646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159592" h="646331" fill="none" extrusionOk="0">
                      <a:moveTo>
                        <a:pt x="0" y="0"/>
                      </a:moveTo>
                      <a:cubicBezTo>
                        <a:pt x="119302" y="-1256"/>
                        <a:pt x="315448" y="10225"/>
                        <a:pt x="518302" y="0"/>
                      </a:cubicBezTo>
                      <a:cubicBezTo>
                        <a:pt x="721156" y="-10225"/>
                        <a:pt x="781716" y="-21282"/>
                        <a:pt x="993412" y="0"/>
                      </a:cubicBezTo>
                      <a:cubicBezTo>
                        <a:pt x="1205108" y="21282"/>
                        <a:pt x="1388383" y="-17308"/>
                        <a:pt x="1576502" y="0"/>
                      </a:cubicBezTo>
                      <a:cubicBezTo>
                        <a:pt x="1764621" y="17308"/>
                        <a:pt x="1951410" y="13677"/>
                        <a:pt x="2159592" y="0"/>
                      </a:cubicBezTo>
                      <a:cubicBezTo>
                        <a:pt x="2160105" y="154472"/>
                        <a:pt x="2191369" y="453970"/>
                        <a:pt x="2159592" y="646331"/>
                      </a:cubicBezTo>
                      <a:cubicBezTo>
                        <a:pt x="2022325" y="637994"/>
                        <a:pt x="1718451" y="654088"/>
                        <a:pt x="1576502" y="646331"/>
                      </a:cubicBezTo>
                      <a:cubicBezTo>
                        <a:pt x="1434553" y="638575"/>
                        <a:pt x="1178746" y="627573"/>
                        <a:pt x="1015008" y="646331"/>
                      </a:cubicBezTo>
                      <a:cubicBezTo>
                        <a:pt x="851270" y="665089"/>
                        <a:pt x="702580" y="657132"/>
                        <a:pt x="496706" y="646331"/>
                      </a:cubicBezTo>
                      <a:cubicBezTo>
                        <a:pt x="290832" y="635530"/>
                        <a:pt x="228307" y="667926"/>
                        <a:pt x="0" y="646331"/>
                      </a:cubicBezTo>
                      <a:cubicBezTo>
                        <a:pt x="8699" y="357588"/>
                        <a:pt x="17670" y="208611"/>
                        <a:pt x="0" y="0"/>
                      </a:cubicBezTo>
                      <a:close/>
                    </a:path>
                    <a:path w="2159592" h="646331" stroke="0" extrusionOk="0">
                      <a:moveTo>
                        <a:pt x="0" y="0"/>
                      </a:moveTo>
                      <a:cubicBezTo>
                        <a:pt x="184329" y="19330"/>
                        <a:pt x="413110" y="-20914"/>
                        <a:pt x="518302" y="0"/>
                      </a:cubicBezTo>
                      <a:cubicBezTo>
                        <a:pt x="623494" y="20914"/>
                        <a:pt x="833434" y="16629"/>
                        <a:pt x="1101392" y="0"/>
                      </a:cubicBezTo>
                      <a:cubicBezTo>
                        <a:pt x="1369350" y="-16629"/>
                        <a:pt x="1540577" y="-25960"/>
                        <a:pt x="1662886" y="0"/>
                      </a:cubicBezTo>
                      <a:cubicBezTo>
                        <a:pt x="1785195" y="25960"/>
                        <a:pt x="2060112" y="2289"/>
                        <a:pt x="2159592" y="0"/>
                      </a:cubicBezTo>
                      <a:cubicBezTo>
                        <a:pt x="2165370" y="248253"/>
                        <a:pt x="2176603" y="431615"/>
                        <a:pt x="2159592" y="646331"/>
                      </a:cubicBezTo>
                      <a:cubicBezTo>
                        <a:pt x="1965496" y="645209"/>
                        <a:pt x="1872393" y="641199"/>
                        <a:pt x="1641290" y="646331"/>
                      </a:cubicBezTo>
                      <a:cubicBezTo>
                        <a:pt x="1410187" y="651463"/>
                        <a:pt x="1230814" y="643425"/>
                        <a:pt x="1079796" y="646331"/>
                      </a:cubicBezTo>
                      <a:cubicBezTo>
                        <a:pt x="928778" y="649237"/>
                        <a:pt x="706994" y="664940"/>
                        <a:pt x="539898" y="646331"/>
                      </a:cubicBezTo>
                      <a:cubicBezTo>
                        <a:pt x="372802" y="627722"/>
                        <a:pt x="248456" y="631190"/>
                        <a:pt x="0" y="646331"/>
                      </a:cubicBezTo>
                      <a:cubicBezTo>
                        <a:pt x="3427" y="418777"/>
                        <a:pt x="14218" y="171321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extLst>
                    <a:ext uri="{C807C97D-BFC1-408E-A445-0C87EB9F89A2}">
                      <ask:lineSketchStyleProps xmlns:ask="http://schemas.microsoft.com/office/drawing/2018/sketchyshapes" sd="417208308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</p:grpSp>
          <p:sp>
            <p:nvSpPr>
              <p:cNvPr id="9" name="مربع نص 8">
                <a:extLst>
                  <a:ext uri="{FF2B5EF4-FFF2-40B4-BE49-F238E27FC236}">
                    <a16:creationId xmlns:a16="http://schemas.microsoft.com/office/drawing/2014/main" id="{16FE71DC-BC83-EE87-BE55-4352EAF8282B}"/>
                  </a:ext>
                </a:extLst>
              </p:cNvPr>
              <p:cNvSpPr txBox="1"/>
              <p:nvPr/>
            </p:nvSpPr>
            <p:spPr>
              <a:xfrm>
                <a:off x="5358454" y="3066485"/>
                <a:ext cx="1957040" cy="64633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360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تعلم أقران</a:t>
                </a:r>
              </a:p>
            </p:txBody>
          </p:sp>
        </p:grpSp>
        <p:pic>
          <p:nvPicPr>
            <p:cNvPr id="20" name="صورة 19">
              <a:extLst>
                <a:ext uri="{FF2B5EF4-FFF2-40B4-BE49-F238E27FC236}">
                  <a16:creationId xmlns:a16="http://schemas.microsoft.com/office/drawing/2014/main" id="{C64A0586-BCBA-CF3F-C5E3-9BA938F024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33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532950" y="5781755"/>
              <a:ext cx="605044" cy="729555"/>
            </a:xfrm>
            <a:prstGeom prst="rect">
              <a:avLst/>
            </a:prstGeom>
          </p:spPr>
        </p:pic>
      </p:grpSp>
      <p:pic>
        <p:nvPicPr>
          <p:cNvPr id="24" name="صورة 23">
            <a:extLst>
              <a:ext uri="{FF2B5EF4-FFF2-40B4-BE49-F238E27FC236}">
                <a16:creationId xmlns:a16="http://schemas.microsoft.com/office/drawing/2014/main" id="{69ED0B19-2F5B-0401-A8A0-295BA28B6FD0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27" name="مربع نص 26">
            <a:extLst>
              <a:ext uri="{FF2B5EF4-FFF2-40B4-BE49-F238E27FC236}">
                <a16:creationId xmlns:a16="http://schemas.microsoft.com/office/drawing/2014/main" id="{6CFA78B1-5ED0-AFDF-6F76-D919F8786FA4}"/>
              </a:ext>
            </a:extLst>
          </p:cNvPr>
          <p:cNvSpPr txBox="1"/>
          <p:nvPr/>
        </p:nvSpPr>
        <p:spPr>
          <a:xfrm>
            <a:off x="-93195" y="625356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6373B400-94B4-9245-F702-C314EC961DA9}"/>
              </a:ext>
            </a:extLst>
          </p:cNvPr>
          <p:cNvSpPr txBox="1"/>
          <p:nvPr/>
        </p:nvSpPr>
        <p:spPr>
          <a:xfrm>
            <a:off x="9420734" y="704672"/>
            <a:ext cx="261909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المتطابقات المثلثية لمجموع زاويتين والفرق بينهما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1446/05/26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F37A8C9C-1FA9-EB00-E151-58353881F40B}"/>
              </a:ext>
            </a:extLst>
          </p:cNvPr>
          <p:cNvSpPr txBox="1"/>
          <p:nvPr/>
        </p:nvSpPr>
        <p:spPr>
          <a:xfrm>
            <a:off x="9554550" y="5163564"/>
            <a:ext cx="235146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إيجاد القيم المثلثية</a:t>
            </a:r>
          </a:p>
        </p:txBody>
      </p:sp>
      <p:pic>
        <p:nvPicPr>
          <p:cNvPr id="21" name="صورة 20">
            <a:extLst>
              <a:ext uri="{FF2B5EF4-FFF2-40B4-BE49-F238E27FC236}">
                <a16:creationId xmlns:a16="http://schemas.microsoft.com/office/drawing/2014/main" id="{98BE1FC3-1532-82AD-9D3F-F48F0AC7D6F7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3754"/>
          <a:stretch>
            <a:fillRect/>
          </a:stretch>
        </p:blipFill>
        <p:spPr>
          <a:xfrm>
            <a:off x="9672714" y="2095258"/>
            <a:ext cx="2115135" cy="3001160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FE58921A-F1A6-E2D5-5DFE-B509C53BA1D2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4998"/>
          <a:stretch/>
        </p:blipFill>
        <p:spPr>
          <a:xfrm>
            <a:off x="1154707" y="1310972"/>
            <a:ext cx="8361142" cy="1621369"/>
          </a:xfrm>
          <a:prstGeom prst="rect">
            <a:avLst/>
          </a:prstGeom>
        </p:spPr>
      </p:pic>
      <p:pic>
        <p:nvPicPr>
          <p:cNvPr id="36" name="btnInknoeActivityCp2">
            <a:extLst>
              <a:ext uri="{FF2B5EF4-FFF2-40B4-BE49-F238E27FC236}">
                <a16:creationId xmlns:a16="http://schemas.microsoft.com/office/drawing/2014/main" id="{88E2AD94-1A6C-46D9-EDF4-C0D143E77EC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 r:link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22" y="5648402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3103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]},&quot;isQuizMode&quot;:false,&quot;correctPoints&quot;:null,&quot;correctSpeedBonus&quot;:null,&quot;HasCorrectAnswers&quot;:false,&quot;activityId&quot;:null,&quot;activityType&quot;:&quot;Multiple Choice&quot;,&quot;countdown&quot;:0,&quot;StartWithSlide&quot;:false,&quot;CanMinimize&quot;:false,&quot;CanCountDown&quot;:false},&quot;IsLocked&quot;:false,&quot;IsMappedFromCp1&quot;:false,&quot;IsQuizMode&quot;:false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SlideDrawing&quot;,&quot;ActivityType&quot;:3,&quot;Width&quot;:0.0,&quot;Height&quot;:0.0,&quot;Graphics&quot;:null,&quot;ActivityBase&quot;:{&quot;$type&quot;:&quot;ClassPoint2.Core.DTO.Activities.SlideDrawingActivity, ClassPoint2.Core&quot;,&quot;isNamesHidden&quot;:false,&quot;activityId&quot;:null,&quot;activityType&quot;:&quot;Slide Drawing&quot;,&quot;countdown&quot;:0,&quot;StartWithSlide&quot;:false,&quot;CanMinimize&quot;:false,&quot;CanCountDown&quot;:false},&quot;IsLocked&quot;:false,&quot;IsMappedFromCp1&quot;:false,&quot;IsQuizMode&quot;:false}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2903</TotalTime>
  <Words>480</Words>
  <Application>Microsoft Office PowerPoint</Application>
  <PresentationFormat>شاشة عريضة</PresentationFormat>
  <Paragraphs>216</Paragraphs>
  <Slides>14</Slides>
  <Notes>14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22" baseType="lpstr">
      <vt:lpstr>AGA Aladdin Regular</vt:lpstr>
      <vt:lpstr>Aptos</vt:lpstr>
      <vt:lpstr>Aptos Display</vt:lpstr>
      <vt:lpstr>Arial</vt:lpstr>
      <vt:lpstr>Calibri</vt:lpstr>
      <vt:lpstr>Sakkal Majalla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User67R</dc:creator>
  <cp:lastModifiedBy>User67R</cp:lastModifiedBy>
  <cp:revision>155</cp:revision>
  <dcterms:created xsi:type="dcterms:W3CDTF">2024-08-19T04:20:33Z</dcterms:created>
  <dcterms:modified xsi:type="dcterms:W3CDTF">2025-11-16T20:30:40Z</dcterms:modified>
</cp:coreProperties>
</file>