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8" r:id="rId6"/>
    <p:sldId id="410" r:id="rId7"/>
    <p:sldId id="424" r:id="rId8"/>
    <p:sldId id="415" r:id="rId9"/>
    <p:sldId id="392" r:id="rId10"/>
    <p:sldId id="393" r:id="rId11"/>
    <p:sldId id="414" r:id="rId12"/>
    <p:sldId id="420" r:id="rId13"/>
    <p:sldId id="421" r:id="rId14"/>
    <p:sldId id="422" r:id="rId15"/>
    <p:sldId id="423" r:id="rId16"/>
    <p:sldId id="404" r:id="rId17"/>
    <p:sldId id="294" r:id="rId18"/>
    <p:sldId id="295" r:id="rId19"/>
    <p:sldId id="296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F7D"/>
    <a:srgbClr val="A095B1"/>
    <a:srgbClr val="6D7A89"/>
    <a:srgbClr val="FFFFCC"/>
    <a:srgbClr val="E1E5E7"/>
    <a:srgbClr val="ECD6D4"/>
    <a:srgbClr val="E2F2E4"/>
    <a:srgbClr val="FDE9D7"/>
    <a:srgbClr val="E2EAFE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F9D5-F206-D982-F5FE-1F26502A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25AA869-4FF0-692D-7B94-8DDE53C30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AD526DB-C9E0-CB30-3C21-03432B7A9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1D56E-AB6D-0C4C-C673-2160E442A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18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A865B-A4B4-22E7-02D9-FEA1F9CD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F3CB8F9-67BC-7C52-0259-379078E14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6252F2C-726F-D4AB-9983-E945CCCBA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722CE5-C740-6AB2-BE46-32477F31B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83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81911-168D-DBDD-A96B-E40A0C8C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CB640A-A4BD-3A5B-162A-2E5B76FB7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B5E69D-6C28-220D-1B33-CAE6B6B9E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AD1808-D883-5F4B-DB88-0F45E8D6F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60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3D2B0-428A-08A2-163B-1C682320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128399E-ACA2-183E-05F3-9ECFAD40A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429A7B-4B37-A6BD-D3E7-46F3DDE7B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18E0857-4964-3622-FB32-CB0BE000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19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D5D3-1690-5FFC-1C01-32993EF16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ABAD674-0CA6-3807-CCD0-970B7164A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63F7E97-8F38-17B5-5AB7-B53494E52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E62AF6-CD7D-3A19-081E-389A9434F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64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CE6D-7530-6C3C-B12A-FF2245C7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3687928-933E-192B-4560-8C9CDF151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E03CBB-5E83-B072-24AD-1DABD6945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FE2196-B5F6-3FEC-6FCD-0E44599DB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88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C939-BD5E-A9C4-D1F3-0C2D5C49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4685C7E-4902-2530-C8E0-D62508230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B7C331E-2ACA-A363-4648-829233166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90793E-112C-5BEC-E90A-F75AA17CF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39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93F2-324D-5B29-2E6B-907E66D2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4425BF-3B9C-EB88-D9AF-A0BEDFB79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FBE89C-5C7D-6316-EBD7-71A423CC8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9276EC3-7F85-1E6E-93AC-E6BFB1C0B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77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D3C9F-CBCF-0E18-1E85-3A4B63132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4B61D0-149B-3E11-F035-1193DB1C4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EC39CF8-F326-6AD6-D527-665627894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2C0135-4490-4891-6F91-1EF74E50C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6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129BD-DADB-550E-CEC1-D44110FA6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968711F-9ABB-16D2-F29A-49FE7814A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EFEF16-46AA-0E68-6723-C1F38E4D5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A975F6-EC51-1F64-464F-1FB620E75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458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0C87-0129-E4C9-4AFB-7F5C0504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CB0E32-F51E-FD51-8046-C22A088A8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A92F83-0B5C-64D4-B849-82932BEF4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993919-20E2-37F2-2F71-8DFDC9F38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2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4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8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6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12/06/47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11" Type="http://schemas.openxmlformats.org/officeDocument/2006/relationships/image" Target="file:///C:\Program%20Files\Inknoe%20ClassPoint%202\Images\sd_blue.png" TargetMode="External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236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المعادلات المثلثية</a:t>
                      </a:r>
                      <a:endParaRPr lang="ar-SA" sz="40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D9ED00C-B84E-9AB7-AAE5-398A1375990D}"/>
                  </a:ext>
                </a:extLst>
              </p:cNvPr>
              <p:cNvSpPr txBox="1"/>
              <p:nvPr/>
            </p:nvSpPr>
            <p:spPr>
              <a:xfrm>
                <a:off x="3140482" y="2802287"/>
                <a:ext cx="5729136" cy="19711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4000" b="1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𝟔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𝟔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4000" b="1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11)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e>
                    </m:rad>
                  </m:oMath>
                </a14:m>
                <a:endParaRPr lang="en-US" sz="4000" b="1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D9ED00C-B84E-9AB7-AAE5-398A13759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82" y="2802287"/>
                <a:ext cx="5729136" cy="1971117"/>
              </a:xfrm>
              <a:prstGeom prst="rect">
                <a:avLst/>
              </a:prstGeom>
              <a:blipFill>
                <a:blip r:embed="rId4"/>
                <a:stretch>
                  <a:fillRect l="-3723" b="-1269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026F-6296-DDAC-8A38-D04351CA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E982A1-5A2F-C7F0-6089-F87538D663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04E92A-B510-1F06-02AA-13D4D6814F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5B6EC34-9D2D-63F5-04AA-BB6A4B0705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AA6C13-E31A-CE0E-8F8D-4FE23A0F39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072E44E-4EE4-9BDA-1ADB-2FB203D5CC9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0D7907-4F08-1F83-FB9E-68626DA5D06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E77F3AA-989A-F6F6-ADAC-8D9CBEB5564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FD8181-6FD8-5066-BB75-498BD2023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0EB79A0-65D2-6A54-028B-D8FFEA0CC80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9863EE3-1648-9ED3-1CBE-1EECC81CE0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9276932-6FE2-6C86-44EF-9BF66E0DC7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5D3FB98-ED31-3F15-CA24-C884CEFF90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762EF36-1123-0E0E-8DE2-5E6393076B9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45B5B37-6D58-345F-37CD-9928D1650C4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275A16-F154-518E-14C7-F6B4533067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2FA1C3A-FA08-BDA8-69D3-2F304000946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4DDE35-21C4-E89E-EED4-88BAFFF8D2C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EA021CE1-CEC4-A141-9B33-94D829E600F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56F086E-DCDB-1456-77D6-1064755F385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FBAC67E-E45C-6A40-A28A-21145BCB89B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C01CEA1-EA2A-F9D3-6FDE-EA688F2D301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477CAB9-BE36-4319-8ED2-6FEE2A4E17D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AAD73B3-A377-D9BB-967D-AF66DACD3A3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1DC160E-C61F-A7B8-CD4B-3192AC2E2E9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FE71DC-BC83-EE87-BE55-4352EAF8282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64A0586-BCBA-CF3F-C5E3-9BA938F02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9ED0B19-2F5B-0401-A8A0-295BA28B6F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FA78B1-5ED0-AFDF-6F76-D919F8786FA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27F18B8-4FC2-0967-37F8-B2A6867907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768"/>
          <a:stretch/>
        </p:blipFill>
        <p:spPr>
          <a:xfrm>
            <a:off x="2279573" y="1328131"/>
            <a:ext cx="7216697" cy="1576649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52F926B-8B6C-AF95-EB73-F22C7C7D6279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DFC23EC-F17C-CA6F-9065-3E3DDDB47F16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D095E6AF-EA9E-465C-4735-6A3D2A538FE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39" name="btnInknoeActivityCp2">
            <a:extLst>
              <a:ext uri="{FF2B5EF4-FFF2-40B4-BE49-F238E27FC236}">
                <a16:creationId xmlns:a16="http://schemas.microsoft.com/office/drawing/2014/main" id="{9CB4402A-7C52-9624-6238-CBC9986400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40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4A4EF-B15C-0B21-F387-BBD419C74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EC5FE7-52A4-B195-12E7-0C10E4D6CEA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3500567-869C-E129-BA29-7B3431E3EDF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BA7F2F6-3D84-DE1B-74FD-5DFB20C5B8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BA34DC0-32F4-8BBE-483F-5183B73739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7D0B4AE-714A-BB09-BF7B-A0F643627AD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51F9E2F-9C2C-EFE8-EC08-ED8834E9636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E9607F2-6C36-2D15-A6A0-7D4E9EDC382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31B6AA2-FA5F-BB72-881E-9D1237779F7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1AF2A73-671D-7C2C-FD3A-B12BB90D8A3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26EA618-D828-E3DF-029B-6A3FF15CBC7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6CFD3BF-C035-DE82-A9DC-6F07A76E239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307AB30-E32E-D131-BE46-9C40B74D79B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3B767BD-5DD2-C227-4E28-6199CA6F219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13F5DC-FECC-3081-5F85-2D9B64715A0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8531578-A18D-2A39-49C5-A8634F09EDF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B7F00D8-407B-ACC8-B237-AE644705711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951701C-A02E-DC97-FB7C-B35AC05F99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154A597-1DD6-C51D-3E7A-572A35D68B44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4DEF759B-2C4C-6944-A3E0-5C1B6BAA642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D98F0A6-81F7-6C9F-5EC5-77AA46E0957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F2CF89-FF14-DC05-F62C-8DBADE7B41B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3290796-F1CD-845B-1C9F-447DA5FF970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1CEE07D4-E9FD-1769-A666-2FBEACE9F82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D3FD695-7FB7-45A5-01B4-0E8EEDAE3B2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772D890-18A1-44FD-6B5E-E61D7FF49AE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2CB0565-5FEA-51CC-3374-37E82B0575C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59B0E56-B26D-5EC7-0C55-A1708145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BA701B8-DB87-2B33-EA7E-56FFB2717E6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3FD4199-12BC-983D-925D-AFF648DF19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701"/>
          <a:stretch/>
        </p:blipFill>
        <p:spPr>
          <a:xfrm>
            <a:off x="2243036" y="1312890"/>
            <a:ext cx="7216697" cy="76944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A50FE4A-0EB3-13E0-8B83-B0945A3B7A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" t="72716" r="-138" b="-3849"/>
          <a:stretch/>
        </p:blipFill>
        <p:spPr>
          <a:xfrm>
            <a:off x="2279573" y="2150901"/>
            <a:ext cx="7216697" cy="71939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939D88B-5925-E2DB-D995-C64D56B53733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D3A64BB-8F16-4C83-B641-31DCA45A2FA2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1ACC1BD8-245B-CA2D-0390-FF88EA55B0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5525-3222-B57B-4BBB-077B81D8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1D00536-81BE-EDBC-53E2-07FB06513D0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C1BDE8-7466-4003-EED8-CA3E4581ED7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EFBB62E-0290-7631-7A8D-8C4C0AC9131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3A675DF-64DE-80FF-BD05-4CBA64FCF65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A514369-F911-27E0-AD59-5149B474A12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F1B9EB3-65F3-751D-ED8C-E015E697C80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636F26A-0709-02EC-6E00-A0D09D9D750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F023488-A4E5-ACC1-FA61-AEEEAAE797B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D795746-919A-AD22-44A8-70EA0CEEAF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8331E4-89C6-C541-99E7-B86F8571556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314487B-8B16-1CC7-BD17-C6AE5E581FA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E9FF70-B3B2-1C9A-9DA3-BB60A0D1121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FD37BCD-1A7F-1E08-AFF2-CD90796153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55FD05-BD3D-D8AC-8400-8148D504B83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D125C19-FEB1-F6FC-68B1-6D98317A54B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DF1A9E4-872C-9E4A-1B88-24B33FD52BB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A55AD38-0602-B48D-4E7E-9662DB8706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44E6851-BFE1-5FBB-31E2-28DB746599F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A0C798-0187-7067-F4A9-FF9189690F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862" y="2337621"/>
            <a:ext cx="8699694" cy="149690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5847BE5-9AC1-5CC0-95AC-A3C80E8DAB12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A219AB-5B70-DE2F-3CB1-77D0B66E828B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73976FE-39DF-0419-B238-12986DF3D8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1DB76-0D64-8033-0686-D2D26234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43B9658-E691-6C0D-8FA0-BBF57AAB3C0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1EE06D-B3F7-46C6-B46B-1FFE804B951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A3E7499-4A28-E786-70D4-FF0457E5F0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A804CC2-44CB-5A97-FCD4-4AA699A242E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9C90CD4-88AF-CFBC-CB08-B814952E20D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810206D-1A75-8784-6270-D48420723EC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E47911E-2A7F-7BBD-2FF0-7B731843063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D146276-D574-D4C4-C93D-C419A5A6BBE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A5A1FA7-E39E-A3CD-63B5-64FC2AAB3A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3755852-A9F8-BE8F-8431-753DEDD4656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4EE9F9-C703-BE06-D031-1840B44A51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6A337FE-EB15-2266-5A20-AEA6E9893E1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27EB56E-DE3B-1A58-097F-487473E5F2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28FF9B8-4822-6903-0807-777ABB7441D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DB6E6F1-390D-11FD-D66D-1EEAF4872D5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844CF30-8535-4451-8FAC-B2E51D458A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5279031-FF58-8D2F-3383-80D009A7C29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7AFC8C5-E493-7C70-FC0A-B4967F5869E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E8EEDEE-733D-6B1E-3711-D15C73FA5B8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9CF6C67-6722-7F26-3D52-968D2037C6A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A1E4CD13-F3AD-AE8D-4285-1F7110FC3F60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DB6E2CEC-8DC8-FD27-ACC2-1CA64C3FDC6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9EB274C1-25B3-6885-B777-132572D942C5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5A742CB-6C4B-7B2B-14ED-BEC88B63357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DD2754A-8C46-F2B0-694C-ECCF626C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8FCC098-B8F1-8334-51FD-205DF0FCD2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A5A0753-1347-8367-5B1D-202B15BD458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B4164B5-DB8F-9F94-0EA6-AF3ACF76AE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308" y="1386098"/>
            <a:ext cx="8519888" cy="123084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CD14218-E246-7108-944A-8FC8E671265C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B37B47-DFA5-C912-9CEC-1CAEADC3D4AE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EBFA8A1-8FDD-388C-B6DE-BF552A256F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05F6-0BC6-4B22-C2BC-3414FE86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B7386F2-F59C-64B4-D95F-F5D07F3F2A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698F68-1346-F62D-4C51-88C74849B54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35B9D35-7767-AA3B-3807-61BDAE6C16B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6778962-857F-19E0-3BBF-BFA051C85EE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E8141C-3BD0-B5D2-C4AD-3CF50EDE78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D091A44-F1B2-2631-914E-9D6B74968D9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B046F10-B010-416D-CB55-52BB969BDC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D2305DD-29CB-E2CD-2660-0872FFD9E7A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D634472-B803-3C41-4743-BD09EEF14FE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CABFEE3-10D2-2A61-7305-E43B511D73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CF7CDC-AE22-F54E-AECE-6F1FD4DB5E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3A876E9-0641-311A-1ACB-CE59051D1AD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6B58CCA-BDEB-B2E0-59DE-AFD224CEA8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874DB1-C326-2D05-1C3A-79EE2C5A1CC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BE1506E-7452-614E-46A4-400A6D11EF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2A039AA-9F57-7CFF-466B-8B9CBD52143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AE84CAD-C378-E02E-D9FC-D68FE932B0C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BFA70AF-3836-1433-733D-E97E174436C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1716D77-D3F7-D337-FBD0-5F6B50C6817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42BD376-EEE3-DF08-780E-1818765DD6A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D34682B-F636-73D0-47B0-51C2BE9266F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B0DBFCA2-FDA7-8973-9CD5-6EBC0FB0829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AB89BFF-75EF-7019-A699-D7E5315C704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DB949DA0-0976-6418-ADC4-165BBEF4D2DB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572036D-9121-8211-F1AA-999C8038F51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A29370E-1024-B70D-C7F9-5A41DA4AC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4386863-878B-5D27-F48E-DF7E009D78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95F1866-DBE2-83B4-0786-BE6A87EBE02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E7231E6-2615-E522-6E07-C3629FA481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162"/>
          <a:stretch/>
        </p:blipFill>
        <p:spPr>
          <a:xfrm>
            <a:off x="1559568" y="1284597"/>
            <a:ext cx="7952600" cy="74430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6A421CA-0E9F-1736-D769-DF547ED6944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741"/>
          <a:stretch/>
        </p:blipFill>
        <p:spPr>
          <a:xfrm>
            <a:off x="1472450" y="2763126"/>
            <a:ext cx="8039718" cy="8410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26E20F3-AE38-5B08-6B70-0963D955F2D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89" t="52746" r="-567" b="-8002"/>
          <a:stretch/>
        </p:blipFill>
        <p:spPr>
          <a:xfrm>
            <a:off x="5911361" y="1831816"/>
            <a:ext cx="3600807" cy="82520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1243729-951E-2F27-50FA-946F84801E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29" t="58123" b="-5973"/>
          <a:stretch/>
        </p:blipFill>
        <p:spPr>
          <a:xfrm>
            <a:off x="4955985" y="3604181"/>
            <a:ext cx="4556183" cy="825207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E8CE98C-FB84-5800-35D3-C45B9692C9E7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84BE03D-CC9C-B808-6C12-121EA4762EF2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DF42C8C2-D789-68CE-877F-4B935D7FC4B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795810EE-B3B7-9E35-F045-428FC0954E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40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0C4A-1E69-8A3D-CC7E-04E4BDE3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6B3CB44-D425-0F21-BA30-5A63811F31C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C44130-0DED-80AA-5D83-438BF18F831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7287E4D-617C-AA73-B6E9-9826968C3BA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9A6529-6023-8B2A-CF4B-F474B6F2462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7B11B22-36FF-D1C6-9CBE-F74F13A597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16D1908-CF59-3F31-8FE7-D889962DC95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D5897A0-73B7-6DA0-C6D0-BCCC83CDB86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240B73-C6C8-0028-DFA0-00A182BDBD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DA314C-A26D-44BD-2E8D-EBCD2B375A9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A70F39-C209-0D7F-D180-FE88D6D976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FCF8DEF-CAA8-C31C-F3E2-E15E9E2E36B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2A1A097-D4BC-E166-C4E2-2A54F2B3D8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F2F3BC3-84BB-5989-8F84-E061A5F9422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33B29FA-4226-6D18-6346-2AFDA3D5A1B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F276366-7B0A-D2C2-3E01-E2B23C82998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49E7082-CA61-22D4-4562-A5DAF8CC2C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ED064F3-CBFD-6773-106F-0A94BDD9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FAC91B0-5688-8576-0BBB-242EB66AA2D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0497182C-A698-3C7D-2C7A-6FCCAD3908D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552AF98-281B-05A0-623F-0037E16D302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7831FBC-27FD-61DF-77BF-0EC39250704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A1EBE47-FCEE-06F2-A30E-566C795BF34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058F9B6D-B42C-E231-1F6D-25E98D500EA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D975E828-A4D1-5E85-4B83-C846CAC00A9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C2565521-406D-83D0-641A-B665A809D29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043A097-BE04-01B5-59E8-256A7854BA2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274EB60-B80B-0B85-B837-1B3D5A59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5E3E79F-FC8B-3F7A-359F-3087354E06F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7FEC39F-A75F-DB39-7402-64FF719394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162"/>
          <a:stretch/>
        </p:blipFill>
        <p:spPr>
          <a:xfrm>
            <a:off x="1565951" y="1315858"/>
            <a:ext cx="7952600" cy="74430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A6F14CC-EEBA-C9D4-3A69-7CC9E76DE7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741"/>
          <a:stretch/>
        </p:blipFill>
        <p:spPr>
          <a:xfrm>
            <a:off x="1478833" y="2794387"/>
            <a:ext cx="8039718" cy="84105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F7015980-D4F8-45E9-3ACB-A1D68C369E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t="48115" r="58139" b="-722"/>
          <a:stretch/>
        </p:blipFill>
        <p:spPr>
          <a:xfrm>
            <a:off x="6588274" y="1863077"/>
            <a:ext cx="2930277" cy="785651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9A0C792-DD5B-4373-6A30-605384AB82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87" t="57443" r="56400" b="-5527"/>
          <a:stretch/>
        </p:blipFill>
        <p:spPr>
          <a:xfrm>
            <a:off x="5990104" y="3635442"/>
            <a:ext cx="3528447" cy="829252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304F34E-47F7-8BA5-FDFC-8309583F75D0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822A0E1-3945-0295-8B29-56DF73DDC6E2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6879A77F-1941-3DCA-5818-3C667C127B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8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A634-4A1A-77B8-E361-DD007B35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B1462C-B240-C25D-493D-CA0D68E7D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62DB98-0363-EA28-2FA5-C8F0D2803AE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1C32CCB-FA86-F124-0838-9F6A81A203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50CA079-6274-7185-4030-98CBEBE5280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4B1C11C-EAA4-C0B7-7AF2-A5C7906E5A3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179CAD-3E78-5B2A-A5F1-F39D470F05C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C4FA320-E733-3452-EE6E-F7763CDFC39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061087B-B1BF-5F34-0103-EA167C44DAF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129E9B5-00D5-1934-69F0-7869828F59F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A495BD4-E673-F967-72D6-DEBCC0BDDE0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5E9DC7C-3F80-67B0-49B6-5FEB97DFD4D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7E02380-3359-BC3A-B58A-2181D60AB42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854B442-4F5A-EA0C-987F-0D2B1EFD1BA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1D29F8C-D2F1-801C-21BB-D7842BC3617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58AA22D-6018-90E0-EB2E-3DD5CBDE49F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C3469C6-C07E-51FE-C435-88CB87E0F02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F3B91785-856E-9C76-2C81-25F18EF0EC88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9143D12-FD3D-2ADA-224B-009E41A697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BE8BD5-0300-3457-4C42-FE28F815CF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6CF43D8-D3D1-F170-850B-14E87BB18BDA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F8D4935-FED4-588A-50A1-FBAD421C690D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5B60FB7-054C-389D-CE1E-E7B1E83C8F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6B57EA-234F-3DBF-6F07-847C04E23E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883" y="950400"/>
            <a:ext cx="6637063" cy="50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33CC6D-D215-5645-37CB-4E51D97B9265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548280B-0553-BA60-1915-8DAEF3D76253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2265D2-2966-4296-5720-FA0EB2AE4C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47656FC-E14E-DBCA-9296-93ED517489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968" y="1716067"/>
            <a:ext cx="8652588" cy="13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FDC1DE25-83B1-42A8-2E43-45F2F436F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92223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3EA6B8-7150-C665-37F6-E98CDE1B45DE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57F2D2-3E79-A37C-E013-C09FBCE7B750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790EB42-754E-6C4C-19B5-A558AAE769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– 11 – 17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162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1122048" y="3493810"/>
            <a:ext cx="75647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4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  <a:endParaRPr lang="en-US" altLang="ar-SA" sz="40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spcAft>
                <a:spcPts val="750"/>
              </a:spcAft>
            </a:pPr>
            <a:r>
              <a:rPr lang="ar-SA" sz="4000" b="1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الفاشل من تراجع، لكن الفاشل من سقط ولم ينهض.</a:t>
            </a:r>
            <a:endParaRPr lang="ar-SA" sz="4000" b="1" dirty="0">
              <a:solidFill>
                <a:srgbClr val="80C68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CC7B0D0-B451-0C24-7B7D-A1A81FFB8050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B645AF5-DBD7-CA43-9CAB-FD4BFE54BD7A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D09E980-2F1F-7D85-78E5-CEDE7B26D9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0617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المعادلات المثلثية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D39EE13-32B7-489A-438D-B0E83AC1C4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93" t="1" b="-39933"/>
          <a:stretch/>
        </p:blipFill>
        <p:spPr>
          <a:xfrm>
            <a:off x="8100234" y="2458479"/>
            <a:ext cx="3407717" cy="16927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B70D9A1-F9B4-2D2D-D949-080B333D8E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919990"/>
            <a:ext cx="4867275" cy="1524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CDD2C0-494E-5436-0F16-1CFE18FF94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24" t="33" r="40959" b="-7327"/>
          <a:stretch/>
        </p:blipFill>
        <p:spPr>
          <a:xfrm>
            <a:off x="6786386" y="2458479"/>
            <a:ext cx="1245267" cy="12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08563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المعادلات المثلثية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2720340" y="1972395"/>
            <a:ext cx="66745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F01CD1C-AAE3-1CFC-264A-141BD67130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1660" y="1871662"/>
            <a:ext cx="22288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111A03-9680-9D1F-EB41-555EB6E5017C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D6E8-742F-7B49-9A91-0BCB9E4805AC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ED7EEA8-DE88-1C28-14B6-094DB3361F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49FF475-00C6-F8D7-73C4-DB05529CA86E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6EA1F6-FBEB-63DE-AD7A-F8EA3D56D14C}"/>
              </a:ext>
            </a:extLst>
          </p:cNvPr>
          <p:cNvSpPr txBox="1"/>
          <p:nvPr/>
        </p:nvSpPr>
        <p:spPr>
          <a:xfrm>
            <a:off x="9493614" y="3753664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CC32C3A-0A95-B343-4789-AEB93C122E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15" t="-69692" r="2115" b="70291"/>
          <a:stretch>
            <a:fillRect/>
          </a:stretch>
        </p:blipFill>
        <p:spPr>
          <a:xfrm>
            <a:off x="9493614" y="426504"/>
            <a:ext cx="2228850" cy="309604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4D85742-1C44-6327-14C8-B78B560F34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648"/>
          <a:stretch/>
        </p:blipFill>
        <p:spPr>
          <a:xfrm>
            <a:off x="812467" y="1380755"/>
            <a:ext cx="8451705" cy="1688438"/>
          </a:xfrm>
          <a:prstGeom prst="rect">
            <a:avLst/>
          </a:prstGeom>
        </p:spPr>
      </p:pic>
      <p:pic>
        <p:nvPicPr>
          <p:cNvPr id="16" name="btnInknoeActivityCp2">
            <a:extLst>
              <a:ext uri="{FF2B5EF4-FFF2-40B4-BE49-F238E27FC236}">
                <a16:creationId xmlns:a16="http://schemas.microsoft.com/office/drawing/2014/main" id="{AB8C3380-4B2A-6D0A-A1C2-8EB81E9206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2673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A251-DFEB-437F-697A-2EC8B6B8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51CB75E-C4F1-5615-E61D-8D204B90C1F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A13446-D22E-4C5C-F0AA-38C2C7C9462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70D17BF-0583-3E53-8C3C-34BF9CFB9CD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B706172-02C8-92DF-2958-2F315E5F404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CE8AD0D-0B86-9D05-9E6E-48A76DA3F6D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4B39A2-924C-C189-936C-C17F9D46A97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BF120C8-C86E-F4ED-964B-BFF24F1211A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22F9257-656A-37A1-7F65-3FB0ADE755A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01C42BB-B6C6-C41D-C2D5-6CC57F2A26E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9F50A62-2B24-5ACA-54E6-92CA5735F87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643FEF-65B0-6BA3-15CA-8D3BFD641AF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8F9FB5-BA7A-530C-E3E9-721CCD8ED5B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683C15E-F32E-0B7D-A477-8328F7F6175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7A9456A-CEF9-F52A-5947-05EDC97E7DF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A2F2A63-1094-7DD1-9A39-ADC8E0FAED7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6046C61-E063-631C-7777-714F2889E56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774B927-84A8-539C-FB9B-A9FF507C59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387E73-15E3-4A7C-85FC-691C6096E1D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35F495-93A5-3559-4EF4-6C2D7030B949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30DA4B-1EC0-9572-8559-8AFF6353429B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858FDC3-C9FA-126D-6864-055897F425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13" name="Picture 4" descr="دائرة الوحدة – الرياضيات">
            <a:extLst>
              <a:ext uri="{FF2B5EF4-FFF2-40B4-BE49-F238E27FC236}">
                <a16:creationId xmlns:a16="http://schemas.microsoft.com/office/drawing/2014/main" id="{3CBD1653-B6B7-32EE-EC88-897A0201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98" y="670740"/>
            <a:ext cx="5807735" cy="56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AF62-8C01-E6DF-5F7C-586728CB1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C71F3D4-2161-8AC9-1AD7-40F59CF116D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7E0093-B69E-B272-DC3C-1146505D222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61B68AD-CDA9-AE52-62DD-06F61F4B65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D19E7CA-5BB7-C1FD-2629-6884321C9A4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5647EC2-EA87-164D-20CD-5BDDA9C190B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DDD9972-BBCD-C5D8-1D91-8B3AE2553CD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8EF97E-5019-183F-05BD-40BCE00F921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7397727-3462-691D-D668-40FCFBBCA6C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88877D3-A321-4D83-6432-CF12E1F5FE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6DAE873-7714-0FED-689A-04BF8889226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B55CE24-200E-41AA-025C-235A3CE6A0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29D144C-B5B0-5DF4-6DB2-A7182F432C2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8291C8F-7E2D-0F77-0608-171F7ABEC44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6C9489B-F6A7-6AAF-5BC2-52A6545E3DC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A95F025-5A32-60FB-3393-D9793E11A96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79D29D1-E8F5-608B-CCFF-A19D641C90B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2324CC2-CDFE-E8EA-8031-9CCE5DD2C0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227416-551C-BDBB-0465-87EDF362880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BC55B0C-691F-DD72-0FC4-E17214D0FE94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47660-77F6-3438-4AD1-508F223C587B}"/>
              </a:ext>
            </a:extLst>
          </p:cNvPr>
          <p:cNvSpPr txBox="1"/>
          <p:nvPr/>
        </p:nvSpPr>
        <p:spPr>
          <a:xfrm>
            <a:off x="9557012" y="4298410"/>
            <a:ext cx="235146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مثلثية لها عدد لا نهائي من الحلول.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EEE5D38-208A-0FA8-3ED0-78EEA81688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484800C-8171-80FB-E65C-6411845FA1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5356" y="1070983"/>
            <a:ext cx="5676415" cy="40422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77510D-7D05-DBC6-B13F-86AC7324FC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04" y="1942917"/>
            <a:ext cx="3219398" cy="36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46351-143C-EF66-F677-3B18BAE16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1F2133-FA51-1D40-49A9-E9D67A0DCF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F7EF820-891F-36A0-8186-DD6DB3615FC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925D417-5CFC-C321-2E14-860E3C8CF49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B57A4C0-0E6D-4A48-AF67-BAFEDA3DE70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E8D5EE4-C516-3A96-749A-B89F54BD355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1C48ED-A5FE-B78F-61D9-71F6AB3D250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0B4FF9-F59A-B7D3-AF1F-1FBCDBB6816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2255E0B-EE2B-EFCC-66F4-621F4A65DE6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C024F1-F364-DFD9-A5F6-00A3974F75E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081C909-1D2D-62C9-F863-6969B8074E7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D00135B-7725-0747-1E4B-90D0913347E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FF7A577-4F49-6FD9-0525-6E6DF8F7426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AA4821B-A487-2C85-2FBF-04F37E8EB9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AC7580C-2F2A-5AF6-572D-11B4D586D67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90936D-F5EA-B799-C3C5-0B4AA467EA7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5F04CE7-4B27-17FD-129C-E345245213D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EFEB906-DD67-0981-272A-ECD20C37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1A52E5-0B4F-E183-BBB9-09C9E38FEE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D9ED79-146F-863B-B687-6FB6185EB884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135A2E0-CA42-A978-63E9-7FE94BEE8B53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FDA4828-9875-E03A-41DD-DFE4936BD4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5E8E5E1-3A87-1E21-85D1-F56A9CB65B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745" y="2406274"/>
            <a:ext cx="8446427" cy="17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394-7AEB-DCB7-2078-D0C9F308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2CC71D-FB7A-9362-065E-6F7A67734C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B69CD-870B-7876-78F0-B665B0C19B4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7DEE2E-69F2-33A1-3372-5E6CB973B63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379B990-6A62-B05E-AE7F-0710507E699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AEC66BD-9682-9EE0-57C4-3DC324FADD9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77DBF4D-A8E5-299A-F8AA-3DDE75DA261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9CE2ACA-134F-281C-7DC1-77B8B858BC9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F51F91-8827-15AD-233F-93A0FB1307C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1627A3-A382-CE52-8CB4-F8EDAB46AE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5ED95-4965-DE3B-A17C-B329420E1A4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DB1E561-5C54-ACC7-CCC1-A33C0D92328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0FBD13-96E1-62AA-F1EB-D6451818CDB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9B567B5-0C31-E74F-7A9B-AE10662E55F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6488756-0008-7904-C2F7-12F4DE3D04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F6CD2B-7287-EFA6-C2F9-B127047828C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2B495FA-6761-FA7F-A111-628EA2BB6E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22C810B-083C-DA57-80F6-BD2E8D0461F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42FD386-7B96-6928-11DC-42D1DEB526A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D28B22C-55C2-91DB-80AC-8DB043EAEF9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54E8C6B-4495-847F-16DF-9F31F5919A5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01DDB50-4BA3-A5B7-EB98-8ECC32C7C1D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6C9B52F-985C-F6C6-8C44-6D0F4723DFC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87CD079-9ABF-2DC4-69E2-6F1D1F9F262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2D5892D-1C11-7F37-BBDE-4D56222BB849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626644-2969-AD12-132A-C359A84B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ACB2BBB-2084-F08D-FBFA-3E215A920A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0781F5-E31C-EBF9-D8A0-B317434B9A2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0B2A434-A74F-273D-65D2-615619118B4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260" y="1344594"/>
            <a:ext cx="8434194" cy="123825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D481CE1-FFE4-3630-EBD8-C6077B4ADC21}"/>
              </a:ext>
            </a:extLst>
          </p:cNvPr>
          <p:cNvSpPr txBox="1"/>
          <p:nvPr/>
        </p:nvSpPr>
        <p:spPr>
          <a:xfrm>
            <a:off x="9423196" y="139061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المثلثية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1447/06/12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0203154-2188-ACC7-D931-7FF927C61497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على فترات معطاة.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4EA98BD-7771-F11B-9EC2-0180970003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2"/>
          <a:stretch>
            <a:fillRect/>
          </a:stretch>
        </p:blipFill>
        <p:spPr>
          <a:xfrm>
            <a:off x="9655591" y="2464534"/>
            <a:ext cx="2228850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7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728</Words>
  <Application>Microsoft Office PowerPoint</Application>
  <PresentationFormat>شاشة عريضة</PresentationFormat>
  <Paragraphs>303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168</cp:revision>
  <dcterms:created xsi:type="dcterms:W3CDTF">2024-08-19T04:20:33Z</dcterms:created>
  <dcterms:modified xsi:type="dcterms:W3CDTF">2025-12-02T19:35:46Z</dcterms:modified>
</cp:coreProperties>
</file>