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6" r:id="rId5"/>
    <p:sldId id="280" r:id="rId6"/>
    <p:sldId id="387" r:id="rId7"/>
    <p:sldId id="378" r:id="rId8"/>
    <p:sldId id="363" r:id="rId9"/>
    <p:sldId id="388" r:id="rId10"/>
    <p:sldId id="389" r:id="rId11"/>
    <p:sldId id="390" r:id="rId12"/>
    <p:sldId id="391" r:id="rId13"/>
    <p:sldId id="392" r:id="rId14"/>
    <p:sldId id="393" r:id="rId15"/>
    <p:sldId id="396" r:id="rId16"/>
    <p:sldId id="397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289" r:id="rId26"/>
    <p:sldId id="275" r:id="rId27"/>
    <p:sldId id="274" r:id="rId28"/>
    <p:sldId id="295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594"/>
    <a:srgbClr val="8B2481"/>
    <a:srgbClr val="80C687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1E7D2-CA03-47A0-BBDA-8FDFBBA58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BAF41CD-0643-1AB9-B16F-401861AF5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40E55EB-A9E4-2CE5-BE7E-ABCD1AE04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6530BF-AAD2-E26E-04C8-E2F33AC2F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476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C2EB-CC91-8691-68D5-5A6727B5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CD15B6E-C9EC-5F8F-69EB-DB2C05B98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FE2423B-5F46-F0E5-4ADE-B48E00B50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085ECA-70D0-D1C9-36AD-3A2DB53A9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667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FFD4-D44F-3A97-6461-E6BF24473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A4C75AC-1810-9E3F-A082-70A0CBC07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5EF3737-441D-4FF3-0AD5-EE9371B97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B558BF-D653-877D-478E-2DB1F5103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387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65D83-134E-A087-1A77-6610A37BD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87D09F2-D006-8C65-AFB4-2D155D563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F342F4-48E3-1E6E-5F1D-FEEDE18E3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0DA3CD-F78D-3916-D3AC-6B813981E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4084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51A6-2DBA-509E-7383-6B714352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35DB8C0-99DC-1F0F-8298-AE5E2B602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8629C85-A2E4-B02A-E3AE-707D7FE84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066A29-E692-B22A-04D8-64AE55F4C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1514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8C76-02A5-CA8C-6037-BD3DA5060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7F6D703-138F-6AA5-1A3F-571EC2251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7E34F40-9A4C-EC68-D502-1DFE6BDD1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6B81B88-390C-6129-AD3F-C9E0B5CB1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39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A39F4-2626-08C5-EBE4-C5E7BAD6E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CDEA9B6-5B25-3641-DF15-225CEB0BB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50EA2B8-029E-9D08-D369-1897307BE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30493B-0EE7-FEBB-D667-8E65D6C33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640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7E252-C53E-5677-0246-3DB6EC427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DCCCED-9B0C-7AA8-3EBC-9A3C99F28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FE3F903-134A-6758-31B6-41A67ED14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C9E095-9D2E-A5A0-7156-339FA52FB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432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4CBD3-B909-0DDF-5973-522ED13F9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025AE1D-516D-C12D-BBBA-5B7D2AAD7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06C959-E89C-53CC-C636-8CA3849A0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5DD562-0DD8-83E0-2FD8-E061A7134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915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E2D7A-AEF2-333F-2849-167B20D83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8A65D5-583E-D63D-AC5A-99D826B3E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F2B178F-C236-EE58-ED3D-A2C962EBF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462AC0C-5CBD-E6EE-1F84-6F1457D4D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59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06841-5A30-933C-0D82-9537D8C7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591139-1BE9-56EB-1880-8B1195D31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D9B21D4-761D-9270-6BA9-BF16A6901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F89DD1-76FC-E8BF-5B0B-FEBF895B9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193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F3636-547A-EBAC-0960-F233B1380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DA399A2-FEA3-FA5B-D497-B549E5B1E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70496C-0820-32E1-1BD9-DA1C0DE50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FAE38F-6715-4C35-7154-247367CEB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2122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3AEA3-B233-55A6-CEAD-41174476D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79CCE7-8364-4D50-F749-FF407367C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826276A-15F6-4239-0871-1F44966E6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8A3F4A-5C78-B590-ABCE-37580D45C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472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C789-CD37-F2D7-FF8C-C2956A91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CFC1C59-3ECC-EAED-6A77-1996859AE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2DB85B5-5FF6-C40F-AD28-5431A257C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0DE3C9-E616-2DF9-2AAB-3E21DB56A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375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5C212-BBAF-9795-A614-48FCAC87E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C9B3688-0B08-3332-8FD1-B828915AA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2270098-8D18-E915-21A2-D3DD0FA27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9FDEC7-CBCF-B511-711C-57D0614A1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118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EA059-A64D-323A-669D-405259545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9B9902B-F67B-2996-A0FD-519F54A3A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804493-A597-6149-3A46-1A0F38644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1158783-C245-623E-77AF-584044F5B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469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9255-7F9D-7633-606E-12613F99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EA56EB-FC08-3447-8EAF-8524F257D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F14FEB-A284-36CE-FB81-BBFDD9EEA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1160332-61FC-650E-3F7E-5DF71B384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96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AE01-4CFD-7B3B-80D5-5408A6F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F4FA94-FC12-BD6D-6F4F-87074831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18DCFF-FC96-F5D6-03BD-8F334E5F3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BF11A-8E49-A713-299C-7352E565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38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AB8D8-D338-D719-4C5F-DAC0BE48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15EC129-771A-4A9E-7732-24583DB3A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3D31C7-61B1-B9AF-AED4-3DA61112B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E45A894-166E-2727-6930-87222DAB7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2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4494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النظرية الأساسية في التفاضل والتكامل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C6BE5-77FD-2A95-A88A-3F8476C1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1525929-E437-5A00-CBA7-E7F8B1133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5E4FDE1-A773-F0CC-9D15-849435E0E3A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EE86BBB-08FC-DCC3-F422-90E91211ED3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53686D-CFCD-F451-3075-F775051375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E0E48A4-E001-F818-654F-4347CF13ECE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078FA10-A230-C276-93D2-6770DA283AC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3C4ECB2-DFE7-4AD2-2F5F-68218B6CBDE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3D492AB-4C92-C54D-508C-7B49D614C90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62AFCB9-637B-BA34-4B5E-72425A36768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4666610-0DB6-AF55-7E11-FD180DD3AED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7C28C58-AF3A-8F3E-F4E0-B88C2D81C76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D3FFFB0-EFF1-3F53-2C71-44194CE4C4D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A476D6A-805A-F668-C6B4-A735BC166AB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29EF7C0-ABEB-2D1F-5158-EA16843AD4B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D44B2AD-45B2-E83D-5B1A-AB3BCE66D7B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CC8D868-6010-56F7-782F-388FA4F24B0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22741F0-30F6-17B8-56DF-E59EE57C7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14F2A4-5B95-2AD2-8D22-4F5370FBA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37E5BF5-512C-1F34-CE94-42862A651BE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DA851ED-28AA-3775-60C7-5FE105FC07C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7A3313-2F65-946B-B7AC-9D66485DBF01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D56C5F9-8261-C835-7C8F-13F741A7F46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D99C21B-A730-9F63-C47B-DF49037C5FA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88051F8-C2BA-A61E-AED5-7601791A74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14B9889-31EE-7CA6-D92F-B7ED53AAF45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3ADA7A1-DA34-8050-1D0F-70BEA3F5CC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4E354CD-16EA-9B4E-2C8B-15DD09DAA61C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D4C041D-CBBE-E0CE-0EFB-CF4550CF5027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F316156-B7FF-5DE6-D091-6B0954F8783C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87AC1CB-85DD-E593-DC58-D5D889EAE3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1C81574-BEBB-6076-50F7-27286A433D5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223F729-29C2-54D8-C731-8656EE7C4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FACF1EE-F163-29BA-D247-2334BD91837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220DD14-B198-C8FE-5F3F-44C2E48E3B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47" y="1221162"/>
            <a:ext cx="8583324" cy="119062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680BCF8-7CDB-B967-3DB1-AC4C2B04EC21}"/>
              </a:ext>
            </a:extLst>
          </p:cNvPr>
          <p:cNvSpPr txBox="1"/>
          <p:nvPr/>
        </p:nvSpPr>
        <p:spPr>
          <a:xfrm>
            <a:off x="9092515" y="129644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9572781-84F1-C8FB-152F-8F1A88CB9B65}"/>
              </a:ext>
            </a:extLst>
          </p:cNvPr>
          <p:cNvSpPr txBox="1"/>
          <p:nvPr/>
        </p:nvSpPr>
        <p:spPr>
          <a:xfrm>
            <a:off x="9108304" y="4280398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5690DA7-28BC-BD33-1CD1-70C9E48A405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08941" y="2524404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F5F78-F448-5DEC-ED69-F19D3A70B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E6DDD27-984C-17FD-7673-EE7E285E1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F5F03D4-910F-78BA-E3AA-0313368B5D7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BD89D2E-1706-B7C0-CDB2-CA2F94FB800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D7E8E2F-B943-BC7F-E984-D131AA7F1D8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9AD7171-BDAA-A0FA-4F6C-D567044C816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9861CCE-B16D-EC1E-9FB5-FC33FB0668E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8D26E98-AD23-4440-33CC-4A326D595EE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2ED03BF-7BDC-62F5-3158-CC6669E19D5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3F8F878-7F78-3706-C024-01FD937C55C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1F91E28-094F-FA51-C829-E7C2BC117FC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F9185A0-1D40-7F5E-C2AF-8221D6FC5EA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7E393C9-7ECD-2544-4F65-D8E399436C16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7A1E27C-B00E-5BB8-29AC-F011724276E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0FA011B-D85D-F341-9D3B-876DD2AC324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01DA0BA-E52D-3AA9-A3C4-AA26617C28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62B6922-F4C8-12CF-2D1F-47E56D0F338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6246D1B-C4FD-C29B-DDE0-63AF68CE6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FEC0C40-AEF8-AF05-7203-0C73621DF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4214B18-F910-EF67-CA28-355B32E69F2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9A39285-DE4D-4F97-2797-5FA6C9A3693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203E82-CF8C-3DE2-6736-91F85D2736C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B68D281-6767-9867-8B1B-802245A7BAA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6596513-3F28-4D92-5D94-206BBDB12CC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8E7ED56-5A11-EE2C-3138-AE2EB0C549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CA59A9-2D5D-0D93-950D-4F0FA98E2392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698A1BE7-E389-0F22-67FC-74FA10C16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00D0B99-52C6-C62F-85D9-2AC66EAF439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1CA47752-2516-6CE8-38B3-1E3F7F54B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7D21C71-7412-CF3F-BD45-59635EC97E13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DC24998F-072C-763B-5193-60507EFD89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EA8FDD0-2D51-1A1F-F184-58091597E016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140AA8C-337E-3069-E93F-4B78E25EE80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34E2CA6-55BF-D9C7-80E8-571F25051EB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724"/>
          <a:stretch/>
        </p:blipFill>
        <p:spPr>
          <a:xfrm>
            <a:off x="2932191" y="1111134"/>
            <a:ext cx="6180046" cy="169531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E24ECB6-8C2E-1FBF-83C5-25B506BD86AD}"/>
              </a:ext>
            </a:extLst>
          </p:cNvPr>
          <p:cNvSpPr txBox="1"/>
          <p:nvPr/>
        </p:nvSpPr>
        <p:spPr>
          <a:xfrm>
            <a:off x="9103788" y="880265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0CB51B3-5BFD-89FB-4C1D-79C816E0C542}"/>
              </a:ext>
            </a:extLst>
          </p:cNvPr>
          <p:cNvSpPr txBox="1"/>
          <p:nvPr/>
        </p:nvSpPr>
        <p:spPr>
          <a:xfrm>
            <a:off x="9119577" y="3864214"/>
            <a:ext cx="2242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D95C4E29-16B2-E6A1-9E1A-B081C1258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20214" y="2108220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995F-D6B4-AAC5-4042-C6588F351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1DC4196-8CBF-6824-6D0A-A2544A1CE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66F7C2F-B86D-C346-55D8-47B5D4B55CE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2B58497-E799-11F3-9367-4B5F0BC0F4E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ADFBEEA-9D1C-CDB4-2919-B56F787D3F3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59DDA97-2665-AEE5-4DCA-EDDC81D38F8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CE16C66-A0B3-1BBF-68C2-183FAA4635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60C0CFB-1FCA-62E5-52C1-B45C18760BF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C9EB8C-B6A4-E4DC-BA68-34D3EF8229B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37ABAB3-0907-D2E5-F9F5-30E180B64D5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9AF9CF9-940B-09B0-8743-1CD51803112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DCDE9A5-F971-2696-DB3F-2895F07B7DB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411CCD-0858-AB9D-19EC-8A1F332421C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99639ED-83B9-7542-8161-B08F0F0F52B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4510549-FA22-6FCF-7380-3E1C33BD9AA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57C7BA5-009D-7B70-CC2F-A955B2EE28B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8E7C059-2182-BC49-8330-5E2B5F7C83B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D94A3F1-2E04-B3E3-594C-2E8DE44EB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C04CB0E-39AF-4FA1-4E9B-F127CF2F7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1F03E3A-53F2-EA55-492D-D0617FFD869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1B321FB-223C-21EC-E914-F48A82D9CF2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67902FB-3BED-851C-8592-DD929BE4034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D269483-58F1-459E-FD18-CE91E9B4D88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FA33489-570D-B9F9-61D0-B8750404E57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8DB741F-1A58-E698-3DBB-92090B0404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B9BCC6B-1F46-E329-2FED-9DB4216C1D1B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427E4576-19D8-B059-1831-DD7949868F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4F9B75E9-D991-8747-9AF3-338D185FE2C8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71BAF2-222D-E082-E935-AF29B9D6EB5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7E934317-0580-DCFB-29FF-70D8CB3320E7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5F5B496C-2B28-3FBA-3908-E16A0EAD6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50D532B-5FE8-3F4E-8779-EF58BEFDBD5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2B62F04-D3EC-61B1-FE31-8349B0AE6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913D6C-400F-149D-D075-789C17438131}"/>
              </a:ext>
            </a:extLst>
          </p:cNvPr>
          <p:cNvSpPr txBox="1"/>
          <p:nvPr/>
        </p:nvSpPr>
        <p:spPr>
          <a:xfrm>
            <a:off x="9103788" y="880265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40949EA-D5AD-2FC6-15A2-277A2CBF0E4C}"/>
              </a:ext>
            </a:extLst>
          </p:cNvPr>
          <p:cNvSpPr txBox="1"/>
          <p:nvPr/>
        </p:nvSpPr>
        <p:spPr>
          <a:xfrm>
            <a:off x="9119577" y="3864214"/>
            <a:ext cx="2242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0FF34AB-53AB-910E-83EC-B5D463C18F5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20214" y="2108220"/>
            <a:ext cx="1640982" cy="171208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EC44251-1A5C-9C43-1F68-DD2F1FBAD92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053"/>
          <a:stretch/>
        </p:blipFill>
        <p:spPr>
          <a:xfrm>
            <a:off x="2969806" y="1031640"/>
            <a:ext cx="6180046" cy="96029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F2B623B3-44E5-9122-76D4-6D814916C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22" t="41544" b="42942"/>
          <a:stretch/>
        </p:blipFill>
        <p:spPr>
          <a:xfrm>
            <a:off x="6221856" y="2023214"/>
            <a:ext cx="2927995" cy="6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E0A4-7811-E42A-AEA8-B7CBB5160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06782A5-E3A1-3EC4-1B65-7704CBB18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CAABD15-73A8-861E-554A-3B3AF45CB3C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352E3B2-4013-15B0-11A5-15B9EF030D3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7B1F842-CD15-C5E3-312F-C4FACFE430A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2555CB2-0426-F642-D1B2-1FDE4839F1E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AE04764-B99A-7316-4A62-D2219352512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B144685-C87C-DC3B-B4A7-F1FB70C0B9C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850E5B1-7406-F097-AC35-61F0B55B300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1323384-1893-55A1-B1E6-4444314C96F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99E1910-0192-10ED-4A02-891D0878359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838B8D6-41B8-08A2-8A38-44C2D33EE65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3718A3C-FB80-223A-459B-183013E7CED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3B0912-B057-5612-4976-4EBA942200C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F8DFB77-41DD-D250-7D11-1296875DCDA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FC2E336-5705-2592-5DBC-304064F034D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B55C0D2-1DE3-F936-DEED-A35FBBEA3EA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C6680C8-9302-63F5-3D17-B88872079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3D12AA8-1601-588B-5733-E24BE978C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D957DAB-761C-5789-398C-E416879D0AA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E0F40D8-7624-A309-E963-D7806FFDDCF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9B152AF-A194-52EA-E88B-439630A23DA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5F7F79-C427-831B-1438-0AB1661D37F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4FA0CD-D2A5-0436-BC4D-1EC20CAEE49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A2D64BF-FE68-6D66-310F-840EB18AEF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B5A92A5-7823-B932-4BB6-9508BE0757A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13C4FC1-530A-71C1-93C1-90979D451FBF}"/>
              </a:ext>
            </a:extLst>
          </p:cNvPr>
          <p:cNvSpPr txBox="1"/>
          <p:nvPr/>
        </p:nvSpPr>
        <p:spPr>
          <a:xfrm>
            <a:off x="9022949" y="1278078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4E50667-A425-A007-54EB-9FF6A7EA1770}"/>
              </a:ext>
            </a:extLst>
          </p:cNvPr>
          <p:cNvSpPr txBox="1"/>
          <p:nvPr/>
        </p:nvSpPr>
        <p:spPr>
          <a:xfrm>
            <a:off x="9038738" y="4262027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5F57DE5-AFDA-1D2D-8F1E-8F08240A031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39375" y="2506033"/>
            <a:ext cx="1640982" cy="171208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072E9D8-3B27-E14A-E2A1-3EB00B02DF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80" y="2091517"/>
            <a:ext cx="8431863" cy="2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4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E65DF-6A9B-C401-9990-63684FA32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0000DFD-EB39-1894-1C13-2F04D028C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2B9AE99-1A9C-94BC-8CDC-AB3ACC3037B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C32D0E-7293-03AA-C1DD-EF4ADF54BBD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5ACAB1-E05C-B241-9FE4-A473FB8AB31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E8562C4-DDC3-E4C6-FBFB-94C8F43AB0B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74F5CF5-9E23-66C0-A898-074F7768171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C91AC8A-4250-B3E1-DD30-3DDF8D4E95C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EA6820-D728-7839-DC7A-5D5A6EEFA41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0845309-D78A-C112-F2CD-0852F3B84A1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E761B28-5C02-D17B-0353-EB612389BBD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9A05DC7-836E-4D48-B9DA-7599562F161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970081B-547E-8C75-426F-A68C1FE4692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3F4174-62E0-C21A-7AAD-529206DA0D7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9A96D12-F354-4D65-1C4E-DCA8DB4D038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C95E5F-3D13-59AA-4542-42EDD7FCE58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EE27559-5028-0134-59D6-A7C71CC726E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76059E5-FC3B-A9B2-2839-021A75A9E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E409BA-CC8E-B3D9-33BD-C83C595D1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AE9ADC6-05B9-3C69-0E23-2C313C088A0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9C65207-93A7-7AEB-90EB-0BE34C29ED7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CBFFEA1-4ABD-2FB1-D19B-40F919682264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14B06D-AE15-2FA6-B9B8-BE22AC966B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9653147-7723-0F0E-FBF9-0AF33B740F6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D20E386-C59C-6208-81B5-47A1E3668E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9BF7055-DB74-DFD5-590F-8118E04756E5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2B08D73-B4E1-2F67-FA00-B7BCD6661F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E5228FD-16E7-FEC9-D7AA-12C9B38ABE1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58E9D00-49CD-DB79-6158-243707DE764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619C83FC-B21D-44E3-9FCD-C48F99A64728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F5EF7D4-D77F-42C4-CFAE-AE0CA498F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D2120E1-F4F7-B36D-88C2-FFBB003E3680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90C7A5A9-1069-4419-640C-668378170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129EBD-0A02-FFD6-33D6-964447336965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C81E702-AF5B-E721-A8F9-43CD7A1E227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720" y="1232068"/>
            <a:ext cx="8635010" cy="226675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CA5BB56-4EC5-3C28-17EA-C431C867C373}"/>
              </a:ext>
            </a:extLst>
          </p:cNvPr>
          <p:cNvSpPr txBox="1"/>
          <p:nvPr/>
        </p:nvSpPr>
        <p:spPr>
          <a:xfrm>
            <a:off x="9022949" y="1278078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C72C45-09AD-6B97-58B0-A2BE35EE08CF}"/>
              </a:ext>
            </a:extLst>
          </p:cNvPr>
          <p:cNvSpPr txBox="1"/>
          <p:nvPr/>
        </p:nvSpPr>
        <p:spPr>
          <a:xfrm>
            <a:off x="9038738" y="4262027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6B4377DC-14DC-F079-2429-74CE6B3058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39375" y="2506033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C2ECD-DC85-3224-54B0-06AAF4B6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ECEF5EE-D586-3391-9906-EA1558711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000F23B-3B0B-8233-59A6-9F95E304B92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C12C6CF-0F28-485A-7425-C62A87EABCA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493DFE1-8633-2570-2599-E7B064BF5EC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C9AE18A-BCAB-F90F-2536-07E74A6739D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65BD68C-061E-7566-8361-5E2088A34F3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52C845-2D50-4E6C-D0F8-C21EACD1D4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AD80AE1-0A1D-3D57-33F3-71120070455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57D045C-8415-B093-378F-C4ACADD857B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722864F-3E99-9F4B-5B4C-3D27BC5A718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C909C50-E009-818B-EB7C-BA76F57785B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FF748C3-4F4C-168A-887C-A605E2D426A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E856071-1030-81E1-01DD-FD1E3D8282C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AF88C08-8F02-A0C8-483D-AC7C5B4B5ED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B46B20-4F45-1C88-1C76-ACFB083BE03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F34B45D-8ECC-B168-25EE-76EFFBD951B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64CB7D3-A2BB-6F45-9BFB-9F3D77D20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44B40AF-9C53-7472-976D-1A0B91EEA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BEB6AE6-525A-C377-0D27-1C4F3A0970A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DF81A73-9753-AAF6-A490-98D110622F5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557FACC-8FE0-AE78-9B9E-91F995013D4B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DA4A77C-C664-3417-BFBF-742BCD0F85C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6558688-BBFF-F0F6-3E4E-CDEF4D383C4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77AD049-3B14-C11D-61C7-3334FA58EC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7D1D60E-19D5-C6E2-26E4-2396C89017D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8C87FE7-6C57-C502-EA06-4293CC921C67}"/>
              </a:ext>
            </a:extLst>
          </p:cNvPr>
          <p:cNvSpPr txBox="1"/>
          <p:nvPr/>
        </p:nvSpPr>
        <p:spPr>
          <a:xfrm>
            <a:off x="9068941" y="1304940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054F14D-B4AD-2BFD-8DC9-8492644F005E}"/>
              </a:ext>
            </a:extLst>
          </p:cNvPr>
          <p:cNvSpPr txBox="1"/>
          <p:nvPr/>
        </p:nvSpPr>
        <p:spPr>
          <a:xfrm>
            <a:off x="9084730" y="428888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CE14C51-DF2C-CE8E-3A12-0F69A690CE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85367" y="2532895"/>
            <a:ext cx="1640982" cy="171208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7CF2061-5B49-50B4-B021-B56C58CAF0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59"/>
          <a:stretch/>
        </p:blipFill>
        <p:spPr>
          <a:xfrm>
            <a:off x="471974" y="1357864"/>
            <a:ext cx="8512963" cy="44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0BDD-68D2-6D79-35C2-82E541612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315D57-C9FE-017F-BE04-1595C8042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54A4260-A3F2-C143-CD3F-F2637E3E7E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752E3C-6CBA-7A1E-4E0F-07D7B212AD8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C65E75B-1C3A-A3D8-C89A-487CF2296BE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A86EC65-80DF-A388-707A-F7A84631B80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1B095B2-6015-90C5-1A6D-014D50CCB30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5BDDDEC-0238-9AE0-1D88-0283F829AEE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CD0897-B614-DEDB-3698-9B800755767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8EDF16A-D8C5-1071-1588-7439C3AE181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DA22420-E0DC-CAC2-8385-87F48D8C17A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0A39B14-4A2A-8A8F-7962-2E7F7CFCAA3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C7788D1-611A-9993-D58B-A63DFB6391F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1346734-D372-90DA-544D-8ECF6D0A425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30706A7-CB9B-7BB1-CFB4-644D82B619A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83DBADE-0222-FCAA-57D1-E4F77F46F06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5F8100D-6D6C-088E-D1C9-48B6A1F4952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D731F71-2EDA-68B4-C8A8-569B50C58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151DA9D-6D41-F205-04E4-00AE1A68F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ECCCB53-F9CE-39A1-AFF0-A9A9F7A22B1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5F78562-67CC-7B29-798B-04D10C3531E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33FFABD-372F-1D36-C353-6F69A50B98A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F10F85D-D438-CE49-5DC5-F8F8F4EFB2C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15240F8-7290-6A2C-FBD6-14D14073903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546C86-65FE-F49F-CDFE-D22C44DDF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23ACF6B-CCFB-899D-66C6-D6F47259924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020F922-0454-B3B4-5074-439EB41CC6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F48A63C-E09C-B8C2-06B4-698A1B77EF8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B5033E2F-002E-7504-88E2-3D5026D0EEB0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5C8663B2-927E-5678-8DA5-461C8485312A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21113463-50BA-CF0D-05DD-CBCDB25974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15DC10A-C77C-A70E-E833-4499D609D09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76881B2C-1073-F389-3BA4-4755E0CA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F88123E-CE32-D9EE-17AC-BCAA46A41815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B561F749-07F4-C406-1017-101FEE5538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62"/>
          <a:stretch/>
        </p:blipFill>
        <p:spPr>
          <a:xfrm>
            <a:off x="354195" y="1309198"/>
            <a:ext cx="8652637" cy="1196329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0205AB4-73FC-91CA-B08A-909301788D52}"/>
              </a:ext>
            </a:extLst>
          </p:cNvPr>
          <p:cNvSpPr txBox="1"/>
          <p:nvPr/>
        </p:nvSpPr>
        <p:spPr>
          <a:xfrm>
            <a:off x="9068941" y="1304940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08CDA3F-3BA7-92FA-CA7D-8107CDE75B53}"/>
              </a:ext>
            </a:extLst>
          </p:cNvPr>
          <p:cNvSpPr txBox="1"/>
          <p:nvPr/>
        </p:nvSpPr>
        <p:spPr>
          <a:xfrm>
            <a:off x="9084730" y="428888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A2EB259-0CA1-EB58-8822-0331C7CE2B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85367" y="2532895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C9F0E-08DB-015E-3E30-78137D265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AEEEEC7-3411-7018-ACED-940137880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79971CE-7CE4-0F0D-DDA1-3F2FB173BD9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B50F448-A225-9F2E-F336-5A587AA3B06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B3DC35B-75D3-BA41-8AE0-93B97A1F34D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3099B98-F90D-F637-00FD-B184E0F295D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04DEFF8-9B5B-CB9C-4C01-AC6D37FAFC0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0AAA35-6462-958A-8292-EAEDEE85142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290ADA7-1AD2-32F5-8A43-FCFE9A30476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92D7AF4-A4EB-EA7B-8D42-DEC9AC873F7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699991-F3EE-7508-B60A-427817D29CB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170126A-71C3-BA1B-6404-54CBFA8DFEF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A2ABCFB-4693-DDC8-CE27-671B6A80735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7977EF5-CDE9-9AD6-6458-DF11DCD0308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2F96AB8-A3F9-460C-D1A6-EB2030A6EC7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DF094BF-5617-D821-9B1F-C273F070223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C9AB4E5-1925-7B8C-BA62-B5CC9FA2E5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784E1A2-7796-ED75-9AC2-D130381A6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2534B96-3FCB-F322-8CCF-476561D69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BADEDBD-EEF5-CFDB-A000-2E759700BFF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59E6868-FA9F-DD18-5D8A-DE98C85C085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E4A9D85-6516-04D2-0DE6-E67E15670DD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CADB19-815B-87E1-EBF3-632926CE333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A19D184-6299-68A9-811C-CB2E3D68C37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2B9928B-9E4B-6925-2CFF-9626DD0AD4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1C94B-C7AF-1037-80E8-E41AFBD1897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C09D3BD-8339-BE1C-E2F1-6269DABBEAB5}"/>
              </a:ext>
            </a:extLst>
          </p:cNvPr>
          <p:cNvSpPr txBox="1"/>
          <p:nvPr/>
        </p:nvSpPr>
        <p:spPr>
          <a:xfrm>
            <a:off x="9081602" y="1206301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BEB2336-9014-A0E8-74F6-CBC4B07CD57E}"/>
              </a:ext>
            </a:extLst>
          </p:cNvPr>
          <p:cNvSpPr txBox="1"/>
          <p:nvPr/>
        </p:nvSpPr>
        <p:spPr>
          <a:xfrm>
            <a:off x="9097391" y="4190250"/>
            <a:ext cx="2242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C4C0349-3E85-A7F6-1AAB-9652F52AEE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98028" y="2434256"/>
            <a:ext cx="1640982" cy="171208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B631CC6-0D37-34C4-B5D1-35B05D0571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008" y="2131595"/>
            <a:ext cx="8407011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1BD4-E1E0-1B94-507D-190A7058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89CF97E-F2C7-FC44-23D9-2E573727D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D824532-7C44-85B4-F83A-41B447A85FB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395368A-DD64-91C3-BACF-A1BD5B8CA90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CEABFD2-214E-BA9F-7DFF-D86F15FB436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1584357-6C23-38CB-6DAD-94E16E7F1C2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58A3611-0A61-17EA-CE3D-D24F4A4C2F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F7109E-836D-CC6E-92B7-C02A70054BA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DF2DAA0-AE34-2841-F9EA-C7777E0218F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9423128-7D4A-65D3-900C-ED6F5365ADC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150059F-2BB9-76AE-12F3-A5C27FD8FA5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AB40CC8-0538-09D5-D3EE-263F6915743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B6C3C0-DC5F-BE8E-8561-1181DF216B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9F78AB6-C64B-10E1-910B-6B38E2A348D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9650ADD-AF4D-718C-D3D2-BE2A5F78307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B88A0F3-275A-05A8-5CF3-745A0BDDE7A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CC03885-05E1-E36D-A083-5848811EB69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9961952-52EC-9F84-4231-7323C29A2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2451041-B934-56E7-5105-4A371AF88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426B7C6-A990-88B2-FE00-ABFBBC1F118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4BF4993-2D2E-19F7-E5E1-7C34F4783D3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D93C7D5-4924-1E7A-1CC6-CA6097919673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C7965F-E7E6-035B-4E26-2D4BBC67EC0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0D596CC-F46A-7C7C-D70A-21F033470B9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D365FB9-6E3D-B145-6E07-9A46480057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CA779EE9-227B-F9B8-3C1E-B6F95DDA35EE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B26A5BD-75EF-C431-27FF-FF4DBC25D0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69187E6-FAD8-65F8-AAA8-0C84D678518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53E973C3-44AD-F432-3564-06743168D7BA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3DCE849-7FF6-56A2-9507-1BB7916CBD6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B2E93484-D876-B9BD-000A-08BEFD6C61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AB4673C-DA07-58BE-C79B-094523A7050A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E9AD89E0-1224-20BB-D2E6-5C6900F5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30CE850-DAD4-FF9F-17B9-4106A2BFC75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0C8282C-6564-8FF5-ED6C-746C4CEF55F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30" y="1274028"/>
            <a:ext cx="8542411" cy="118110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D1BD926-1D00-0EAF-4FA4-5410947FA2A7}"/>
              </a:ext>
            </a:extLst>
          </p:cNvPr>
          <p:cNvSpPr txBox="1"/>
          <p:nvPr/>
        </p:nvSpPr>
        <p:spPr>
          <a:xfrm>
            <a:off x="9081602" y="1206301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BF64FD2-E938-F5DA-5F8A-510D1A6E7937}"/>
              </a:ext>
            </a:extLst>
          </p:cNvPr>
          <p:cNvSpPr txBox="1"/>
          <p:nvPr/>
        </p:nvSpPr>
        <p:spPr>
          <a:xfrm>
            <a:off x="9097391" y="4190250"/>
            <a:ext cx="2242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0A787AC-8A08-6BA8-1030-00991FC2F62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98028" y="2434256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3F06C-5B6B-A69D-6A6C-D2024341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C01F8AB-90DA-666E-6B65-B6FFBB336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87BBEC2-E20B-95E1-1E04-16A562BC1E1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53BC7A-242C-D4C8-E4B8-7D5D987056C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9E5C4D1-3982-674A-DE0D-FFDBF85BD7C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1DA9A8E-38E2-EFD5-2E7B-E62C9B2F02E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BBA68A4-17BE-A701-743D-EB83C6F4100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2313E2D-7FC7-D7E9-3D6B-ED8A4EE8A47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F6548BB-9867-850F-3E3C-0F0D24D4817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0396C63-579D-E6A5-9105-4C54E4B6CA6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09E0505-6B01-22B3-E764-F18A1899AEC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A932D46-64B9-4141-D802-303F50B9040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532DD0-3BB5-CA11-3693-32E36EF46164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C08B16-2610-236A-ADE2-00A07B5E32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228E9A1-3859-627E-5CE3-4F028010E58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E96FC5A-D385-ECC1-0F0D-9B1DECDA91D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592A95E-45F0-A92F-B568-60F4980E2C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4D2DC19-4C59-233F-3E20-77EBA23CA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788EC33-93A3-99A9-7304-B83C4AE65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7A159C4-012C-09AD-EF0A-C254B767811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C8F785D-B423-F125-FDAE-341B2323A41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0991955-F2ED-62DB-E017-A9A2F157C01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4009BC-547C-0172-0964-7DA04DB0FF3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8FF91CF-4AB2-D6D1-CDF6-5140BD11643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CAAD53C-DB4C-3D08-60F1-040DAE4380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83416CC1-4B11-3DFA-3CBB-5613DD4EF181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40E6494-6032-7ED5-83D4-2669DFDECC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58F1C0D-62FA-6638-9730-0B9CC527087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A30C25D0-3ED7-3B30-35BF-BE8D804C4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23D819B-9542-135B-E59F-F55404C39B1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A24AE753-C2E9-A8AF-C553-762D5F2A2E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4FA5C095-A3EA-840E-C8BB-243B24A1C434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EA04A43-9587-80A7-F240-7E38D8C96E9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2BF2B-77FD-DFAB-F75A-2AD0308519E4}"/>
              </a:ext>
            </a:extLst>
          </p:cNvPr>
          <p:cNvSpPr txBox="1"/>
          <p:nvPr/>
        </p:nvSpPr>
        <p:spPr>
          <a:xfrm>
            <a:off x="9081602" y="1206301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F758CA2-8A59-3BB5-CE51-E84867E1D2BD}"/>
              </a:ext>
            </a:extLst>
          </p:cNvPr>
          <p:cNvSpPr txBox="1"/>
          <p:nvPr/>
        </p:nvSpPr>
        <p:spPr>
          <a:xfrm>
            <a:off x="9097391" y="4190250"/>
            <a:ext cx="22422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6E0F05A9-CCE4-D2AE-C05A-CD1F4ABDDD0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98028" y="2434256"/>
            <a:ext cx="1640982" cy="171208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523E4360-3126-447C-B87A-1B559FD764B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5792" y="1290710"/>
            <a:ext cx="3562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4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1099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النظرية الأساسية في التفاضل والتكامل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559B5898-AB50-1658-621A-F5A3FF2E20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032" y="2325674"/>
            <a:ext cx="10698970" cy="113130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70D69230-3376-17DD-E27F-7411087DE54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740" y="2895582"/>
            <a:ext cx="1879878" cy="20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91A03-DA14-B2D3-7337-30436FA36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F2F156-581F-EFAE-1206-8EC163284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7ABFD89-0FD4-558A-9B9E-4421C3FE6FA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DA74D5B-3459-1B86-E5EC-1BEF71A7625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A954F23-BBD1-AC10-7DB5-92C1A19FE03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A8B6D0-C4D5-DB96-C2A3-5FFBCD7092F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8DC7DA-52D7-019C-5EA1-55F0ED1B920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C38F05F-51A3-2E3F-3D04-EA51FB5DE31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90E2F53-FD9F-4DB1-BD56-79C9A0C93CF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820C5B-8D52-F227-F8B7-F081BEBE118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7C5EA38-8218-9FBD-36D4-52A60339E0A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C4F5BAC-7C26-4FD4-F620-02A5422F66D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471910D-26C9-7F0E-3D55-2E170856A51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A5FDFD-64AF-959A-E8D5-E3767A303B6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56FBE7A-84E8-11A0-0FBD-229681A8D20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1ADFF1-F94E-9F3E-F6A9-A4702FB3157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A50C4D9-A00A-877D-42B8-C39BC1D6944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419F7C1-8272-F20D-BD12-5D5681CBF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F23835A-4F2F-DAB7-5858-9A6B5C276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AD29851-C820-3EB7-10D1-5FA007F8EE5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6DA3C50-BE53-C48E-8F27-EC3429135C2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526308E-2629-3DF5-F581-E0013D2ADDDC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2B4D81E-8CCC-29C7-CCE4-1315A14530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F25251-2030-6FED-7846-104CBB1403F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436915F-BA56-F4AB-893B-E5412779586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7A3CCF6-DD5B-A49D-3882-96EF4850B5CE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EA69D2A3-D191-D290-AA42-A9AF7E231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3047192E-BB9C-6F99-C7B9-8C6C67B447A5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C5063A3-2D09-5479-EFA7-66E5518F0AE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9C8E28A-9C81-5667-70DD-4234901329BA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0E7AC7AF-A7A8-99C7-1E20-842FF67DB8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11192683-5577-1D8F-58B8-09373FD65A3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B132E1A7-F5CE-EF11-EB3C-51786E74B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4438235-82FA-9A71-9D81-E07ED2494013}"/>
              </a:ext>
            </a:extLst>
          </p:cNvPr>
          <p:cNvSpPr txBox="1"/>
          <p:nvPr/>
        </p:nvSpPr>
        <p:spPr>
          <a:xfrm>
            <a:off x="9081602" y="1206301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CDF28E-DC95-C656-F34D-097202E88666}"/>
              </a:ext>
            </a:extLst>
          </p:cNvPr>
          <p:cNvSpPr txBox="1"/>
          <p:nvPr/>
        </p:nvSpPr>
        <p:spPr>
          <a:xfrm>
            <a:off x="9097391" y="4190250"/>
            <a:ext cx="22422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D25BCD2-BAD8-F00B-D1A8-79986646DC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98028" y="2434256"/>
            <a:ext cx="1640982" cy="171208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A946A8C-0310-EB7C-1F75-99C702F7178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727" t="34453" r="1" b="44633"/>
          <a:stretch/>
        </p:blipFill>
        <p:spPr>
          <a:xfrm>
            <a:off x="6693613" y="1910360"/>
            <a:ext cx="2450749" cy="86550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BAC88C1-3B21-A4CA-8551-9BF2A8818D2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64" t="6022" b="78808"/>
          <a:stretch/>
        </p:blipFill>
        <p:spPr>
          <a:xfrm>
            <a:off x="5486891" y="1259663"/>
            <a:ext cx="3558968" cy="6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2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EB30-3634-D4D7-DDC2-A3CCE19E7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53B2930-33C3-F6E8-D1B6-602F577B5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D656891-2592-5AEC-2A19-30251751D88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70DFED-B32F-50CF-A159-FE37F2C91D0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AC29E1F-AA78-0104-F7D9-2F8440371B0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E8C9B8-6B40-507D-D4A5-797238209FC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2AE6A17-83C0-1873-DC43-967DDA36582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AADDE70-C754-31CA-E86E-2FB1865C68E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F453696-BFA2-308F-B6DA-28A6CD36225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B29DC93-574A-83F5-A028-DBE3DB6B439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4CA27A5-936F-4B49-333F-6E07EF4F8BE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2F9EF95-0AAC-D4C8-0487-CC6E448E490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58D8DF-3A04-45B6-3297-B055D2EF904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F11542E-CC37-899A-A577-C96C2B917BD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BD43152-43D4-A9D6-CDE4-88798E84257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42BC727-434C-9D2B-9A79-EEC9FABF89A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0928BAC-D056-7183-2B94-F035CD7192C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FC869B6-4C89-BF71-062F-10AD9BD90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9240B9E-0A11-A4BC-E1B2-4D3F5BC44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3FA3D56-22F4-BBC7-B41A-C76A995696C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66CB358-9A34-8280-280F-D2948896D4A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C1B06F-064F-AC51-8BED-EC23017092E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E06F0B0-820E-1F2E-88D6-309700C4B9C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1202BAC-EA04-FCB6-B8BC-B6404495D5D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019C191-D9D2-4B0E-4CBF-21E626F760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729BDDA-F99D-F0F0-ED8D-692CC278B585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691A099-6CEC-F53D-A6B5-CD35845E550B}"/>
              </a:ext>
            </a:extLst>
          </p:cNvPr>
          <p:cNvSpPr txBox="1"/>
          <p:nvPr/>
        </p:nvSpPr>
        <p:spPr>
          <a:xfrm>
            <a:off x="9091515" y="1088260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103B11B-E055-573D-625D-CB59671B97A9}"/>
              </a:ext>
            </a:extLst>
          </p:cNvPr>
          <p:cNvSpPr txBox="1"/>
          <p:nvPr/>
        </p:nvSpPr>
        <p:spPr>
          <a:xfrm>
            <a:off x="9107304" y="40722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81B5D55-CCC0-4AE9-15FC-0ADAA334B8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07941" y="2316215"/>
            <a:ext cx="1640982" cy="171208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FB8B3E9-431B-D485-112A-263A3C59B7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009" y="1910855"/>
            <a:ext cx="8556308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CE5A1-0F24-EE6C-65E3-69684EA57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0AF8562-B7FC-1DF1-462E-CD70E3189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A860D58-D33F-1640-A390-5C53C39E3CA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EE581ED-1588-83BF-0E82-305385FAA1E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0EBE3C5-CEF4-9451-9ED8-5BC836BF567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E7A8221-150A-ADBD-8B57-5FDBED3219C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110062B-2875-DF04-994D-7115D130BC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6E592D-5F07-0943-C09C-6D91191A721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65AD692-53A8-2A28-DE96-36F9C2D61AF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7FEFFAC-2BCA-F000-8C1F-B706F6B51ED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1668D72-F442-4A67-7546-CEE44A6262A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0781F8E-42D7-2A14-79C6-D212CFAAD88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26AC95-2337-CC19-0FEA-9785DB2DD20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3B0F71-A6C4-2B30-8F50-04A50610C08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19B5765-C981-41C6-209A-2D3C44ACE9A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0E4C25-8FE6-A9BB-821E-5B17B47E3CE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0DDFE6D-3459-47D2-25F9-EB8710F486B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1CF20B8-6B1F-AF8E-254B-9F0134C1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4B55B6C-8F47-B3FC-0DAE-4AB2771DB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AA300CB-9906-3AE7-B825-F750A4DF79D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E246162-9708-D3BA-8850-71296541DD8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D80A8C1-FA05-14D3-D81F-88963FDC808F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CBF35A-82BF-AA9D-2931-DFDD79FB6D6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3D15248-A036-537A-1DFE-DCCC27D68E2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4F921E0-E525-776E-2927-79BAF392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C7EC687F-4C6E-F1BF-66E8-621E527795F5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45F777E-DA17-EB8D-06E8-46BD7F491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B3B1939-B899-9F65-1E38-65496F0444F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B356F182-A5E7-2EE9-5848-F628E923BAF9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A8F40C9-2C28-6DE7-3FF6-3955D63132CA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6E9BE22-435B-430A-3EDF-0B8B9BFBD4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EEF079D1-7949-B09D-E195-930D2AFC3BE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98DC12F-F843-4DC3-1638-55E026F8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45AA6D-9F9B-F1BA-4D89-9A7627FB2C95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0FB6180-A4D3-E89E-04AF-F2E7EDAA9DA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853" y="1217046"/>
            <a:ext cx="8343174" cy="156044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0F9211B-5254-2683-F02F-AE4AF336A72F}"/>
              </a:ext>
            </a:extLst>
          </p:cNvPr>
          <p:cNvSpPr txBox="1"/>
          <p:nvPr/>
        </p:nvSpPr>
        <p:spPr>
          <a:xfrm>
            <a:off x="9091515" y="1088260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F0F9162-3503-8017-34E7-E95CE43CD53A}"/>
              </a:ext>
            </a:extLst>
          </p:cNvPr>
          <p:cNvSpPr txBox="1"/>
          <p:nvPr/>
        </p:nvSpPr>
        <p:spPr>
          <a:xfrm>
            <a:off x="9107304" y="40722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6FCBBC7-BE1D-AC18-244B-247314FAE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07941" y="2316215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E203F-110A-E8B9-7604-980C94D6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914B684-28E4-42A5-68F5-1723D5C8E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4A5BD23-6581-DE4A-896C-271E0909484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5500FB4-E715-05DB-ABCC-B9F2976FDDB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F2C60CD-EECD-C634-47BB-BF8103A699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6FF187F-033D-DF50-9DC5-B2C0AFEF62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9B3407E-4BBF-28E6-F2AD-BEB650E2C0D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E87A20-A9AB-BE71-4D80-593EEAC6176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224FE88-308E-71CB-D19A-8AF8F1F96C3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9CA7ABB-3DB2-F9AA-D89B-53C1EDFE258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D6E94C6-D2E6-2D0A-BF26-2B6EA558E61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70F3024-FD6A-408F-22DB-4502FD004FA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17FF6EB-D970-926D-5552-10C8C0D54E49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18E46D-C86C-C66C-C276-E8595AAD0AF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0A66526-89EF-68C3-35EB-3315ACD2279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FC221F-FBC2-45C2-FB08-BA6C3EEBEBE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4B2E5A2-3180-FF55-337F-619C3A425E9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0269627-B6EC-53E4-7D2E-8CED243F5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28031CD-3B02-7D4C-BF2E-40505A083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E9E26D4-3E63-732F-E50A-B2A4D259BBC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38D3756-EA17-07EC-89D2-74F64B7E257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9ECD1E4-7051-82AC-A787-6416A11F240E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8DB4B3B-ED81-ED0E-EF9C-628DD3BAEAF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ED5C9FD-5ACF-5CEF-4AF4-FC431B1088D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FF6065D-E248-A868-8B00-E96CC4AC9B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AA77A140-0A36-C77F-CB92-83B4CDC3CB0C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C6AA6DE-D583-7D33-2C8A-EDB0DD0F61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CB24AA9-0926-BE42-B0D2-5DB41282DCF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F5DE3703-B082-8524-35A2-D9A9F8375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F00BB35-3FDE-A837-87F0-3556F527BC31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2A2CB03B-36AA-3D26-A07F-92681BD134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33B94202-2DD1-6629-6529-9B2363AA76BA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2FF763C-8E2A-1AAA-C8AD-B59225EEB5B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E62AF71-AFE4-B05D-AFF5-DF350E10423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92"/>
          <a:stretch/>
        </p:blipFill>
        <p:spPr>
          <a:xfrm>
            <a:off x="5497830" y="1226522"/>
            <a:ext cx="3553555" cy="195142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08A36B-77A0-2133-F329-770F9E2D2A24}"/>
              </a:ext>
            </a:extLst>
          </p:cNvPr>
          <p:cNvSpPr txBox="1"/>
          <p:nvPr/>
        </p:nvSpPr>
        <p:spPr>
          <a:xfrm>
            <a:off x="9091515" y="1088260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53D20A7-B515-43B3-BDC5-4BD00CB0B63B}"/>
              </a:ext>
            </a:extLst>
          </p:cNvPr>
          <p:cNvSpPr txBox="1"/>
          <p:nvPr/>
        </p:nvSpPr>
        <p:spPr>
          <a:xfrm>
            <a:off x="9107304" y="40722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34A7CD93-5195-C5E8-321C-48FB20E9908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07941" y="2316215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6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59666-FE72-9556-7819-F6898FE5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1482B6D-7E0E-8B2B-DBBE-42E823D20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FF33920-D543-853F-4112-5F9214112BF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E1FA700-B238-055D-02D4-E13953697E7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B75D879-6848-CD17-CEE5-D74AF12C326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1DCBF3D-7372-AE86-BBCD-DBEC4723FD0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61D34E0-322D-2296-B949-6F5B2155BAF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070DF8-06E9-8CED-66A4-AC1CACA194F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06DACF6-8310-D667-09D6-DDCF597EC2E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D805576-E64E-6107-A5A7-E51840CF566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C46742E-7BFC-5A28-05AB-858DF1AC3D2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BE37FB4-EB31-526E-BEDB-C5A3E6BDC53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E684E75-8950-A003-70ED-BA6B1DC80E6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9CD442-8D58-0468-579C-F048E473570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A36242A-C012-C452-6E1C-09BDF3EA584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83EC9A2-3F2E-7301-E514-A36483F7A1E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42F6E31-FB5D-A249-05A5-FE65CEE1093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11EEE3F-A454-E019-7422-18911645B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7A2654-0565-2C0E-79EF-140F3DE47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385AE2C-FCFB-9109-DE72-303E30B0FFB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7D64321-BC15-D06E-AE6F-5F119142BD9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90675C4-4EE1-61F3-CEC8-6B035023228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B422D3-1875-9B53-F4C3-4A1E1E06016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A466583-A8A0-75A1-C55E-8E14869A2A2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569B8E1-7B78-F1E0-0B40-8DD9C6C40E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17B998E-6FC9-EE98-D57A-D278B289AA4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76E38A3E-F4D9-DE31-A57A-DDAE1B08CA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0ED9A1FB-2406-1FCE-923B-B24EC315D9A0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B039534-1A66-66E3-0336-B6F6EAF93C2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C106961F-217C-F5D8-D977-1F916901257D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631BF4D-7793-AC5D-ECEB-3737545752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0811C13-A9EA-ECEE-BBA8-0975A29AE6B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37C580AA-6C5A-9744-A336-952A75E20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99CB806-881F-FCDC-541A-8C2D52300EA5}"/>
              </a:ext>
            </a:extLst>
          </p:cNvPr>
          <p:cNvSpPr txBox="1"/>
          <p:nvPr/>
        </p:nvSpPr>
        <p:spPr>
          <a:xfrm>
            <a:off x="9091515" y="1088260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3BD9C28-1C4A-DCED-ABC9-217CAAAD0725}"/>
              </a:ext>
            </a:extLst>
          </p:cNvPr>
          <p:cNvSpPr txBox="1"/>
          <p:nvPr/>
        </p:nvSpPr>
        <p:spPr>
          <a:xfrm>
            <a:off x="9107304" y="40722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BBC7A1D-2F96-882F-A1F0-D6FE77F582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07941" y="2316215"/>
            <a:ext cx="1640982" cy="171208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72C9FA7-8C71-350E-CD98-C5EBA1DEB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92" b="55674"/>
          <a:stretch/>
        </p:blipFill>
        <p:spPr>
          <a:xfrm>
            <a:off x="5497830" y="1083285"/>
            <a:ext cx="3553555" cy="86499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0E94CCB-BFBC-871B-E238-9F544A33C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" t="35335" r="50985"/>
          <a:stretch/>
        </p:blipFill>
        <p:spPr>
          <a:xfrm>
            <a:off x="5295471" y="1738055"/>
            <a:ext cx="3789029" cy="12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73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1BBA2B9-037D-184D-7BD0-70C1BEEF374C}"/>
              </a:ext>
            </a:extLst>
          </p:cNvPr>
          <p:cNvSpPr txBox="1"/>
          <p:nvPr/>
        </p:nvSpPr>
        <p:spPr>
          <a:xfrm>
            <a:off x="9114649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1971D53-3794-A4E9-75F2-4AFCB6AD8ABA}"/>
              </a:ext>
            </a:extLst>
          </p:cNvPr>
          <p:cNvSpPr txBox="1"/>
          <p:nvPr/>
        </p:nvSpPr>
        <p:spPr>
          <a:xfrm>
            <a:off x="9130438" y="3609318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AD5377E2-08CB-C705-11F2-F398DB96404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31075" y="1853324"/>
            <a:ext cx="1640982" cy="171208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C2D743F-6D2B-F671-38CF-254B497E2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648" y="1369467"/>
            <a:ext cx="8260583" cy="13920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D2DAFD1-EE20-9CCC-C240-6D5E4E7FB7F0}"/>
              </a:ext>
            </a:extLst>
          </p:cNvPr>
          <p:cNvSpPr txBox="1"/>
          <p:nvPr/>
        </p:nvSpPr>
        <p:spPr>
          <a:xfrm>
            <a:off x="9114649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633E721-3652-E3DA-7A07-33A1EFC6D759}"/>
              </a:ext>
            </a:extLst>
          </p:cNvPr>
          <p:cNvSpPr txBox="1"/>
          <p:nvPr/>
        </p:nvSpPr>
        <p:spPr>
          <a:xfrm>
            <a:off x="9130438" y="3609318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E4498A4-B578-F2C8-460B-9AC174575C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31075" y="1853324"/>
            <a:ext cx="1640982" cy="171208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56DA4C38-7F51-9E45-473F-B15E61CDEB7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943" y="1112701"/>
            <a:ext cx="8033410" cy="13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0D6E8BD-85FA-75DB-00DD-304136BB8B9F}"/>
              </a:ext>
            </a:extLst>
          </p:cNvPr>
          <p:cNvSpPr txBox="1"/>
          <p:nvPr/>
        </p:nvSpPr>
        <p:spPr>
          <a:xfrm>
            <a:off x="9114649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9895691-8A8A-8566-2ADF-45577D34595B}"/>
              </a:ext>
            </a:extLst>
          </p:cNvPr>
          <p:cNvSpPr txBox="1"/>
          <p:nvPr/>
        </p:nvSpPr>
        <p:spPr>
          <a:xfrm>
            <a:off x="9130438" y="3609318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72194EA-3256-25EF-29C1-88DF9CC06B5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31075" y="1853324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FBF849-C88F-C75C-CDAC-EB1199330C8D}"/>
              </a:ext>
            </a:extLst>
          </p:cNvPr>
          <p:cNvSpPr txBox="1"/>
          <p:nvPr/>
        </p:nvSpPr>
        <p:spPr>
          <a:xfrm>
            <a:off x="9114649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DAF695C-2A69-5053-B0DE-790897491F89}"/>
              </a:ext>
            </a:extLst>
          </p:cNvPr>
          <p:cNvSpPr txBox="1"/>
          <p:nvPr/>
        </p:nvSpPr>
        <p:spPr>
          <a:xfrm>
            <a:off x="9130438" y="3609318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7D690B8-9A28-A828-0E7E-A251563970A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31075" y="1853324"/>
            <a:ext cx="1640982" cy="1712088"/>
          </a:xfrm>
          <a:prstGeom prst="rect">
            <a:avLst/>
          </a:prstGeom>
        </p:spPr>
      </p:pic>
      <p:pic>
        <p:nvPicPr>
          <p:cNvPr id="30" name="Picture 2" descr="تم بحمد الله">
            <a:extLst>
              <a:ext uri="{FF2B5EF4-FFF2-40B4-BE49-F238E27FC236}">
                <a16:creationId xmlns:a16="http://schemas.microsoft.com/office/drawing/2014/main" id="{97E6824D-BE99-19BE-E012-CF314F44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86" y="631825"/>
            <a:ext cx="3266769" cy="32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8E78E96-8F91-20BC-213E-2F8C26761C6D}"/>
              </a:ext>
            </a:extLst>
          </p:cNvPr>
          <p:cNvSpPr txBox="1"/>
          <p:nvPr/>
        </p:nvSpPr>
        <p:spPr>
          <a:xfrm>
            <a:off x="1128099" y="3845100"/>
            <a:ext cx="74390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A95EA1"/>
                </a:solidFill>
                <a:cs typeface="AdvertisingMedium" pitchFamily="2" charset="-78"/>
              </a:rPr>
              <a:t>ها قد مضت الأيام متوالية سريعة حصدنا خلال ساعاتها أجمل المعارف وقطفنا في أيامها أنفع العلوم مضت الأيام لتبقى لنا منها ذكرى تملأ قلوبنا أنسا وبهجة كلما مرت بخيالنا.</a:t>
            </a:r>
          </a:p>
        </p:txBody>
      </p:sp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24833"/>
              </p:ext>
            </p:extLst>
          </p:nvPr>
        </p:nvGraphicFramePr>
        <p:xfrm>
          <a:off x="363048" y="401844"/>
          <a:ext cx="10952150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60295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283704">
                  <a:extLst>
                    <a:ext uri="{9D8B030D-6E8A-4147-A177-3AD203B41FA5}">
                      <a16:colId xmlns:a16="http://schemas.microsoft.com/office/drawing/2014/main" val="3664791309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النظرية الأساسية في التفاضل والتكامل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402425" y="1750946"/>
            <a:ext cx="6064207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B7E7625D-3FD0-F20C-3F28-89736A4EDE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589"/>
          <a:stretch/>
        </p:blipFill>
        <p:spPr>
          <a:xfrm>
            <a:off x="9156977" y="1633041"/>
            <a:ext cx="2049304" cy="380414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2033EB0-6F52-1F11-A97C-4D4E6B01B33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3691" y="1714060"/>
            <a:ext cx="1880355" cy="37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14649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9130438" y="3609318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902F01A-D783-2FC9-3061-4BB6F9BC44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31075" y="1853324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31705" y="-37317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DBDA2C-BB8D-EFE3-6674-B1866E445945}"/>
              </a:ext>
            </a:extLst>
          </p:cNvPr>
          <p:cNvSpPr txBox="1"/>
          <p:nvPr/>
        </p:nvSpPr>
        <p:spPr>
          <a:xfrm>
            <a:off x="9114649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668055B-D983-4542-B571-D25414B1DA96}"/>
              </a:ext>
            </a:extLst>
          </p:cNvPr>
          <p:cNvSpPr txBox="1"/>
          <p:nvPr/>
        </p:nvSpPr>
        <p:spPr>
          <a:xfrm>
            <a:off x="9130438" y="3609318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10DCF07-EBDC-AF14-8B39-814F4CFDEAE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2343" t="3690" r="-2343" b="54965"/>
          <a:stretch/>
        </p:blipFill>
        <p:spPr>
          <a:xfrm>
            <a:off x="9431075" y="2058926"/>
            <a:ext cx="1640982" cy="129288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B7A249-F13A-8648-0AED-B64528D4089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3" y="1253878"/>
            <a:ext cx="8768182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0C8B2-0BC1-9F3B-FB60-A8B94C46D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F7A5C8D-23C4-3AFB-170B-ECEC5D309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421A5B4-26CD-36B7-7B33-882967956BE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B5D29A-17C4-D060-9F89-510CECE58D3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A56AC2B-9827-974B-3C96-E477FD2E493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A579D36-6727-E29E-95E3-0E689A1EB15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654F65D-BE65-24FA-E72A-ABB67583253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8F5F2F-1EE6-26BD-0AC0-FBB6EAF138D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6ED94BC-B0D0-52BD-883C-D65CE7922EE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EB7A540-37C4-4D44-98B1-890FA038249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DF463F8-B8B9-DD18-9759-D45BE3E3440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850634A-9451-B06A-035A-5EDA0C4FE6B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B7470-DACB-F700-8A36-2F89C28AC51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A9D500C-A9DF-EA17-D603-AFF50020C24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AD55426-0555-7A10-9DA1-2F3F2CBD4E6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5F3F32-756A-1A51-F5FE-2AEB47BE883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451E6D0-8C40-3F92-1559-1D1E520FB38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3D6FF2F-0738-A5E5-84D2-F6278E691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1A3D049-B1C3-5583-F584-A7F5F9EFC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6446DE5-E0C8-3EF7-154B-64AE0A563F7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5B30B7D-F2A1-CB35-8DC0-B75196BB2F0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10C7BB6-379D-C940-4074-13958CFFCF7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371D68A-655E-A5F1-312B-BA579F708D2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844A3F2-B899-B06F-794F-AD9053B94C2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4C54628-E7FD-E0B9-2EAF-EFEE8A0F52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A531318-6520-2C20-42D5-76B3D559E19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E445430-5856-6721-77E0-A7DAE610FC27}"/>
              </a:ext>
            </a:extLst>
          </p:cNvPr>
          <p:cNvSpPr txBox="1"/>
          <p:nvPr/>
        </p:nvSpPr>
        <p:spPr>
          <a:xfrm>
            <a:off x="9114649" y="62536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71397B-3B65-AF26-E344-A9EA545E7A0C}"/>
              </a:ext>
            </a:extLst>
          </p:cNvPr>
          <p:cNvSpPr txBox="1"/>
          <p:nvPr/>
        </p:nvSpPr>
        <p:spPr>
          <a:xfrm>
            <a:off x="9130438" y="3609318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غير المحدد.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المساحات تحت المنحنى.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 المحددة وغير المحددة.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التكاملات المحددة.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A8806C2-4C39-5B95-D966-9D162C9E194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31075" y="1853324"/>
            <a:ext cx="1640982" cy="171208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B355C2F-C144-17D6-0AB2-938A15C18E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0163" y="461467"/>
            <a:ext cx="7090190" cy="242154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767A8AD-DCB1-C8E3-07DC-36CCEB410B5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736" y="2980736"/>
            <a:ext cx="2986424" cy="32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253F-4CC7-0AD3-B89A-3E7994CE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18C2B14-3F05-4BE5-A08A-6645303E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67D664C-8900-C630-F267-A82E5DB196B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638112-CE6A-0039-1BBB-0270E0EB0FD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CCC3746-5937-F2CA-A914-6E0C9CC8BA9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2AD529-B882-30BB-60DB-41835AF456A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CCFB040-5EBC-9258-7E9D-2DAB87E7DCE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6E6980-A1CD-75EC-3577-183474C20C9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32B2BB-6B64-1BF2-D731-7E9C47B382C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1531B1D-04D7-89DD-9856-BBAB760B212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ECEEA1-4E7E-66BC-AF59-15E6E76A2D2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61B2143-5C95-D0C9-E485-5B7CF06D800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3FB385-AD51-AB3F-A0EC-512C4FC465C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4C6DEE-1BF2-CEC3-16FD-32740E53EE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B6E972-468C-5E2C-8710-069E52621A3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16FA84-5FA8-6B60-DC81-974D9E5460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CE2D560-8040-34B7-2628-3E8C38CB0E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8A0BA89-B553-ACE0-DF12-D64F99B3B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88E00C4-92E1-35C3-C432-91539EE58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03F5FD9-56A0-34A1-86DA-AD667D3A168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0C9E87E-1C8B-738D-C579-B91A58E066A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89F41F7-149C-56D5-0BF1-3C1B7A1C55C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1A9C36-CDBF-7655-C5BA-FD228B5D196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F121DD2-D2A1-AD29-7A5D-8CA7B71BB6C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6362A49-9316-334E-EEBD-CDDB28B125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46EC73-9FBC-F190-CDE8-AE6E5E97367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CFDAD95-CF08-86DA-D883-4D89D14E8704}"/>
              </a:ext>
            </a:extLst>
          </p:cNvPr>
          <p:cNvSpPr txBox="1"/>
          <p:nvPr/>
        </p:nvSpPr>
        <p:spPr>
          <a:xfrm>
            <a:off x="9079920" y="106809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67E1BB9-F445-5F46-B43A-0F067B4EBA77}"/>
              </a:ext>
            </a:extLst>
          </p:cNvPr>
          <p:cNvSpPr txBox="1"/>
          <p:nvPr/>
        </p:nvSpPr>
        <p:spPr>
          <a:xfrm>
            <a:off x="9095709" y="4052048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69C0408-11BB-742E-E9F9-928C0E8F21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96346" y="2296054"/>
            <a:ext cx="1640982" cy="171208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6FE7CDA-B5FB-C17F-C845-19050D8F760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497" y="1256310"/>
            <a:ext cx="8684480" cy="37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1D2B-9ADE-B27A-31E1-8F527BD4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0A03F3-E13E-6C84-C06A-D8E89912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D0D709-7670-5C90-4707-E67882EA21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916EF-1B3F-2F29-F7B3-78780EF04C2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A47BA-FDBA-C1A4-726A-B72FDE8BDE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EE33D2-EEBB-9AFD-9C13-64DCAC3E3A8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162290-2BCC-FDE6-7F84-6DFE151089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C94F19-3D77-31A5-E565-CAF0A38480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369E13-652C-B7A0-CE60-5CE6A77B2B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DA67B-D6C1-7017-8063-3E4332ADD35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DE84D-3C53-9E41-12F5-DE7108993A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5C7808-9D70-D525-E55E-75E0E3742E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FFEC1E-DAC6-E8F5-6532-E4F03CB2ED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0796D-2D98-FEC2-2B93-487ECBFE4E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BCA5B1F-9031-6B08-EDB8-4D3ACD148A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531CEC-F4E5-B637-D521-975878300E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C71DEAB-88A4-A9D9-F076-A9D22D59DA1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515605-29A4-450A-6EE0-AD94C9B2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83EEED-C2D6-2453-CBFA-F5795AD3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0D95F0-A811-2EF0-0074-10B954CEA4D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F95DCE-7A42-2E80-72D9-C64FEDF639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435C6E-8554-F84C-8EA6-28298F627F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8238EF-91BC-0258-E217-E847C50CF93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E30DB28-A341-38D3-8948-CE4828B843E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F858CC-4DE3-0B97-D392-42162D6AD6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BA65054-DB13-DB9C-969A-7D2A9D558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B2178A-7D83-924F-2C51-D25848258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5DA3708-CEA2-DCD8-031B-D4D0E174C39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5107E6-11CE-E687-A3D4-218E366F98C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0DA6DD-4860-5DC6-FC69-2ABA223BCEA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AE029-A966-9413-B1F6-B26B08839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DCCE5B9-3F5E-AA17-CCE9-51A4BF49F6F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42011D-B557-3F08-36AE-06C971A0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179F7-5863-9BDC-836F-46B22530155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9A87562-52A0-A3DD-CEAF-77BF34BD09F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42" y="1257446"/>
            <a:ext cx="8240326" cy="1543673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A4134E1-ACE9-69B3-F25B-86942A3D0249}"/>
              </a:ext>
            </a:extLst>
          </p:cNvPr>
          <p:cNvSpPr txBox="1"/>
          <p:nvPr/>
        </p:nvSpPr>
        <p:spPr>
          <a:xfrm>
            <a:off x="9079920" y="106809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D58EC0C-E55A-5CE2-D95E-5B6CC9D4B68E}"/>
              </a:ext>
            </a:extLst>
          </p:cNvPr>
          <p:cNvSpPr txBox="1"/>
          <p:nvPr/>
        </p:nvSpPr>
        <p:spPr>
          <a:xfrm>
            <a:off x="9095709" y="4052048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إيجاد الدوال الأصلية.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1A15E0D-92C7-B5E5-E026-BC0E2B281BC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396346" y="2296054"/>
            <a:ext cx="1640982" cy="17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1A398-0621-309E-FE4E-8B27C1CA5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DE557E9-8075-14C9-9858-49BC54B3B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B9A32EC-7E9F-845C-DAE5-FB285B8A12F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FF4CB3-F251-1C9B-CE07-46D7762B49B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90D0B6D-8934-614B-2EA9-451ACB8CE41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1D53FAB-9A7B-F4B1-C4FB-736EB36CC4C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07CD6AE-4FB6-701A-6426-DC293A71283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EE9DA0-3E24-C47F-A54F-33292F5D585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40DF6DF-2AED-1CA0-6E69-9CA31C2F521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697FA0A-05FC-5DD6-C1F2-92ECD7F166E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A5171CC-BE52-4FC7-A5A8-E630D6CDBB2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880792A-FABF-0898-61FC-38DE71BCCDB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1B0CC3C-B8CA-A676-51CA-D5CE4CBB73F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AE8AE6F-A4AF-8CC1-83C2-CB5BF282AC1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BBD28A5-68AC-1996-8B77-4B7F2C9D99C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8BF62B-0666-4982-5B69-BA2A15CB8D8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693AEB3-5BD0-E4D8-A2FE-8E913ACB9A5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AA37CD1-EAEF-A712-47E5-B71C06EE9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437DBA1-D4A3-85C7-198F-D5343718A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ED514F7-0A77-9031-23DE-CA8BA8D6F0D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D8A2311-A7C4-0FD5-72DA-A63E1DE4A16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255E774-D31E-8DF5-9ACC-D30D97A0FC9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EE69E2-D2C6-D3EE-8CD6-B206E9620D4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AEF8EBB-6742-16D1-34C3-1339C668F94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B933AA0-7152-E450-6DFF-01F1462445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A7E277A-BC2E-6072-F686-E0FF9AFDC0A7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EC31500-B383-1212-E860-8B23F66CAABB}"/>
              </a:ext>
            </a:extLst>
          </p:cNvPr>
          <p:cNvSpPr txBox="1"/>
          <p:nvPr/>
        </p:nvSpPr>
        <p:spPr>
          <a:xfrm>
            <a:off x="9092515" y="1296449"/>
            <a:ext cx="22738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النظرية الأساسية في التفاضل والتكامل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F9B5820-62DD-1F87-FD88-C874C94DC293}"/>
              </a:ext>
            </a:extLst>
          </p:cNvPr>
          <p:cNvSpPr txBox="1"/>
          <p:nvPr/>
        </p:nvSpPr>
        <p:spPr>
          <a:xfrm>
            <a:off x="9108304" y="4280398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قواعد الدوال الأصلية.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A0BB837-0C5F-B04A-245B-E71DBBA4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828" b="-1578"/>
          <a:stretch/>
        </p:blipFill>
        <p:spPr>
          <a:xfrm>
            <a:off x="9408941" y="2524404"/>
            <a:ext cx="1640982" cy="171208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6A4A558-C72D-81B4-3FDB-9393FA916C1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81" y="1111262"/>
            <a:ext cx="8432868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188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8139</TotalTime>
  <Words>1139</Words>
  <Application>Microsoft Office PowerPoint</Application>
  <PresentationFormat>شاشة عريضة</PresentationFormat>
  <Paragraphs>499</Paragraphs>
  <Slides>28</Slides>
  <Notes>28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6" baseType="lpstr">
      <vt:lpstr>AdvertisingMedium</vt:lpstr>
      <vt:lpstr>AGA Aladdin Regular</vt:lpstr>
      <vt:lpstr>Aptos</vt:lpstr>
      <vt:lpstr>Aptos Display</vt:lpstr>
      <vt:lpstr>Arial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406</cp:revision>
  <dcterms:created xsi:type="dcterms:W3CDTF">2024-08-19T04:20:33Z</dcterms:created>
  <dcterms:modified xsi:type="dcterms:W3CDTF">2025-05-05T17:23:30Z</dcterms:modified>
</cp:coreProperties>
</file>