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8" r:id="rId6"/>
    <p:sldId id="301" r:id="rId7"/>
    <p:sldId id="313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94" r:id="rId20"/>
    <p:sldId id="266" r:id="rId21"/>
    <p:sldId id="295" r:id="rId22"/>
    <p:sldId id="296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095B1"/>
    <a:srgbClr val="E1E5E7"/>
    <a:srgbClr val="ECD6D4"/>
    <a:srgbClr val="E2F2E4"/>
    <a:srgbClr val="FDE9D7"/>
    <a:srgbClr val="E2EAFE"/>
    <a:srgbClr val="FDEDF5"/>
    <a:srgbClr val="EFFFEF"/>
    <a:srgbClr val="6D7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47434-6E41-75CA-6742-447FD654A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9F46030-A478-1D38-0EC8-0A5121911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505A35A-0946-0498-9B8C-303E7CF5D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F1614C-EB24-583A-DA8F-B6C3A2D6D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9612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F54AE-4D9F-27E7-4339-FCF90C351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F5EF455-B514-F232-6768-02C544C60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5D4A860-83AC-6EC4-4372-2EB1F1F16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DFDFB1-5928-992B-83B2-9EC76DCE0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771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DE475-D16A-8B69-D73E-8FF3A61A2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DCB3786-B31C-688A-E0EC-85F03610F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A7728C-2D07-6FC3-3F92-27099EDD4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C0F8814-458D-262A-3858-83085B0A9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9629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EDDA0-E61B-830D-8DB0-9E69DF30E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F42E8AD-C685-32BF-7CF9-4706A7EC9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F0C2447-EE77-95C9-2EA5-3338FF1E2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4B7ECB9-82B2-9A8E-3FFD-780CFEF8B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36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5CFA0-EDA1-4B9A-EC72-0062E046A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FACFEF3-0FD4-158C-D798-F542D0BE1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E1BEA65-9A1B-EBC8-EAB5-226F480EE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69E3D9-4C36-DC75-8F82-53381CDD6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697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BB21-DAE7-8AC2-1E76-D86C5C63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68FE2A1-C453-4582-69E0-D3A1B651C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F30AF92-24B9-8E5B-58A1-1B6D624BD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95DA0E-638F-FBFA-3B96-B12B285FE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701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64429-41BA-618A-BE3C-A4B148A79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C636F6D-B3B2-0ABF-6FF5-27F3A0197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6EDA9DA-FA87-6C3B-2DD0-4FE20F844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A518B6-B5C3-F71C-C936-6F520A757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0598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45DED-A6F1-50F8-167C-94B0F4821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AEEB121-C9E0-E818-2196-665BA36D7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C76DA26-12A1-2FCF-2DA1-BC0037B61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484A427-3418-1E5D-00E2-7B7E3AFF0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8648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C245E-A607-76A0-A6ED-5D96240E3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4D67B94-1C81-22C3-0658-8DEBC62F1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72AB915-CCAA-27F2-7E46-C6E312AE5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5C0A79-8A22-2B5E-3478-82CB862E2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8410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D452E-7867-A5B0-EC6F-F92DC8784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0EDD1CE-C3E2-88B4-1312-6B308292F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9747BD3-13D8-D5FF-9411-C8C03D108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622EA8-8269-12F0-FE44-04DED1FDC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483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BF0B9-3139-2828-9C00-70E39E6C2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C072711-96A1-0EE4-3926-EE91C4DC6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D0E536-97B5-5920-71D0-CB2F5D8CF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BD092F-7433-EDA9-B6B8-8F5A4C003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19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E2039-C7E7-2E82-7B64-6D319B855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15A3343-943D-7E54-4750-900314B9B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109F7A1-5EAC-97B8-E280-9E70F6285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0D0F7C1-0F7C-ABFB-44A2-6354E9E05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132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0982D-EECF-8C29-F6B3-C25DCAADB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D5D25F-D33B-43DB-4AC2-A864D85DE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3D1F019-BBFC-072E-82E6-20C265CED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CF79C5-A4DB-A871-9A15-2EF7CB71E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77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24/03/47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25369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1447/03/24ه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القيم القصوى ومتوسط معدل التغير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217B902F-209D-E821-67F2-654115ABF737}"/>
                  </a:ext>
                </a:extLst>
              </p:cNvPr>
              <p:cNvSpPr txBox="1"/>
              <p:nvPr/>
            </p:nvSpPr>
            <p:spPr>
              <a:xfrm>
                <a:off x="3728662" y="2934273"/>
                <a:ext cx="5027894" cy="14287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19)</a:t>
                </a:r>
                <a:r>
                  <a:rPr lang="ar-SA" sz="3200" b="1" dirty="0">
                    <a:solidFill>
                      <a:schemeClr val="accent6">
                        <a:lumMod val="75000"/>
                      </a:schemeClr>
                    </a:solidFill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→±</m:t>
                            </m:r>
                            <m: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3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 </m:t>
                        </m:r>
                        <m:r>
                          <a:rPr lang="en-US" sz="3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sz="3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e>
                    </m:func>
                  </m:oMath>
                </a14:m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  <a:p>
                <a:pPr algn="l" rtl="0"/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29)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→±</m:t>
                            </m:r>
                            <m: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3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=−</m:t>
                        </m:r>
                        <m:r>
                          <a:rPr lang="en-US" sz="3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</m:func>
                  </m:oMath>
                </a14:m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217B902F-209D-E821-67F2-654115AB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62" y="2934273"/>
                <a:ext cx="5027894" cy="1428724"/>
              </a:xfrm>
              <a:prstGeom prst="rect">
                <a:avLst/>
              </a:prstGeom>
              <a:blipFill>
                <a:blip r:embed="rId4"/>
                <a:stretch>
                  <a:fillRect l="-3155" t="-426" b="-595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BA2C3-1F67-EF55-16F7-50DB92735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F136F92-6BB7-A22F-432A-7A208871B8A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0B05BC-4B89-CD2C-CF76-1048C4F33EA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D24D181-44DE-6962-546D-16D4EF862F0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39DFDAB-511C-69A0-5497-483305D48D3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AF40CC0-D52B-30B7-8F8A-5EC2650A76D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609056-7121-029A-9F31-3683B13AA85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4BB257C-ACE5-4083-FD4A-3BDC8F90EA0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2D204AA-E1E9-3C42-60CA-03682253BDF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22103C0-2D13-23A5-0D2B-AF96A9EBA3E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6FE0AF-16C0-6A33-5E02-8FA4A8BDAA9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880B4BD-06E0-C667-493C-AA99747F6D0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472321-3446-C656-B4B7-99FB7BF008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18C775C-FA10-C9B3-0F90-3072A73F06F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B956886-034F-AA29-F99D-244E1AC0029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65FA44E-E117-D3A8-A8D2-37E3904A37F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139090-5C2B-8A22-D980-B328C8CE8A4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9AB77A6-5272-B492-4217-6050A3BA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893F0FA-2DDF-3CD4-00B4-1B5629A8F1F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B70ECD3C-2743-8C02-2BA2-4E7EC1C14F5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F4DDB05D-8CB6-209D-2E11-3FC84D9801F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8FD35BA-95C0-3D1F-CF86-B2B5338FB33A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694DE76F-D62F-62C5-68F3-E4925B68804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A84A5AA-BE33-E93D-6226-D62CA32CFA8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9ECFBEFA-2894-3478-40A8-37BDB220BFD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7DE71EE7-1860-9CBB-664E-7A4CC3C6F38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9C0ECC5-F1EA-623C-D160-9B7D1181779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D4BFF05-3E3A-BB3A-BBB6-1E060179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3C22269-1BC9-F11B-AD21-14DC33EB728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122E322-149E-940F-79EC-49B1ABE989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282"/>
          <a:stretch/>
        </p:blipFill>
        <p:spPr>
          <a:xfrm>
            <a:off x="2367548" y="1300356"/>
            <a:ext cx="7204037" cy="1234017"/>
          </a:xfrm>
          <a:custGeom>
            <a:avLst/>
            <a:gdLst>
              <a:gd name="connsiteX0" fmla="*/ 0 w 7204037"/>
              <a:gd name="connsiteY0" fmla="*/ 0 h 1234017"/>
              <a:gd name="connsiteX1" fmla="*/ 7204037 w 7204037"/>
              <a:gd name="connsiteY1" fmla="*/ 0 h 1234017"/>
              <a:gd name="connsiteX2" fmla="*/ 7204037 w 7204037"/>
              <a:gd name="connsiteY2" fmla="*/ 1234017 h 1234017"/>
              <a:gd name="connsiteX3" fmla="*/ 5432361 w 7204037"/>
              <a:gd name="connsiteY3" fmla="*/ 1234017 h 1234017"/>
              <a:gd name="connsiteX4" fmla="*/ 5432361 w 7204037"/>
              <a:gd name="connsiteY4" fmla="*/ 756211 h 1234017"/>
              <a:gd name="connsiteX5" fmla="*/ 4283093 w 7204037"/>
              <a:gd name="connsiteY5" fmla="*/ 756211 h 1234017"/>
              <a:gd name="connsiteX6" fmla="*/ 4283093 w 7204037"/>
              <a:gd name="connsiteY6" fmla="*/ 1234017 h 1234017"/>
              <a:gd name="connsiteX7" fmla="*/ 0 w 7204037"/>
              <a:gd name="connsiteY7" fmla="*/ 1234017 h 12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037" h="1234017">
                <a:moveTo>
                  <a:pt x="0" y="0"/>
                </a:moveTo>
                <a:lnTo>
                  <a:pt x="7204037" y="0"/>
                </a:lnTo>
                <a:lnTo>
                  <a:pt x="7204037" y="1234017"/>
                </a:lnTo>
                <a:lnTo>
                  <a:pt x="5432361" y="1234017"/>
                </a:lnTo>
                <a:lnTo>
                  <a:pt x="5432361" y="756211"/>
                </a:lnTo>
                <a:lnTo>
                  <a:pt x="4283093" y="756211"/>
                </a:lnTo>
                <a:lnTo>
                  <a:pt x="4283093" y="1234017"/>
                </a:lnTo>
                <a:lnTo>
                  <a:pt x="0" y="1234017"/>
                </a:lnTo>
                <a:close/>
              </a:path>
            </a:pathLst>
          </a:cu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F342173-0453-D2CA-86B1-FA442810696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817" y="2481854"/>
            <a:ext cx="4208030" cy="3595322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926356F-8272-B5A9-6892-9AD1ACDFE390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2689020-67E4-C683-EDBD-7D5B03E0AC54}"/>
              </a:ext>
            </a:extLst>
          </p:cNvPr>
          <p:cNvSpPr txBox="1"/>
          <p:nvPr/>
        </p:nvSpPr>
        <p:spPr>
          <a:xfrm>
            <a:off x="9389289" y="4862823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17C2826D-21A5-8E6C-47C5-73C1DEED112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594385" y="2306768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DC6F1-9E5B-AD39-7B9F-CA4D5259B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D54B06D-5558-C34A-E951-8A67E061BB4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BC712F-9B72-A191-AEBB-9515703EF46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62C0334-B0A9-9D45-5840-F40E1154C7F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E035244-182B-1782-A19F-6D407B5D985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7DE4E00-2A17-3D64-60C1-69FEA52C625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86BC19B-F357-CB6E-BB33-DE93F9FFB1B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58819DD-8C64-1CE6-7578-12F25182028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F168988-EB26-CBB1-33B6-0C67A5913D1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671ED19-052C-88AA-E139-17A79FD82A3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50F2063-19C0-BF00-F4EB-9AD3A28C744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C556F88-6A1B-EC5E-3015-4859630A910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EF4F09E-9CDB-4A35-DF5A-68F0B23BBA9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E2F396D-3201-2EE6-7D2A-861EC448D6D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4BCBBD2-265E-5A27-6DD6-6106B59848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75F8E4B-8FB0-9F50-54F4-E518CA7358D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2C918B1-9461-BDA6-C569-FACD958E84A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37C7C6FC-4A55-72B9-A434-0435BBEC0C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9B75DE7-4568-DF0A-5942-9B736CFE918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05D308D-FAB5-8CD3-E653-E9A3F4050261}"/>
              </a:ext>
            </a:extLst>
          </p:cNvPr>
          <p:cNvSpPr txBox="1"/>
          <p:nvPr/>
        </p:nvSpPr>
        <p:spPr>
          <a:xfrm>
            <a:off x="9465893" y="85554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A5C5E12-0E7B-7506-A390-2ACCE493A247}"/>
              </a:ext>
            </a:extLst>
          </p:cNvPr>
          <p:cNvSpPr txBox="1"/>
          <p:nvPr/>
        </p:nvSpPr>
        <p:spPr>
          <a:xfrm>
            <a:off x="9373319" y="486810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5300CB7-7E95-589D-B1AD-5D00CB083E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578415" y="2312052"/>
            <a:ext cx="2120227" cy="262146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B598823-05D9-2BAF-994A-CA89B156CE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4377" y="2578595"/>
            <a:ext cx="3276600" cy="33051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D9F4190-CC8C-8273-0015-410CAED4E5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4305" y="2441349"/>
            <a:ext cx="3390900" cy="36957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BD0C11D-6AEC-E23C-8152-23FEB253068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666" y="1546899"/>
            <a:ext cx="81891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9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DFF3-9C56-FF43-07BB-B76760392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39B93D5-8AEF-F893-E415-3F212E83AE7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DCB60B6-96C1-F516-A32A-99E8AD3A82C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C9FF5A2-5148-F365-43E5-19699D9EEBC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CB9048F-7A16-5C68-4DB8-C43562D551C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4C5DCE2-1D8F-25B5-5C6E-0301B986390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C1C7EF0-175F-C31F-DC4C-6C281E2072A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9C7E6D8-3139-BB08-BF80-C4AFD018F34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2A98579-76E7-46E6-FB5A-0EF9B8989E4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50E2FEF-7075-F392-B31E-CFB7E893C71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87465EE-BB09-B44B-BC7E-F6EC55F806A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41CB690-CFF9-AAE5-4F7D-D6CD30C5B39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81AACDF-649C-63FC-4FF3-FA6252F67E4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A365317-A399-A494-D0A5-0E225056F09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92532EA-24B3-8C56-5C4B-8F9B3E76795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0C5A4C1-9F0F-7B22-64DC-473635CAF80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36A99D03-982A-E47F-C18E-C612BB3C576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8EF784C-D43F-5B36-9E8F-1507841494D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CEC8E657-1E5E-5F32-D673-AE17C22EEC9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280AD10-BE86-8CD2-57B8-97803E3B916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0C79132-B9F8-0B50-72DC-705613BD57A6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7718FCA1-B59D-B9BA-1760-21973967DD45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FD4162D5-AC84-17BB-13F9-45C551434006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6BBE61CA-86B8-F90E-7FC4-BB34E6F80C90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AF4D34F9-5EB7-8E1E-B9AC-0078F8CFED5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292E5EA-7FF7-F4BD-DA0E-FAEB90039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0CFA1E2-BD21-FFC5-D9EB-93470CD97C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FD01AF3-E959-5DE3-2E9B-21CF99BB5D9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59F37E7-460A-4978-799A-93F53C3115F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8820" y="1275909"/>
            <a:ext cx="7867278" cy="13620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3261CD2-5E57-1300-17A2-B18E66B43F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244" y="2655585"/>
            <a:ext cx="8304648" cy="307197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BC8180F-915B-C058-07D8-A04BD7B621F5}"/>
              </a:ext>
            </a:extLst>
          </p:cNvPr>
          <p:cNvSpPr txBox="1"/>
          <p:nvPr/>
        </p:nvSpPr>
        <p:spPr>
          <a:xfrm>
            <a:off x="9465893" y="85554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62D781F-006F-D7E7-46D6-4B48A6F34B45}"/>
              </a:ext>
            </a:extLst>
          </p:cNvPr>
          <p:cNvSpPr txBox="1"/>
          <p:nvPr/>
        </p:nvSpPr>
        <p:spPr>
          <a:xfrm>
            <a:off x="9373319" y="486810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478BD3C-4677-12DE-804A-579861FAC65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578415" y="2312052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9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3EEA0-9DD3-2E26-5EA9-595950CB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692DFA7-9363-9196-6026-F4D34840264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811C094-6337-6C9F-81A8-463AE9A9D90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7E6633A-8754-AD7D-CFB9-DA8851523A6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3F5B2F9-E1B8-1764-7B48-C05947B7D15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C5DC410-0D62-EDC6-B5A3-7B30564702B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0AD9CC2-5E6F-FD85-AD83-1A905C24C3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8A30FA4-1FF9-3D73-7315-5F97FA7D064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4CE25B4-DA54-D793-AAD7-70AC07071BC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575222D-2223-16F1-9830-7A715EA9E1B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F968DC6-00D7-6DD0-2ED4-D1A602F1B5F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6A45824-C621-30BD-23EB-9B702EE1090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198BA10-7D27-DF81-95A4-655C5278D0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C77C473-91DF-3314-16FD-2206C32C23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6F4F546-16AF-BE4D-03B1-53DDE7D6EBC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8E2DE17-7216-3625-8C10-B57B7B589C1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1F0EF3A-2CA3-FD2A-D25B-4796AF796A3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AA10063-D2B6-58D4-2FF6-BF95D9437EE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4C7B8AF-7568-5ABD-CCEB-D12F66F6D64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CCFC607-ADC8-F209-E067-E4C1FFEE981E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B34F063-34F5-366E-63B8-BB5C460BD397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58D387B-BC46-D10B-0B3B-E05E0BC95070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FF42A87-EA45-F317-D11F-29568040F69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E4A0397D-93F7-FC8E-EA25-9A673DB93E9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C18AD85C-7EF3-8876-9ED3-B606E89C05E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C8AF205B-B366-A5CD-6FDF-AA79BEDEDA2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1981AB7-5E6A-CD6D-7D8A-97B4FF9C8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EE63CA1-36DF-D49F-2010-B95C8B9A90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827984C-1FDA-0320-CB5E-CB8B43588F0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BF518D6-DC0F-F7E2-3E43-28EDAD05E7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57120" y="1237297"/>
            <a:ext cx="8135391" cy="5054468"/>
          </a:xfrm>
          <a:custGeom>
            <a:avLst/>
            <a:gdLst>
              <a:gd name="connsiteX0" fmla="*/ 4369691 w 8135391"/>
              <a:gd name="connsiteY0" fmla="*/ 1155534 h 5054468"/>
              <a:gd name="connsiteX1" fmla="*/ 4369691 w 8135391"/>
              <a:gd name="connsiteY1" fmla="*/ 1772754 h 5054468"/>
              <a:gd name="connsiteX2" fmla="*/ 5569841 w 8135391"/>
              <a:gd name="connsiteY2" fmla="*/ 1772754 h 5054468"/>
              <a:gd name="connsiteX3" fmla="*/ 5569841 w 8135391"/>
              <a:gd name="connsiteY3" fmla="*/ 1155534 h 5054468"/>
              <a:gd name="connsiteX4" fmla="*/ 0 w 8135391"/>
              <a:gd name="connsiteY4" fmla="*/ 0 h 5054468"/>
              <a:gd name="connsiteX5" fmla="*/ 8135391 w 8135391"/>
              <a:gd name="connsiteY5" fmla="*/ 0 h 5054468"/>
              <a:gd name="connsiteX6" fmla="*/ 8135391 w 8135391"/>
              <a:gd name="connsiteY6" fmla="*/ 5054468 h 5054468"/>
              <a:gd name="connsiteX7" fmla="*/ 0 w 8135391"/>
              <a:gd name="connsiteY7" fmla="*/ 5054468 h 505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5391" h="5054468">
                <a:moveTo>
                  <a:pt x="4369691" y="1155534"/>
                </a:moveTo>
                <a:lnTo>
                  <a:pt x="4369691" y="1772754"/>
                </a:lnTo>
                <a:lnTo>
                  <a:pt x="5569841" y="1772754"/>
                </a:lnTo>
                <a:lnTo>
                  <a:pt x="5569841" y="1155534"/>
                </a:lnTo>
                <a:close/>
                <a:moveTo>
                  <a:pt x="0" y="0"/>
                </a:moveTo>
                <a:lnTo>
                  <a:pt x="8135391" y="0"/>
                </a:lnTo>
                <a:lnTo>
                  <a:pt x="8135391" y="5054468"/>
                </a:lnTo>
                <a:lnTo>
                  <a:pt x="0" y="5054468"/>
                </a:lnTo>
                <a:close/>
              </a:path>
            </a:pathLst>
          </a:cu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2339384-01FB-5B88-847D-545FF66A4FFA}"/>
              </a:ext>
            </a:extLst>
          </p:cNvPr>
          <p:cNvSpPr txBox="1"/>
          <p:nvPr/>
        </p:nvSpPr>
        <p:spPr>
          <a:xfrm>
            <a:off x="9465893" y="85554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B0858DE-C726-598F-50EF-2BCEEBF98EB6}"/>
              </a:ext>
            </a:extLst>
          </p:cNvPr>
          <p:cNvSpPr txBox="1"/>
          <p:nvPr/>
        </p:nvSpPr>
        <p:spPr>
          <a:xfrm>
            <a:off x="9373319" y="486810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15B7D278-B4C8-4373-9162-37D17CE36B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578415" y="2312052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4757B-CB49-3996-9395-8FC798EDD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44902EA-1812-6E56-9D5B-0F7A9071E5B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574ED94-52EF-1422-50DA-3766D6C0389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EDD1FC9-7AC2-BE1D-B2D6-A0C6F433AFC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3CA59F3-AF89-14D7-4B77-3731F036DC2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0BF715A-E1E8-A9C6-E3E6-01CEEDA73FC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518A2C-4638-918C-E22B-A34AB3F726F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5099212-FF84-3809-3ED0-AD06FBCE01F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CE06AA7-5138-ABE6-3B1A-1D527142886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57C9D2E-C920-E471-B607-65C77428A50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6F9F87-8BE4-5C91-ABD6-44DBBAC648E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495B619-A13B-ABCE-BBBA-C905E516A39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E6099C3-4FB1-2B21-D35D-8ABE7860F35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8BABD4A-8565-16CC-C9D8-4450A9FD3CC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315AE09-2018-6D45-8197-8467952557A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7329010-7CE6-FA18-95EB-83996347B7F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5E31644-3EAD-4368-9215-16F120DFFC6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2E2B7E29-65A4-55EA-B24D-FF53AD6F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78C6612-CED2-8912-A13D-0AD7A20856D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E328FABD-6B88-FB4E-F4C8-903C944A542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62D9877-ABE2-7EA1-0F6E-924A6A50CAF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3EA9148-3742-2448-A547-BAFEDC9CC75A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0E4BC6BE-1E52-2170-03E0-1A22793B2980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6C6FBEBC-9C9C-4C67-6265-1B57092AEF0A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D5529C89-A406-2B97-663D-4DF39E64405D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847D49CD-4DBF-303E-4094-61D2AD872DE7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EFAF388-DAE0-469F-77AB-46D85293AB81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A5987CE-B9B7-86F7-08F8-9322AAE95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767C417-511E-C039-4F93-0E6C4A565AE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7D73B1A-80F5-3780-DE6A-CF524471159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665"/>
          <a:stretch/>
        </p:blipFill>
        <p:spPr>
          <a:xfrm>
            <a:off x="1278035" y="1266156"/>
            <a:ext cx="8135391" cy="1684918"/>
          </a:xfrm>
          <a:custGeom>
            <a:avLst/>
            <a:gdLst>
              <a:gd name="connsiteX0" fmla="*/ 0 w 8135391"/>
              <a:gd name="connsiteY0" fmla="*/ 0 h 1684918"/>
              <a:gd name="connsiteX1" fmla="*/ 8135391 w 8135391"/>
              <a:gd name="connsiteY1" fmla="*/ 0 h 1684918"/>
              <a:gd name="connsiteX2" fmla="*/ 8135391 w 8135391"/>
              <a:gd name="connsiteY2" fmla="*/ 1684918 h 1684918"/>
              <a:gd name="connsiteX3" fmla="*/ 5604970 w 8135391"/>
              <a:gd name="connsiteY3" fmla="*/ 1684918 h 1684918"/>
              <a:gd name="connsiteX4" fmla="*/ 5604970 w 8135391"/>
              <a:gd name="connsiteY4" fmla="*/ 1120022 h 1684918"/>
              <a:gd name="connsiteX5" fmla="*/ 3981071 w 8135391"/>
              <a:gd name="connsiteY5" fmla="*/ 1120022 h 1684918"/>
              <a:gd name="connsiteX6" fmla="*/ 3981071 w 8135391"/>
              <a:gd name="connsiteY6" fmla="*/ 1684918 h 1684918"/>
              <a:gd name="connsiteX7" fmla="*/ 0 w 8135391"/>
              <a:gd name="connsiteY7" fmla="*/ 1684918 h 168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5391" h="1684918">
                <a:moveTo>
                  <a:pt x="0" y="0"/>
                </a:moveTo>
                <a:lnTo>
                  <a:pt x="8135391" y="0"/>
                </a:lnTo>
                <a:lnTo>
                  <a:pt x="8135391" y="1684918"/>
                </a:lnTo>
                <a:lnTo>
                  <a:pt x="5604970" y="1684918"/>
                </a:lnTo>
                <a:lnTo>
                  <a:pt x="5604970" y="1120022"/>
                </a:lnTo>
                <a:lnTo>
                  <a:pt x="3981071" y="1120022"/>
                </a:lnTo>
                <a:lnTo>
                  <a:pt x="3981071" y="1684918"/>
                </a:lnTo>
                <a:lnTo>
                  <a:pt x="0" y="1684918"/>
                </a:lnTo>
                <a:close/>
              </a:path>
            </a:pathLst>
          </a:cu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307B8AC-F44B-02AA-B0BC-2A7F11789DB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3904" y="2830903"/>
            <a:ext cx="4093420" cy="367814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D3608D2-C718-6348-ED23-B301403553CD}"/>
              </a:ext>
            </a:extLst>
          </p:cNvPr>
          <p:cNvSpPr txBox="1"/>
          <p:nvPr/>
        </p:nvSpPr>
        <p:spPr>
          <a:xfrm>
            <a:off x="9465893" y="85554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CAC54AE-02B5-3084-C913-DCCD6207AA63}"/>
              </a:ext>
            </a:extLst>
          </p:cNvPr>
          <p:cNvSpPr txBox="1"/>
          <p:nvPr/>
        </p:nvSpPr>
        <p:spPr>
          <a:xfrm>
            <a:off x="9373319" y="486810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8F5014-5A4C-30C3-63B0-F00F68C3A68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578415" y="2312052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C5E3-592D-68A8-0865-A9C5360C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DB97FA7-E34F-D7C2-6B5F-7F5C09862D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95F171-F27C-8BBA-13FF-1A9A13F056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6D33B17-E13C-1E71-F126-8F60285ABE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85BCBE1-0935-5485-491D-3384B1C1974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678E559-F70A-B0FA-7074-55DDA1A5EF8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1396728-DFA4-9D67-7F38-4EC019D7D6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1EFF10-A2FA-276F-E98D-581DB56D22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8B18F9-F968-6ABE-CE66-2531D923C16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2E7779F-9B78-60C0-6018-92D1ACF6527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BB98894-CB34-F495-61AE-021B64FC1C0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17A3CD4-BD9A-C1FB-4354-BABB4CE8717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DD0274-D0AA-A1A4-4A1F-E493571F243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13C232A-F862-5421-67D4-C56DEB730BD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3D66C76-0A4C-F587-9DFD-C4AD186F4C6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6B5E88-53CA-7BB3-E95F-4AE2B929BAB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D8D082-0739-59DC-0525-0520D2AF07A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9D5D301-AE08-4CBB-31CD-3B6B165656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C69C15-1F21-43FB-B418-0901D8ABB8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07216C-9EFD-9306-9D25-CF59289E6FDA}"/>
              </a:ext>
            </a:extLst>
          </p:cNvPr>
          <p:cNvSpPr txBox="1"/>
          <p:nvPr/>
        </p:nvSpPr>
        <p:spPr>
          <a:xfrm>
            <a:off x="9494304" y="94501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604F151-F956-3A93-1190-C199BD1C859B}"/>
              </a:ext>
            </a:extLst>
          </p:cNvPr>
          <p:cNvSpPr txBox="1"/>
          <p:nvPr/>
        </p:nvSpPr>
        <p:spPr>
          <a:xfrm>
            <a:off x="9401730" y="4957584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64996B1-39DE-8A1A-5299-F4976B552B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606826" y="2401529"/>
            <a:ext cx="2120227" cy="26214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C7D173-91FA-AC74-6632-8FF2C294FB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50" y="2690709"/>
            <a:ext cx="8950080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A674B-E0DC-1CB6-0DC4-B4F421AA8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EB68ED3-BF69-9F6D-F659-25DDD14740E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929BDF-7B01-C0E4-7294-B0589FE2F26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1465BBD-0153-0C77-9179-569F4AF41A8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053D315-0659-C958-BF5E-892CC5EE46C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80CF768-40EA-BF38-DC2D-7D53A339DB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EC715B-52F3-AE10-36D5-3E9B3FCCBD6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DA462DE-89C8-EDD1-7CEF-D6FB2FED16D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552A906-28F6-1F0B-128E-8C53CB9D270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9E17872-5C35-CEB6-52C0-A899834F68D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86D50A-3D98-F420-5261-8824AAC4F30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761DE9-8BE6-D26F-5BD9-E29AFD6979E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6208E9D-9CC6-59FF-7748-4FF064D83D8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8A22175-0876-8702-D4CA-24A94069A53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EA71222-4DA5-4212-D83F-8FCE157BB83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9EB1E7B-B4E5-CDE0-E81E-EEBCAC09C1F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343F4A3-FD4A-D71F-8F8C-B7AD777025C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79F1B42-0C5F-C1F4-A855-0C9AFAF7230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79DAD98-D11D-5C4D-847C-C669FD9ACAF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C3E8DCC-5F0A-09E4-8BB1-F92FD4BA6A0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2E8D84E-231B-3128-3171-F3E5A309A713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30B3314-501E-549A-EB87-33B39A3EB74E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6C72BF1E-8883-A510-E799-1E95EF93A308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E8136B36-5C01-2E54-4730-4A6F1055D655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967ED10-2E24-E9E4-3712-12288E75D8B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BC6127B-87AD-592E-C140-A20B7892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7FB16351-8A9B-C94B-56FD-B7027090D4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27EB1B6-81CF-781A-F653-9022235CA9D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52009D0-6F8C-BB81-DA40-CB3E4CD421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33586" y="1253704"/>
            <a:ext cx="7983642" cy="1566883"/>
          </a:xfrm>
          <a:custGeom>
            <a:avLst/>
            <a:gdLst>
              <a:gd name="connsiteX0" fmla="*/ 0 w 7983642"/>
              <a:gd name="connsiteY0" fmla="*/ 0 h 1566883"/>
              <a:gd name="connsiteX1" fmla="*/ 7983642 w 7983642"/>
              <a:gd name="connsiteY1" fmla="*/ 0 h 1566883"/>
              <a:gd name="connsiteX2" fmla="*/ 7983642 w 7983642"/>
              <a:gd name="connsiteY2" fmla="*/ 1566883 h 1566883"/>
              <a:gd name="connsiteX3" fmla="*/ 6973337 w 7983642"/>
              <a:gd name="connsiteY3" fmla="*/ 1566883 h 1566883"/>
              <a:gd name="connsiteX4" fmla="*/ 6973337 w 7983642"/>
              <a:gd name="connsiteY4" fmla="*/ 1039040 h 1566883"/>
              <a:gd name="connsiteX5" fmla="*/ 5430287 w 7983642"/>
              <a:gd name="connsiteY5" fmla="*/ 1039040 h 1566883"/>
              <a:gd name="connsiteX6" fmla="*/ 5430287 w 7983642"/>
              <a:gd name="connsiteY6" fmla="*/ 1566883 h 1566883"/>
              <a:gd name="connsiteX7" fmla="*/ 0 w 7983642"/>
              <a:gd name="connsiteY7" fmla="*/ 1566883 h 156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3642" h="1566883">
                <a:moveTo>
                  <a:pt x="0" y="0"/>
                </a:moveTo>
                <a:lnTo>
                  <a:pt x="7983642" y="0"/>
                </a:lnTo>
                <a:lnTo>
                  <a:pt x="7983642" y="1566883"/>
                </a:lnTo>
                <a:lnTo>
                  <a:pt x="6973337" y="1566883"/>
                </a:lnTo>
                <a:lnTo>
                  <a:pt x="6973337" y="1039040"/>
                </a:lnTo>
                <a:lnTo>
                  <a:pt x="5430287" y="1039040"/>
                </a:lnTo>
                <a:lnTo>
                  <a:pt x="5430287" y="1566883"/>
                </a:lnTo>
                <a:lnTo>
                  <a:pt x="0" y="1566883"/>
                </a:lnTo>
                <a:close/>
              </a:path>
            </a:pathLst>
          </a:cu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A65B2A-6F64-D412-B166-95CABA5725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691" y="2809418"/>
            <a:ext cx="8475039" cy="5524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DEC7EDF-229A-97B1-474D-387C16E86247}"/>
              </a:ext>
            </a:extLst>
          </p:cNvPr>
          <p:cNvSpPr txBox="1"/>
          <p:nvPr/>
        </p:nvSpPr>
        <p:spPr>
          <a:xfrm>
            <a:off x="9494304" y="63640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59BA9D-D588-C6CE-8F85-6CAC84A4178A}"/>
              </a:ext>
            </a:extLst>
          </p:cNvPr>
          <p:cNvSpPr txBox="1"/>
          <p:nvPr/>
        </p:nvSpPr>
        <p:spPr>
          <a:xfrm>
            <a:off x="9401730" y="4648974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0A34827-98C9-2CDA-A7E2-C565E38D783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606826" y="2092919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E3843-1D69-EE12-D883-F4886EEAE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4D6CBFB-7E01-9EB5-6667-CC5FAB031B7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DD83221-6414-2B7B-9982-AAAE3F3AA1C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8E517C-0CA0-1C31-A744-7880066241E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2AB0E57-AB10-0FFF-A238-839BE38F8D9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C50D6B-B9FC-CA11-4C27-53691301BBE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7EBE283-D3C8-AD9E-513C-56F0C75A7C2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0719798-9A3A-1A6E-1E6D-0A9CAF93323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E77FEDF-4BD2-EAD0-00DC-B81C23E4FC3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A138292-FB6B-F9B3-8A50-503B35FEEF1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5669685-96C0-7BBD-5733-423B24553C0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1A04578-87DD-CD68-231B-5C0135D3306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B39DB95-8D4A-1753-D5BF-738F55512A2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4EDCB6-6662-5872-E2E0-C880918BEF1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C021EDA-AC90-6B1A-249D-5ABDBDD8E99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798A279-8CB3-3830-B620-C31588EEAC8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4DD73D6-5636-9274-58D3-9592037F8EA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EDDFF42-BAB7-D31C-13BF-950CCD10629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895A8AD0-52E4-7AFC-64EA-2FD4748951E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380F8AA-EC5E-3C27-DE70-85FA6803FF9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28671A4-CC4C-4152-9397-D79F3EDF8DC5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4924BDCA-6CDF-14B8-8895-111DFDBDF8F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62913FBC-1402-721F-4266-922AA1FCF36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957814D0-1858-CCEB-084D-938F44FEF9B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50BB374A-7FEB-4381-0CC5-9D154248D4F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BE26790-9CD2-7864-BDC6-C7AFDD9D4B3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651810B-F594-861C-0CA4-64C1E63AF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262F454-35C2-F2D7-D918-DB6D197799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A0B2F74-25EC-A66F-C03D-5565E65342B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0FD0313-8C32-A560-3869-75FE30D9F85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10662" y="1239073"/>
            <a:ext cx="7983642" cy="1566883"/>
          </a:xfrm>
          <a:custGeom>
            <a:avLst/>
            <a:gdLst>
              <a:gd name="connsiteX0" fmla="*/ 0 w 7983642"/>
              <a:gd name="connsiteY0" fmla="*/ 0 h 1566883"/>
              <a:gd name="connsiteX1" fmla="*/ 7983642 w 7983642"/>
              <a:gd name="connsiteY1" fmla="*/ 0 h 1566883"/>
              <a:gd name="connsiteX2" fmla="*/ 7983642 w 7983642"/>
              <a:gd name="connsiteY2" fmla="*/ 1566883 h 1566883"/>
              <a:gd name="connsiteX3" fmla="*/ 6973337 w 7983642"/>
              <a:gd name="connsiteY3" fmla="*/ 1566883 h 1566883"/>
              <a:gd name="connsiteX4" fmla="*/ 6973337 w 7983642"/>
              <a:gd name="connsiteY4" fmla="*/ 1039040 h 1566883"/>
              <a:gd name="connsiteX5" fmla="*/ 5430287 w 7983642"/>
              <a:gd name="connsiteY5" fmla="*/ 1039040 h 1566883"/>
              <a:gd name="connsiteX6" fmla="*/ 5430287 w 7983642"/>
              <a:gd name="connsiteY6" fmla="*/ 1566883 h 1566883"/>
              <a:gd name="connsiteX7" fmla="*/ 0 w 7983642"/>
              <a:gd name="connsiteY7" fmla="*/ 1566883 h 156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3642" h="1566883">
                <a:moveTo>
                  <a:pt x="0" y="0"/>
                </a:moveTo>
                <a:lnTo>
                  <a:pt x="7983642" y="0"/>
                </a:lnTo>
                <a:lnTo>
                  <a:pt x="7983642" y="1566883"/>
                </a:lnTo>
                <a:lnTo>
                  <a:pt x="6973337" y="1566883"/>
                </a:lnTo>
                <a:lnTo>
                  <a:pt x="6973337" y="1039040"/>
                </a:lnTo>
                <a:lnTo>
                  <a:pt x="5430287" y="1039040"/>
                </a:lnTo>
                <a:lnTo>
                  <a:pt x="5430287" y="1566883"/>
                </a:lnTo>
                <a:lnTo>
                  <a:pt x="0" y="1566883"/>
                </a:lnTo>
                <a:close/>
              </a:path>
            </a:pathLst>
          </a:cu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28EC5F8-407F-4109-F72C-6A77497FFC8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93" t="40232" b="22646"/>
          <a:stretch/>
        </p:blipFill>
        <p:spPr>
          <a:xfrm>
            <a:off x="4008343" y="2848717"/>
            <a:ext cx="5485961" cy="156688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1EF7A45-C7A1-441F-0996-400C3B3E16AD}"/>
              </a:ext>
            </a:extLst>
          </p:cNvPr>
          <p:cNvSpPr txBox="1"/>
          <p:nvPr/>
        </p:nvSpPr>
        <p:spPr>
          <a:xfrm>
            <a:off x="9494304" y="68212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20CCB87-544D-EB2C-F1AB-2E48FDAD1FC4}"/>
              </a:ext>
            </a:extLst>
          </p:cNvPr>
          <p:cNvSpPr txBox="1"/>
          <p:nvPr/>
        </p:nvSpPr>
        <p:spPr>
          <a:xfrm>
            <a:off x="9401730" y="4694694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38ED7A6-65CA-A7B0-EC4D-25FD5D8FFB5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606826" y="2138639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3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4965-D1AB-11C7-C946-40C072F6B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19DD5DA-C04C-5293-B9B3-5AA3B0AA960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573E79D-7C80-C6ED-919A-5CF1F4FC8E9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79708B6-E0C5-8DC0-2CEC-53C1134BFF8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357FF8-D381-E980-74F2-0C51052B02A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A1E47C4-91E1-D0CF-A682-B41B54B3407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5784EC8-E723-E9EE-F944-22679860F55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4D03BB-A065-7DB5-3821-F56F99ECEAD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4527B88-FA1E-4286-8165-758100046BE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681BD01-FC67-C8F4-4CCF-0E582548B0F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1AC1035-B5D6-D7E3-C4A5-D4E4EB377D2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461200F-60A6-9E3B-DDC5-B9EC43D3026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227112-58E4-9092-6945-B94DE1D9A36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623F2AB-9F6A-8FEB-C725-B84F94DEE35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62B7D5A-9AD1-FE21-209B-B6AFD3B38CF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860AC5C-6531-888D-6EC8-DA9CB8E332E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824A015-A6DB-1570-86F0-D4CA74902E4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E78CB825-AA4D-8A42-F605-8DD8392FEB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E544119-A4E2-42AE-F3B1-F41868A67429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7B2ACC5C-2A48-55B8-B15D-AEBEC79DD6D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570577A-29E6-7F3B-F9C8-1068A00BFDE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222967E-2263-CA1E-25BC-1958279B0521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3F1D492-69FD-26BF-2622-D9C6FF1CEA5A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30F2F88-814E-E24D-74BD-54955A2361B2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7A69503D-3711-BC00-F2F6-165367EEF6E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49F2407D-AC27-CADB-0169-F7C6CBA5CEC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60AA039-1752-04C8-710C-BE4EE171524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B8B1FC9-C3B0-5CF9-AEFA-71CF69653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309CFA2-BCA0-75BD-9636-C72DBC5B361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51B4112-07C4-29ED-00C8-2F86A959270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86144" y="1298160"/>
            <a:ext cx="7983642" cy="1566883"/>
          </a:xfrm>
          <a:custGeom>
            <a:avLst/>
            <a:gdLst>
              <a:gd name="connsiteX0" fmla="*/ 0 w 7983642"/>
              <a:gd name="connsiteY0" fmla="*/ 0 h 1566883"/>
              <a:gd name="connsiteX1" fmla="*/ 7983642 w 7983642"/>
              <a:gd name="connsiteY1" fmla="*/ 0 h 1566883"/>
              <a:gd name="connsiteX2" fmla="*/ 7983642 w 7983642"/>
              <a:gd name="connsiteY2" fmla="*/ 1566883 h 1566883"/>
              <a:gd name="connsiteX3" fmla="*/ 6973337 w 7983642"/>
              <a:gd name="connsiteY3" fmla="*/ 1566883 h 1566883"/>
              <a:gd name="connsiteX4" fmla="*/ 6973337 w 7983642"/>
              <a:gd name="connsiteY4" fmla="*/ 1039040 h 1566883"/>
              <a:gd name="connsiteX5" fmla="*/ 5430287 w 7983642"/>
              <a:gd name="connsiteY5" fmla="*/ 1039040 h 1566883"/>
              <a:gd name="connsiteX6" fmla="*/ 5430287 w 7983642"/>
              <a:gd name="connsiteY6" fmla="*/ 1566883 h 1566883"/>
              <a:gd name="connsiteX7" fmla="*/ 0 w 7983642"/>
              <a:gd name="connsiteY7" fmla="*/ 1566883 h 156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3642" h="1566883">
                <a:moveTo>
                  <a:pt x="0" y="0"/>
                </a:moveTo>
                <a:lnTo>
                  <a:pt x="7983642" y="0"/>
                </a:lnTo>
                <a:lnTo>
                  <a:pt x="7983642" y="1566883"/>
                </a:lnTo>
                <a:lnTo>
                  <a:pt x="6973337" y="1566883"/>
                </a:lnTo>
                <a:lnTo>
                  <a:pt x="6973337" y="1039040"/>
                </a:lnTo>
                <a:lnTo>
                  <a:pt x="5430287" y="1039040"/>
                </a:lnTo>
                <a:lnTo>
                  <a:pt x="5430287" y="1566883"/>
                </a:lnTo>
                <a:lnTo>
                  <a:pt x="0" y="1566883"/>
                </a:lnTo>
                <a:close/>
              </a:path>
            </a:pathLst>
          </a:cu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275B921-243E-7885-5451-9B2E0385AF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93" t="77074"/>
          <a:stretch/>
        </p:blipFill>
        <p:spPr>
          <a:xfrm>
            <a:off x="3891003" y="2817910"/>
            <a:ext cx="5485961" cy="96767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00D04CC-130C-FBFF-A31B-F57FBDA48650}"/>
              </a:ext>
            </a:extLst>
          </p:cNvPr>
          <p:cNvSpPr txBox="1"/>
          <p:nvPr/>
        </p:nvSpPr>
        <p:spPr>
          <a:xfrm>
            <a:off x="9494304" y="69355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DC0E580-61E4-5B9D-12BB-56108185800F}"/>
              </a:ext>
            </a:extLst>
          </p:cNvPr>
          <p:cNvSpPr txBox="1"/>
          <p:nvPr/>
        </p:nvSpPr>
        <p:spPr>
          <a:xfrm>
            <a:off x="9401730" y="4706124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FE12D56E-6135-69E1-0918-E7D5BFB294F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606826" y="2150069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2B49A70-BC79-DFDD-B50A-1CED4756BAF0}"/>
              </a:ext>
            </a:extLst>
          </p:cNvPr>
          <p:cNvSpPr txBox="1"/>
          <p:nvPr/>
        </p:nvSpPr>
        <p:spPr>
          <a:xfrm>
            <a:off x="9494304" y="57925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C761C9C-2819-D1B5-32D1-0312B59FED9E}"/>
              </a:ext>
            </a:extLst>
          </p:cNvPr>
          <p:cNvSpPr txBox="1"/>
          <p:nvPr/>
        </p:nvSpPr>
        <p:spPr>
          <a:xfrm>
            <a:off x="9401730" y="4591824"/>
            <a:ext cx="253042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21DC9DC-0BD4-9B15-71A6-FAB545C454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606826" y="2035769"/>
            <a:ext cx="2120227" cy="262146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5294149-9DE4-166E-A776-A976092A8C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9"/>
          <a:stretch/>
        </p:blipFill>
        <p:spPr>
          <a:xfrm>
            <a:off x="517690" y="1816252"/>
            <a:ext cx="8421898" cy="2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44800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1447/03/24ه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القيم القصوى ومتوسط معدل التغير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554DEE0-5CCF-05D5-AB56-AB63D0E9D9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002"/>
          <a:stretch/>
        </p:blipFill>
        <p:spPr>
          <a:xfrm>
            <a:off x="1670736" y="2466874"/>
            <a:ext cx="10042366" cy="8880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E44CFCF-5744-2880-169C-83C6DBE002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48" t="20857" r="5118" b="11534"/>
          <a:stretch/>
        </p:blipFill>
        <p:spPr>
          <a:xfrm>
            <a:off x="6477403" y="3201605"/>
            <a:ext cx="5093040" cy="35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9455D61-A50D-E2CA-FFA8-4777F8859674}"/>
              </a:ext>
            </a:extLst>
          </p:cNvPr>
          <p:cNvSpPr txBox="1"/>
          <p:nvPr/>
        </p:nvSpPr>
        <p:spPr>
          <a:xfrm>
            <a:off x="9494304" y="57925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8725174-FB56-5F33-81A3-7A7384D5FB97}"/>
              </a:ext>
            </a:extLst>
          </p:cNvPr>
          <p:cNvSpPr txBox="1"/>
          <p:nvPr/>
        </p:nvSpPr>
        <p:spPr>
          <a:xfrm>
            <a:off x="9401730" y="4591824"/>
            <a:ext cx="253042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43FEDC7-524D-D06E-58AD-B0FB92F9E4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606826" y="2035769"/>
            <a:ext cx="2120227" cy="262146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AAC1F5A-87C9-193D-2CC0-279F8B200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5646" y="1688138"/>
            <a:ext cx="7792680" cy="11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F5F5443-4BDD-7C75-CBC1-8F8535119C5C}"/>
              </a:ext>
            </a:extLst>
          </p:cNvPr>
          <p:cNvSpPr txBox="1"/>
          <p:nvPr/>
        </p:nvSpPr>
        <p:spPr>
          <a:xfrm>
            <a:off x="9494304" y="57925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AE3B0C3-C7F3-4C13-192C-671FDAF09EE0}"/>
              </a:ext>
            </a:extLst>
          </p:cNvPr>
          <p:cNvSpPr txBox="1"/>
          <p:nvPr/>
        </p:nvSpPr>
        <p:spPr>
          <a:xfrm>
            <a:off x="9401730" y="4591824"/>
            <a:ext cx="253042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FA019BB-2723-0D0E-6E01-FE47FE7CF3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606826" y="2035769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– 8 – 14 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44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54318" y="3493810"/>
            <a:ext cx="618814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فكّر قبل أن تحركِ لسانكِ؛ فيمكن لكلماتكِ أن تكون بلسم للجروح أو ملحًا حارقًا.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03DA7C7-5672-2046-5A2B-FE8F9451A81C}"/>
              </a:ext>
            </a:extLst>
          </p:cNvPr>
          <p:cNvSpPr txBox="1"/>
          <p:nvPr/>
        </p:nvSpPr>
        <p:spPr>
          <a:xfrm>
            <a:off x="9494304" y="57925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9BFDF0C-28E8-5D12-FD8A-2B15F760F926}"/>
              </a:ext>
            </a:extLst>
          </p:cNvPr>
          <p:cNvSpPr txBox="1"/>
          <p:nvPr/>
        </p:nvSpPr>
        <p:spPr>
          <a:xfrm>
            <a:off x="9401730" y="4591824"/>
            <a:ext cx="253042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3DA42E5-E879-22B3-D590-202A03DD80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606826" y="2035769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2633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0025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630630">
                  <a:extLst>
                    <a:ext uri="{9D8B030D-6E8A-4147-A177-3AD203B41FA5}">
                      <a16:colId xmlns:a16="http://schemas.microsoft.com/office/drawing/2014/main" val="340538008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1447/03/24ه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القيم القصوى ومتوسط معدل التغير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567876" y="2068538"/>
            <a:ext cx="539342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7CEBD51-4E28-5711-5F33-DFC64CEEB7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1786"/>
          <a:stretch/>
        </p:blipFill>
        <p:spPr>
          <a:xfrm>
            <a:off x="9598864" y="1206887"/>
            <a:ext cx="2120227" cy="36527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F49633D-4943-9BA6-2A0E-2D2FFF3232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8957"/>
          <a:stretch/>
        </p:blipFill>
        <p:spPr>
          <a:xfrm>
            <a:off x="10349814" y="4761375"/>
            <a:ext cx="1351172" cy="178353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F5B8F5E-B7A3-FA3E-A2EC-CF5E86F77C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0536" y="1997640"/>
            <a:ext cx="1784933" cy="47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94304" y="57925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01730" y="4591824"/>
            <a:ext cx="253042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5800E0C-69FE-531A-DF4F-F3FA816183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606826" y="2035769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9290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B3EFC88-4DA4-8596-E650-AA2A1610D940}"/>
              </a:ext>
            </a:extLst>
          </p:cNvPr>
          <p:cNvSpPr txBox="1"/>
          <p:nvPr/>
        </p:nvSpPr>
        <p:spPr>
          <a:xfrm>
            <a:off x="9494304" y="57925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FCC03D8-EAEB-6952-6748-073ECAD11DA6}"/>
              </a:ext>
            </a:extLst>
          </p:cNvPr>
          <p:cNvSpPr txBox="1"/>
          <p:nvPr/>
        </p:nvSpPr>
        <p:spPr>
          <a:xfrm>
            <a:off x="9401728" y="3280315"/>
            <a:ext cx="253042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02EA675-9248-79E7-1227-06DD3147DC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440" b="70018"/>
          <a:stretch>
            <a:fillRect/>
          </a:stretch>
        </p:blipFill>
        <p:spPr>
          <a:xfrm>
            <a:off x="9606826" y="2202439"/>
            <a:ext cx="2120227" cy="102435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ADF1F75-F6C7-4D95-E717-9328B0FA2C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665" y="1291631"/>
            <a:ext cx="8581107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F0B33-D496-F951-5C2B-08484B17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CAA2C3A-3A6A-A572-D6ED-211D1DCD21B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42C0933-EBBD-93CB-46BC-BB4BDBADFB4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16369EA-79E7-A243-406E-C98B0A14552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7AC9BB7-EDCD-A67F-2A80-179738BF677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E4E23A2-2919-65A9-9886-9742C0820E1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DB6EF57-E0E4-2FA2-5961-8902D2A7486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0A96A12-D50C-1770-05AB-BC9417C8FC4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14DFED2-3FAD-2D4F-86C2-E2C0C8B5131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C977BD8-6A26-7C66-1A2C-B3092B0A9B2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718DA76-6FC5-57C7-F8E5-5153D342CC4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D9F88EF-C35E-7F33-E88D-14B29919123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B8153E4-29F2-22D2-576C-C13F06C6FA4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0794CEC-7786-D5E4-39E4-D7DCBFBCD0F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2B6C1E5-DA2B-7413-4055-B73B7793E53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DF15FBF-5D42-FAED-5AA3-77509E342AE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F7B0A55-C343-52EE-9159-3C4A76D3C7C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E528C07-571A-2BDE-ADE2-6AEB24EDD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4976812-2101-9754-D7F5-6F59A393A0A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2E46A07-F396-32CA-BB62-DD659984E445}"/>
              </a:ext>
            </a:extLst>
          </p:cNvPr>
          <p:cNvSpPr txBox="1"/>
          <p:nvPr/>
        </p:nvSpPr>
        <p:spPr>
          <a:xfrm>
            <a:off x="9494304" y="57925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A07A53-F637-1D74-AA7D-58050549519B}"/>
              </a:ext>
            </a:extLst>
          </p:cNvPr>
          <p:cNvSpPr txBox="1"/>
          <p:nvPr/>
        </p:nvSpPr>
        <p:spPr>
          <a:xfrm>
            <a:off x="9401730" y="4591824"/>
            <a:ext cx="253042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القيم القصوى للدالة وتحديدها.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الحاسبة البيانية لتقدير القيم القصوى.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F28A503-FC15-F165-A485-5B1CDCC67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606826" y="2035769"/>
            <a:ext cx="2120227" cy="26214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E2B80D5-0ABE-9696-238B-84C730AA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"/>
          <a:stretch/>
        </p:blipFill>
        <p:spPr>
          <a:xfrm>
            <a:off x="1157454" y="812060"/>
            <a:ext cx="7860595" cy="55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6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35E44-186A-BE59-B165-6EADB724F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334FC35-81C3-3686-E7FE-1FB7F056CFE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6BC4E0E-6254-C928-3C5F-ECE1A5A3946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B76F30-E81E-AE5E-4D88-789C94FA481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7D98333-97AF-ABDF-71D1-37AC6CB7863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9E7AAA0-4F0E-9A00-A0C3-25E37A0DD08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65A6131-6E8F-68D6-8B6B-B92F007261D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6FB547A-08B2-6CF3-3BC0-84F448C372D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6B2A97A-6C6A-FC76-934D-2964900425B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37DCAD3-C89C-EECB-6A37-B1439BC03BF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3CCF89C-C128-4EF3-48A1-6AE9DE0BFCF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4A503E-1E2D-2829-81C2-54EA51A0A47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ABF7F7D-8F36-B01E-D647-E060FC1F83D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9F1F9B6-861A-A8CC-05DB-F96AECD074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57C0892-6853-048B-CF5C-63F79202937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6DE50CF-A74E-2CC1-EDDA-8757DAA0A8C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86A8044-CF48-D89A-419E-1B33B0E43E2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6354360-85F3-0265-C0F6-C759AC1A73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9DE0342-6291-422B-EDAC-42BCDFB577C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832794B-6005-256D-C592-B4E1097C7775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B1FA38F-2BB8-C94C-E3B6-DCD66473C8A9}"/>
              </a:ext>
            </a:extLst>
          </p:cNvPr>
          <p:cNvSpPr txBox="1"/>
          <p:nvPr/>
        </p:nvSpPr>
        <p:spPr>
          <a:xfrm>
            <a:off x="9389289" y="4862823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99E18F6-7D45-70FD-45FD-B84279A828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594385" y="2306768"/>
            <a:ext cx="2120227" cy="262146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B5E577A-C0A7-5E88-9D01-084ED7A344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901" y="883319"/>
            <a:ext cx="8581924" cy="4968841"/>
          </a:xfrm>
          <a:custGeom>
            <a:avLst/>
            <a:gdLst>
              <a:gd name="connsiteX0" fmla="*/ 3288569 w 8581924"/>
              <a:gd name="connsiteY0" fmla="*/ 0 h 4968841"/>
              <a:gd name="connsiteX1" fmla="*/ 8581924 w 8581924"/>
              <a:gd name="connsiteY1" fmla="*/ 0 h 4968841"/>
              <a:gd name="connsiteX2" fmla="*/ 8581924 w 8581924"/>
              <a:gd name="connsiteY2" fmla="*/ 4968841 h 4968841"/>
              <a:gd name="connsiteX3" fmla="*/ 0 w 8581924"/>
              <a:gd name="connsiteY3" fmla="*/ 4968841 h 4968841"/>
              <a:gd name="connsiteX4" fmla="*/ 0 w 8581924"/>
              <a:gd name="connsiteY4" fmla="*/ 1983071 h 4968841"/>
              <a:gd name="connsiteX5" fmla="*/ 3288569 w 8581924"/>
              <a:gd name="connsiteY5" fmla="*/ 1983071 h 49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1924" h="4968841">
                <a:moveTo>
                  <a:pt x="3288569" y="0"/>
                </a:moveTo>
                <a:lnTo>
                  <a:pt x="8581924" y="0"/>
                </a:lnTo>
                <a:lnTo>
                  <a:pt x="8581924" y="4968841"/>
                </a:lnTo>
                <a:lnTo>
                  <a:pt x="0" y="4968841"/>
                </a:lnTo>
                <a:lnTo>
                  <a:pt x="0" y="1983071"/>
                </a:lnTo>
                <a:lnTo>
                  <a:pt x="3288569" y="1983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498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59A73-75CB-4699-7308-FE5B705EC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DE0F898-6D56-4F0C-CFAA-5B9CB23EA04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4C5C824-673D-B1D5-F8F3-36EA0C66F57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A2BB714-63DC-DD22-AF0A-4762712E628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F74A41F-8084-5464-B8E7-B474B480229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020D667-DF7E-0C94-C781-33298023609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AE81F33-0968-1309-CF62-622C1E9E6EB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E8AC2BB-2918-3129-7BE1-27CA7127BFD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E7EC7B3-9C63-8D6F-09F9-B853BD9C052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B215675-3A37-97BE-1FAE-2B115E615EA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19860E0-7684-9CD2-CD63-A9E92ADFA92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8D1F4F0-EF91-2E60-02E1-E4857E6E36F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06037BB-9572-34AF-A901-34093D27048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2F75DEA-A289-DF98-CE3E-4963960B4DD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5CC44AE-9B42-7157-3366-60D719C5FC4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FF19DC7-7851-B919-A30B-DD59E1F81A2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35214BF0-9B9A-D4F5-6F86-797B40FF478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AA3392B5-79BE-D1B2-1220-A67E3293966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9A1C0482-9B33-C58D-7068-BB94AE9EEFA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519DE92D-7733-CA0D-622F-247B84AE67F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2AB2750-A0A4-C8D8-E993-B224809D5410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F3648AFB-C43A-548D-6F59-ECD9583F7399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2760C44D-0E48-F64D-7920-4E9F2736A7DB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AE00842D-209F-F7A3-1F8D-CB150A58459A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C9EE89B-6056-BAF6-C3C4-3FD62432A3A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F3A427B1-56F6-7489-F3ED-BB71E0B7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17F0802-7D1D-358F-2D7E-7D00B7EF6E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003E9D5-2022-CF88-D064-FE668B7E6CF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03DD37F4-F7DD-D547-6A17-9BD23B1503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05"/>
          <a:stretch/>
        </p:blipFill>
        <p:spPr>
          <a:xfrm>
            <a:off x="610972" y="2248377"/>
            <a:ext cx="8784716" cy="296838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9747285-C7F1-FEBF-491E-BC90CA0764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5598" y="1260029"/>
            <a:ext cx="7853853" cy="962025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C9BC15E-256D-81A2-B4F8-C792DD43D00A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8452F09-3112-3473-B2D4-385FBEB7C3AE}"/>
              </a:ext>
            </a:extLst>
          </p:cNvPr>
          <p:cNvSpPr txBox="1"/>
          <p:nvPr/>
        </p:nvSpPr>
        <p:spPr>
          <a:xfrm>
            <a:off x="9389289" y="4862823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6A077A66-E0F6-DE73-6A03-B0AEE0FB7A6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594385" y="2306768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7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05A0-FF17-AA86-583B-8A8011480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C13A5BB-A634-FD43-5902-50C1C82D6EA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2F5B5B-8EE4-796E-A621-12F099A0B6D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0424D28-0D14-90D2-439D-B41FFE674AE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D92AC5D-F40D-2F7F-1EC5-673616DB43C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F2D558A-6883-C7BD-A49D-D0988AF514B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FBF5F9A-04E7-1296-C0C7-5772DCD5D42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6063EA-ED3E-D83A-19BA-7F095BC0B16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148E29D-AC6E-37DB-7FFB-0B8FDF1A266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F2C272A-24F0-A2AC-F312-9EFAA336EE7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F5C7B62-BB35-6D20-8F4B-6546470112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CAAC17B-E6D4-E1FD-F556-99BBC323F94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1FA3C30-5221-1DFF-1ED4-2AD0EAF0A14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5B64FBA-322B-F5BD-CCB9-E976E1B6250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7AE8CFF-EFC0-0CDA-81C2-69C706FD1F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7FDFBBF-3707-879E-DF87-D5A2BD106C5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D5C8BEC-09F1-BE35-3CF4-154CCF1205A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C7FBD79-A532-C032-B964-B834BC7B9AA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059054FC-CF34-DEAE-4A4A-CF94906230C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B3D2916-E1E3-F572-50CB-97C5B1FAFDB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D4C0E9E-DADF-37C3-6FEA-FB2C45D0A36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7D406F0E-C5CB-1FE0-E7D1-2BB8C2D13F3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EB6A55D-1C71-120D-0D57-7B5BEC0C820A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9F03D6E-386E-4012-4F7E-29C58D40EF4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6135012-59D5-AFE7-33A6-851304CC104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41B3580-5B22-ECE3-1EF8-FF59571F6C7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3825714-60F7-192D-079B-09628C692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812615D-62E4-F78B-4914-DE0A02F84B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523AC68-CDE2-23E6-4133-A29D1D19745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2FA25BA-78EF-33FF-6A4A-611E6FAB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21747" y="1335186"/>
            <a:ext cx="7204037" cy="4992284"/>
          </a:xfrm>
          <a:custGeom>
            <a:avLst/>
            <a:gdLst>
              <a:gd name="connsiteX0" fmla="*/ 4163631 w 7204037"/>
              <a:gd name="connsiteY0" fmla="*/ 756211 h 4992284"/>
              <a:gd name="connsiteX1" fmla="*/ 4163631 w 7204037"/>
              <a:gd name="connsiteY1" fmla="*/ 1288181 h 4992284"/>
              <a:gd name="connsiteX2" fmla="*/ 5420931 w 7204037"/>
              <a:gd name="connsiteY2" fmla="*/ 1288181 h 4992284"/>
              <a:gd name="connsiteX3" fmla="*/ 5420931 w 7204037"/>
              <a:gd name="connsiteY3" fmla="*/ 756211 h 4992284"/>
              <a:gd name="connsiteX4" fmla="*/ 0 w 7204037"/>
              <a:gd name="connsiteY4" fmla="*/ 0 h 4992284"/>
              <a:gd name="connsiteX5" fmla="*/ 7204037 w 7204037"/>
              <a:gd name="connsiteY5" fmla="*/ 0 h 4992284"/>
              <a:gd name="connsiteX6" fmla="*/ 7204037 w 7204037"/>
              <a:gd name="connsiteY6" fmla="*/ 4992284 h 4992284"/>
              <a:gd name="connsiteX7" fmla="*/ 0 w 7204037"/>
              <a:gd name="connsiteY7" fmla="*/ 4992284 h 49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037" h="4992284">
                <a:moveTo>
                  <a:pt x="4163631" y="756211"/>
                </a:moveTo>
                <a:lnTo>
                  <a:pt x="4163631" y="1288181"/>
                </a:lnTo>
                <a:lnTo>
                  <a:pt x="5420931" y="1288181"/>
                </a:lnTo>
                <a:lnTo>
                  <a:pt x="5420931" y="756211"/>
                </a:lnTo>
                <a:close/>
                <a:moveTo>
                  <a:pt x="0" y="0"/>
                </a:moveTo>
                <a:lnTo>
                  <a:pt x="7204037" y="0"/>
                </a:lnTo>
                <a:lnTo>
                  <a:pt x="7204037" y="4992284"/>
                </a:lnTo>
                <a:lnTo>
                  <a:pt x="0" y="4992284"/>
                </a:lnTo>
                <a:close/>
              </a:path>
            </a:pathLst>
          </a:cu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F57B2CB-F933-2F1A-3377-F555491A7A77}"/>
              </a:ext>
            </a:extLst>
          </p:cNvPr>
          <p:cNvSpPr txBox="1"/>
          <p:nvPr/>
        </p:nvSpPr>
        <p:spPr>
          <a:xfrm>
            <a:off x="9481863" y="850258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القيم القصوى ومتوسط معدل التغير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1447/03/24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F383331-23EA-6D53-667F-E416ED5DF67F}"/>
              </a:ext>
            </a:extLst>
          </p:cNvPr>
          <p:cNvSpPr txBox="1"/>
          <p:nvPr/>
        </p:nvSpPr>
        <p:spPr>
          <a:xfrm>
            <a:off x="9389289" y="4862823"/>
            <a:ext cx="25304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التزايد والتناقص.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AE5D5069-59BE-0CEA-8826-68FC5F9BDC8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9515"/>
          <a:stretch>
            <a:fillRect/>
          </a:stretch>
        </p:blipFill>
        <p:spPr>
          <a:xfrm>
            <a:off x="9594385" y="2306768"/>
            <a:ext cx="2120227" cy="26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59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875</Words>
  <Application>Microsoft Office PowerPoint</Application>
  <PresentationFormat>شاشة عريضة</PresentationFormat>
  <Paragraphs>359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AGA Aladdin Regular</vt:lpstr>
      <vt:lpstr>Aptos</vt:lpstr>
      <vt:lpstr>Aptos Display</vt:lpstr>
      <vt:lpstr>Arial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49</cp:revision>
  <dcterms:created xsi:type="dcterms:W3CDTF">2024-08-19T04:20:33Z</dcterms:created>
  <dcterms:modified xsi:type="dcterms:W3CDTF">2025-09-15T21:35:11Z</dcterms:modified>
</cp:coreProperties>
</file>