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0" r:id="rId5"/>
    <p:sldId id="268" r:id="rId6"/>
    <p:sldId id="334" r:id="rId7"/>
    <p:sldId id="321" r:id="rId8"/>
    <p:sldId id="331" r:id="rId9"/>
    <p:sldId id="322" r:id="rId10"/>
    <p:sldId id="303" r:id="rId11"/>
    <p:sldId id="304" r:id="rId12"/>
    <p:sldId id="323" r:id="rId13"/>
    <p:sldId id="309" r:id="rId14"/>
    <p:sldId id="316" r:id="rId15"/>
    <p:sldId id="332" r:id="rId16"/>
    <p:sldId id="335" r:id="rId17"/>
    <p:sldId id="324" r:id="rId18"/>
    <p:sldId id="325" r:id="rId19"/>
    <p:sldId id="326" r:id="rId20"/>
    <p:sldId id="327" r:id="rId21"/>
    <p:sldId id="336" r:id="rId22"/>
    <p:sldId id="333" r:id="rId23"/>
    <p:sldId id="328" r:id="rId24"/>
    <p:sldId id="329" r:id="rId25"/>
    <p:sldId id="330" r:id="rId26"/>
    <p:sldId id="294" r:id="rId27"/>
    <p:sldId id="266" r:id="rId28"/>
    <p:sldId id="295" r:id="rId29"/>
    <p:sldId id="296" r:id="rId3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A095B1"/>
    <a:srgbClr val="E1E5E7"/>
    <a:srgbClr val="ECD6D4"/>
    <a:srgbClr val="E2F2E4"/>
    <a:srgbClr val="FDE9D7"/>
    <a:srgbClr val="E2EAFE"/>
    <a:srgbClr val="FDEDF5"/>
    <a:srgbClr val="EFFFEF"/>
    <a:srgbClr val="6D7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0982D-EECF-8C29-F6B3-C25DCAADB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05D5D25F-D33B-43DB-4AC2-A864D85D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3D1F019-BBFC-072E-82E6-20C265CEDB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ECF79C5-A4DB-A871-9A15-2EF7CB71E8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779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47434-6E41-75CA-6742-447FD654A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9F46030-A478-1D38-0EC8-0A5121911B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505A35A-0946-0498-9B8C-303E7CF5D5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F1614C-EB24-583A-DA8F-B6C3A2D6D5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396128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10069-8563-ACC2-22A1-EA8399F626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6A74920-2CC2-7ECC-D981-04D95B449E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B9E5957-7044-C562-A0B9-3011E6577E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9DD304-EB2E-E25D-B579-6FB830FC67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77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7BB21-DAE7-8AC2-1E76-D86C5C63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68FE2A1-C453-4582-69E0-D3A1B651C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F30AF92-24B9-8E5B-58A1-1B6D624BDC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295DA0E-638F-FBFA-3B96-B12B285FE4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7013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120F4-25E7-BE48-D2D6-81B98A63F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CDC6288-BFAA-2556-0947-B0048F888A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C635C27-FD7B-A540-24A0-EDD0B71D4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A13E783-112C-0CCB-A64F-7D6E339835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36053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509C7E-F77B-0C1D-8433-FFE99CB5B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B5F124-B098-B5CE-E540-10C2011C8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9FC286-7B27-99DB-EB34-4B2C99D4A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60558E-EB9E-48A2-1BF3-88F1E2A093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1046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8C58C-3E77-6910-202E-03A44545F8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9BE87AB-AB36-8BD8-A5BC-1A8E5BBA03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F639748-705E-1F5C-B87E-F71A0AD2AB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743FFE6-4918-AFEE-899F-EF28163979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2882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D5F8D-B0F2-FB7F-04DA-47929775D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731D056-79DF-2BF9-65AD-A618796257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32ED101-43E1-6EC9-4199-56F4B4C348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82B6A7E-F861-3C76-8336-34A01B946F1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1117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FB7F5-1B9F-36CC-5568-E3DA28ADC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FCC2C1D-6AF4-6ECE-DA3A-AE60B1EA8C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4D1405D-7AB5-1F76-9FB4-9E53E3AC3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6F39414-CAF7-D09F-5964-D6C9476695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791742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1BFE-C974-5D5A-B5BC-B19129A0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1E1FBA65-219A-3F3C-AE6B-B05ACF99AE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F5F8619F-0F57-EB40-39E1-811F73C52E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B9EC99E-4CDC-CD6A-9E6B-3A555AB7BB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9527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5FDA6-6BEF-17AF-B1A2-3B0D55300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0CD34B9-F449-6937-E99B-7147A91137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16221DD-0181-0850-78F2-20FA344BD4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58B06DB-4119-4CCF-28CF-41036885EA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064745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09EE8-4B15-AA10-9DE0-1751C3CAC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ADE1CC62-5B78-A983-10F0-73B01EBCFD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0367133-DFC4-B37C-E595-505A16A466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817B321-861B-BCBD-D67F-3834B0CD30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90006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91AA3D-4560-1E77-EBD7-B446B1C524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FF1182A-C921-C471-109A-7241D0ED4B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A129781-BAE8-B1E8-1B07-D06FB0A7A4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AEFA609-B0D8-CA3F-E8CC-424E03177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234582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EA8406-9C52-AFC2-DC7E-C634343E1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BCEE1A9-FB1A-2006-9922-3338577EC1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34EE35C7-CBF9-DF01-52B6-C01E5F2CBC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28367571-A124-63E2-09F0-F02AB04DA2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59119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A7E0E1-22B6-CDB4-CA56-75C91C19B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866BAE7-3513-8CCB-AACB-71DB59DD05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7AB25C9-D24D-7AC1-61B5-74C8E75E40A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C22779F-2635-8B12-4DFE-2E64A1AF7D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80705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23EC7-2CAB-8A16-9BE8-991F8B80F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5BEF0EBD-5C1D-CD3E-58E9-D0ADD9292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783986B2-7279-3AED-3F03-8A36BC72EF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2526DF-B581-624A-4F7F-45655D3E0C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7350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6A8C58-F2CE-83E1-638E-81939DF80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96CEE1F0-0461-92F8-99CA-B952B4928E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6E48AF4-EBA9-8384-8708-C83B444F0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DFDB14A-0D58-518F-9172-A4F61B5D3D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6411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1B2474-B38C-8896-8073-0C6DA1B32A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DB349A-6F10-A5F8-30A2-CB1E604509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49DCB9D2-B2E8-4A4C-4366-48CEC6C411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F52388D-5CE8-F30D-7385-6CC2C23E7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0810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9B571-E791-32B0-C8E2-D4348A41E6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D37F06C-B8CD-20A8-D02D-5DA8DEEF17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9CAE764-2694-34C1-9789-6E95C61175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3501403-2D8B-5D09-BD46-088B9CA75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757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808BC4-8651-F41E-A3E2-496F668F36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B62C173-0235-50B8-2ECD-B5EA8C8BF0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8A0461A5-0987-0AF8-81EA-BBC53BA4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273D2C3-21E6-0F0C-E5DD-492B59386E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1435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923BC-0DE0-3DF2-5239-F87DFE2557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8DDD6BDA-5EFE-1E7E-8EFA-3F6AE4F194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1496B92-E9F9-5DDE-7D30-C7E5365BDD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8160B8B-EBA4-13B5-D60E-70AEEF1F15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5153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809B8-C196-9338-064B-8E5E99F87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42C5B6-1B7F-9BD8-7A4C-E43A520221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39442-EE14-0DDE-9136-8A78CD86A0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1F32E89-8180-112F-1DBA-BF680D6D7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711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79AB7-6045-E152-DEC1-9D3EF38D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0BA1D3E-FA3A-D920-9F3D-F32C5B707F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C2C464-E3B7-ECDF-DFC6-FCB1DAD6E1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4232605-1ED6-7CEA-B32B-A75E67245B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2684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1FBF6-FFED-1AD0-E931-42ED3D1DF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AFFEBF1-E860-F968-BD6C-DC9C94C6A9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16DD1A-A1BB-522F-63A6-BD46D7BA2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C24A16C-64AC-4C80-7F02-2D3E0B9612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16270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29/03/47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4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1.jp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9714049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1447/03/30ه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الرئيسية (الأم) والتحويلات الهندسية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217B902F-209D-E821-67F2-654115ABF737}"/>
              </a:ext>
            </a:extLst>
          </p:cNvPr>
          <p:cNvSpPr txBox="1"/>
          <p:nvPr/>
        </p:nvSpPr>
        <p:spPr>
          <a:xfrm>
            <a:off x="5392784" y="2860825"/>
            <a:ext cx="26893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21) -309</a:t>
            </a:r>
          </a:p>
          <a:p>
            <a:pPr algn="l" rtl="0"/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23) 0.05</a:t>
            </a:r>
          </a:p>
        </p:txBody>
      </p:sp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D005A0-FF17-AA86-583B-8A8011480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EC13A5BB-A634-FD43-5902-50C1C82D6E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12F5B5B-8EE4-796E-A621-12F099A0B6D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0424D28-0D14-90D2-439D-B41FFE674AE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D92AC5D-F40D-2F7F-1EC5-673616DB43C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F2D558A-6883-C7BD-A49D-D0988AF514B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BF5F9A-04E7-1296-C0C7-5772DCD5D42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6063EA-ED3E-D83A-19BA-7F095BC0B16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148E29D-AC6E-37DB-7FFB-0B8FDF1A26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F2C272A-24F0-A2AC-F312-9EFAA336EE7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F5C7B62-BB35-6D20-8F4B-6546470112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CAAC17B-E6D4-E1FD-F556-99BBC323F94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1FA3C30-5221-1DFF-1ED4-2AD0EAF0A14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5B64FBA-322B-F5BD-CCB9-E976E1B6250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7AE8CFF-EFC0-0CDA-81C2-69C706FD1F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17FDFBBF-3707-879E-DF87-D5A2BD106C5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D5C8BEC-09F1-BE35-3CF4-154CCF1205A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C7FBD79-A532-C032-B964-B834BC7B9AA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059054FC-CF34-DEAE-4A4A-CF94906230C3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8B3D2916-E1E3-F572-50CB-97C5B1FAFDB1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7D4C0E9E-DADF-37C3-6FEA-FB2C45D0A369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7D406F0E-C5CB-1FE0-E7D1-2BB8C2D13F36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9EB6A55D-1C71-120D-0D57-7B5BEC0C820A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29F03D6E-386E-4012-4F7E-29C58D40EF4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06135012-59D5-AFE7-33A6-851304CC104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41B3580-5B22-ECE3-1EF8-FF59571F6C7A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83825714-60F7-192D-079B-09628C692D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9812615D-62E4-F78B-4914-DE0A02F84B8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4523AC68-CDE2-23E6-4133-A29D1D1974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93447217-DBE7-DB88-F6B1-CC693A7D56B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73"/>
          <a:stretch/>
        </p:blipFill>
        <p:spPr>
          <a:xfrm>
            <a:off x="1865344" y="1280044"/>
            <a:ext cx="7604906" cy="1487968"/>
          </a:xfrm>
          <a:custGeom>
            <a:avLst/>
            <a:gdLst>
              <a:gd name="connsiteX0" fmla="*/ 1944917 w 7604906"/>
              <a:gd name="connsiteY0" fmla="*/ 944881 h 1487968"/>
              <a:gd name="connsiteX1" fmla="*/ 1944917 w 7604906"/>
              <a:gd name="connsiteY1" fmla="*/ 1472306 h 1487968"/>
              <a:gd name="connsiteX2" fmla="*/ 3167927 w 7604906"/>
              <a:gd name="connsiteY2" fmla="*/ 1472306 h 1487968"/>
              <a:gd name="connsiteX3" fmla="*/ 3167927 w 7604906"/>
              <a:gd name="connsiteY3" fmla="*/ 944881 h 1487968"/>
              <a:gd name="connsiteX4" fmla="*/ 0 w 7604906"/>
              <a:gd name="connsiteY4" fmla="*/ 0 h 1487968"/>
              <a:gd name="connsiteX5" fmla="*/ 7604906 w 7604906"/>
              <a:gd name="connsiteY5" fmla="*/ 0 h 1487968"/>
              <a:gd name="connsiteX6" fmla="*/ 7604906 w 7604906"/>
              <a:gd name="connsiteY6" fmla="*/ 1487968 h 1487968"/>
              <a:gd name="connsiteX7" fmla="*/ 0 w 7604906"/>
              <a:gd name="connsiteY7" fmla="*/ 1487968 h 14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4906" h="1487968">
                <a:moveTo>
                  <a:pt x="1944917" y="944881"/>
                </a:moveTo>
                <a:lnTo>
                  <a:pt x="1944917" y="1472306"/>
                </a:lnTo>
                <a:lnTo>
                  <a:pt x="3167927" y="1472306"/>
                </a:lnTo>
                <a:lnTo>
                  <a:pt x="3167927" y="944881"/>
                </a:lnTo>
                <a:close/>
                <a:moveTo>
                  <a:pt x="0" y="0"/>
                </a:moveTo>
                <a:lnTo>
                  <a:pt x="7604906" y="0"/>
                </a:lnTo>
                <a:lnTo>
                  <a:pt x="7604906" y="1487968"/>
                </a:lnTo>
                <a:lnTo>
                  <a:pt x="0" y="1487968"/>
                </a:lnTo>
                <a:close/>
              </a:path>
            </a:pathLst>
          </a:cu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3AD296EE-1E6D-4547-2D20-B51FE7220B23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999" t="65506" b="-1245"/>
          <a:stretch/>
        </p:blipFill>
        <p:spPr>
          <a:xfrm>
            <a:off x="4904735" y="2601970"/>
            <a:ext cx="4715109" cy="798159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196495F-CE43-ADD2-88DB-FE462D1567B4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385E965-3926-17CB-B111-44F4969603E5}"/>
              </a:ext>
            </a:extLst>
          </p:cNvPr>
          <p:cNvSpPr txBox="1"/>
          <p:nvPr/>
        </p:nvSpPr>
        <p:spPr>
          <a:xfrm>
            <a:off x="9600953" y="448107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1936DB1E-4B89-4004-ADCF-ABC26CB04596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35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BA2C3-1F67-EF55-16F7-50DB92735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F136F92-6BB7-A22F-432A-7A208871B8A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90B05BC-4B89-CD2C-CF76-1048C4F33EA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24D181-44DE-6962-546D-16D4EF862F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39DFDAB-511C-69A0-5497-483305D48D39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F40CC0-D52B-30B7-8F8A-5EC2650A76D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609056-7121-029A-9F31-3683B13AA85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4BB257C-ACE5-4083-FD4A-3BDC8F90EA0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2D204AA-E1E9-3C42-60CA-03682253BDF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22103C0-2D13-23A5-0D2B-AF96A9EBA3E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6FE0AF-16C0-6A33-5E02-8FA4A8BDAA9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880B4BD-06E0-C667-493C-AA99747F6D0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0472321-3446-C656-B4B7-99FB7BF008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18C775C-FA10-C9B3-0F90-3072A73F06F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B956886-034F-AA29-F99D-244E1AC0029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65FA44E-E117-D3A8-A8D2-37E3904A37F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139090-5C2B-8A22-D980-B328C8CE8A4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09AB77A6-5272-B492-4217-6050A3BAAE0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6893F0FA-2DDF-3CD4-00B4-1B5629A8F1F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B70ECD3C-2743-8C02-2BA2-4E7EC1C14F5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F4DDB05D-8CB6-209D-2E11-3FC84D9801F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8FD35BA-95C0-3D1F-CF86-B2B5338FB33A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694DE76F-D62F-62C5-68F3-E4925B68804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5A84A5AA-BE33-E93D-6226-D62CA32CFA85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ECFBEFA-2894-3478-40A8-37BDB220BFD9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7DE71EE7-1860-9CBB-664E-7A4CC3C6F385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E9C0ECC5-F1EA-623C-D160-9B7D1181779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D4BFF05-3E3A-BB3A-BBB6-1E0601796C5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E3C22269-1BC9-F11B-AD21-14DC33EB728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B1A8E3D-FBB6-EF1E-4FC4-4DEB54656A8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165" t="65507" r="67428" b="937"/>
          <a:stretch/>
        </p:blipFill>
        <p:spPr>
          <a:xfrm>
            <a:off x="7310505" y="2558861"/>
            <a:ext cx="2160270" cy="749423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6AD7FDC8-D596-F4C9-0C17-928E29C1D83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373"/>
          <a:stretch/>
        </p:blipFill>
        <p:spPr>
          <a:xfrm>
            <a:off x="1833465" y="1310316"/>
            <a:ext cx="7604906" cy="1487968"/>
          </a:xfrm>
          <a:custGeom>
            <a:avLst/>
            <a:gdLst>
              <a:gd name="connsiteX0" fmla="*/ 1944917 w 7604906"/>
              <a:gd name="connsiteY0" fmla="*/ 944881 h 1487968"/>
              <a:gd name="connsiteX1" fmla="*/ 1944917 w 7604906"/>
              <a:gd name="connsiteY1" fmla="*/ 1472306 h 1487968"/>
              <a:gd name="connsiteX2" fmla="*/ 3167927 w 7604906"/>
              <a:gd name="connsiteY2" fmla="*/ 1472306 h 1487968"/>
              <a:gd name="connsiteX3" fmla="*/ 3167927 w 7604906"/>
              <a:gd name="connsiteY3" fmla="*/ 944881 h 1487968"/>
              <a:gd name="connsiteX4" fmla="*/ 0 w 7604906"/>
              <a:gd name="connsiteY4" fmla="*/ 0 h 1487968"/>
              <a:gd name="connsiteX5" fmla="*/ 7604906 w 7604906"/>
              <a:gd name="connsiteY5" fmla="*/ 0 h 1487968"/>
              <a:gd name="connsiteX6" fmla="*/ 7604906 w 7604906"/>
              <a:gd name="connsiteY6" fmla="*/ 1487968 h 1487968"/>
              <a:gd name="connsiteX7" fmla="*/ 0 w 7604906"/>
              <a:gd name="connsiteY7" fmla="*/ 1487968 h 1487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04906" h="1487968">
                <a:moveTo>
                  <a:pt x="1944917" y="944881"/>
                </a:moveTo>
                <a:lnTo>
                  <a:pt x="1944917" y="1472306"/>
                </a:lnTo>
                <a:lnTo>
                  <a:pt x="3167927" y="1472306"/>
                </a:lnTo>
                <a:lnTo>
                  <a:pt x="3167927" y="944881"/>
                </a:lnTo>
                <a:close/>
                <a:moveTo>
                  <a:pt x="0" y="0"/>
                </a:moveTo>
                <a:lnTo>
                  <a:pt x="7604906" y="0"/>
                </a:lnTo>
                <a:lnTo>
                  <a:pt x="7604906" y="1487968"/>
                </a:lnTo>
                <a:lnTo>
                  <a:pt x="0" y="1487968"/>
                </a:lnTo>
                <a:close/>
              </a:path>
            </a:pathLst>
          </a:custGeom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D333B98-16B4-816C-66BA-D5F27391AAE5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F103B5CD-8FFB-59C7-9949-BC5AE3763938}"/>
              </a:ext>
            </a:extLst>
          </p:cNvPr>
          <p:cNvSpPr txBox="1"/>
          <p:nvPr/>
        </p:nvSpPr>
        <p:spPr>
          <a:xfrm>
            <a:off x="9600953" y="448107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AB69A921-6908-3B2D-BB52-9561531E601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08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7C60F-A6A9-0B86-0385-AF8DAA147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BEAC90C-9D6F-490C-0DE9-A72BADAEE8F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474D3C-9D85-7885-EB3B-BF6C91575AEB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80A7495-602C-55D2-A24E-99B9B11CAB7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48EADA6-E9FE-220D-7437-3B87EEF28365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CBC0F14-91BE-3793-2AEE-65AB4E6317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211E7C32-7995-3B86-7E57-0F1D7AE48892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56D744D-6864-83F2-C89B-8A3E41D160E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85A4D1E-5F33-88E2-ED15-E3D31280273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6859BEA-09A6-47A6-C240-219C822604B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63F2963-E6C2-1537-5EF1-9C943916AFA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5A77865-4095-CDD8-D30E-38E4C9E4AED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63792CB-CC1F-9468-5779-246708B52D2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779AD03-C556-8F79-743A-AC00C063E80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DA0585C-3771-9E74-799D-62136E8F4F0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AD66221-2FBE-CDE3-5F6A-12F7ABD6F9B4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EF14E8A-E1B2-7150-C1DC-EFD57BD6723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B221C091-D082-77E2-B5A5-733C56C1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6538988-F0A0-170D-C37C-27C763B3613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089797A9-E905-0D06-7EC3-9AB180FA6A9E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3968D7E-4102-AECD-D6A3-081AD69BE343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C6CA8E5-8FE3-645A-E578-EDFCA0F997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39B5064-3207-EA16-34C5-88BD910AEF7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363" y="1709838"/>
            <a:ext cx="8510850" cy="14478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D462526-F223-D932-10BC-3DCCDDC8932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23" y="3530813"/>
            <a:ext cx="8734926" cy="11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04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A5C5E3-592D-68A8-0865-A9C5360C7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DB97FA7-E34F-D7C2-6B5F-7F5C09862DF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295F171-F27C-8BBA-13FF-1A9A13F0562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6D33B17-E13C-1E71-F126-8F60285ABE2C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585BCBE1-0935-5485-491D-3384B1C1974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678E559-F70A-B0FA-7074-55DDA1A5EF8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B1396728-DFA4-9D67-7F38-4EC019D7D6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1EFF10-A2FA-276F-E98D-581DB56D220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B18F9-F968-6ABE-CE66-2531D923C16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2E7779F-9B78-60C0-6018-92D1ACF65276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BB98894-CB34-F495-61AE-021B64FC1C0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17A3CD4-BD9A-C1FB-4354-BABB4CE8717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6DD0274-D0AA-A1A4-4A1F-E493571F243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13C232A-F862-5421-67D4-C56DEB730BD7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3D66C76-0A4C-F587-9DFD-C4AD186F4C6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B6B5E88-53CA-7BB3-E95F-4AE2B929BAB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FCD8D082-0739-59DC-0525-0520D2AF07A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49D5D301-AE08-4CBB-31CD-3B6B165656E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DC69C15-1F21-43FB-B418-0901D8ABB86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مؤسسة الشارقة للقرآن الكريم والسنة النبوية | Sharjah">
            <a:extLst>
              <a:ext uri="{FF2B5EF4-FFF2-40B4-BE49-F238E27FC236}">
                <a16:creationId xmlns:a16="http://schemas.microsoft.com/office/drawing/2014/main" id="{A747FCAE-6604-0025-2411-F8D34EFBA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374" y="1009523"/>
            <a:ext cx="1827752" cy="18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شعار رؤية 2030 | شعارات المملكة">
            <a:extLst>
              <a:ext uri="{FF2B5EF4-FFF2-40B4-BE49-F238E27FC236}">
                <a16:creationId xmlns:a16="http://schemas.microsoft.com/office/drawing/2014/main" id="{460F9C91-7E44-E095-4DEB-0B2AE6146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150" y="255671"/>
            <a:ext cx="3553703" cy="355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D2BEEF91-08B3-2DEF-2796-42F8D45F9633}"/>
              </a:ext>
            </a:extLst>
          </p:cNvPr>
          <p:cNvSpPr txBox="1"/>
          <p:nvPr/>
        </p:nvSpPr>
        <p:spPr>
          <a:xfrm>
            <a:off x="1303020" y="2846869"/>
            <a:ext cx="370332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تحويل الأموال بين القطاعات المختلفة مثل التعليم والصحة والدفاع يحتاج إلى إدارة مالية دقيقة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6A5ABA6C-A439-4E9B-2819-CD67BD25B523}"/>
              </a:ext>
            </a:extLst>
          </p:cNvPr>
          <p:cNvSpPr txBox="1"/>
          <p:nvPr/>
        </p:nvSpPr>
        <p:spPr>
          <a:xfrm>
            <a:off x="5767063" y="2762596"/>
            <a:ext cx="3244715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تظهر التحويلات الهندسية قدرة الله وإبداعه في خلقه  فالتماثل والدوران في الطبيعة مثل شكل الزهور خلايا النحل النجوم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6D117F10-8A6C-9A63-9BE6-4B16A492662B}"/>
              </a:ext>
            </a:extLst>
          </p:cNvPr>
          <p:cNvSpPr txBox="1"/>
          <p:nvPr/>
        </p:nvSpPr>
        <p:spPr>
          <a:xfrm>
            <a:off x="293094" y="5192202"/>
            <a:ext cx="6348391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نستخدم التحويلات الهندسية في ترتيب الأثاث وتصميم الديكور </a:t>
            </a:r>
          </a:p>
        </p:txBody>
      </p:sp>
      <p:pic>
        <p:nvPicPr>
          <p:cNvPr id="1026" name="Picture 2" descr="Nwf.com: الرياضيات في حياتنا ؛ طرائق وألعاب: محمد عبد العظيم: كتب">
            <a:extLst>
              <a:ext uri="{FF2B5EF4-FFF2-40B4-BE49-F238E27FC236}">
                <a16:creationId xmlns:a16="http://schemas.microsoft.com/office/drawing/2014/main" id="{AE25D9DA-730B-F20E-227F-283DD9D47E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2333"/>
          <a:stretch>
            <a:fillRect/>
          </a:stretch>
        </p:blipFill>
        <p:spPr bwMode="auto">
          <a:xfrm>
            <a:off x="6203970" y="4610253"/>
            <a:ext cx="3289645" cy="131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7D933B5-5B54-0613-0A36-5E2031D055E0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C37D70F-B2A8-360F-B2FD-F40D9D37A9A0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AABF3ED8-7380-C97B-54C5-0B3FC277B1E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874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A674C4-E631-691D-CFF5-00E0738EE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307359E-9BB8-2F09-E261-791B1FA2681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0ADDEBB-5BB4-0CF3-FD08-45599F632CA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B3EBF6A-2440-3551-ED90-E6E41F66C0D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153EFDB-7CDA-624D-14AE-5886BE925BA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6F52E2-23AB-AD8A-1FBA-B12102E13F0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1BEB5C-95B4-349F-AE44-4121D1987C0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A7E3FC2-2976-3F3D-4F93-8E5DBA06AF6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14DC8AA-08FC-2031-4BA9-7DB4805C8F8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5B9A3CA-F480-5B5A-07BA-7ED36B705D1A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52EB3C1-16D7-44D4-A67B-36A3A4921E1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F0430CE-11F4-ADE5-0E9C-3E0C62FD05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34550B-7CFC-F1B3-A6F8-7B58AE41A18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34ED33-BC1A-421C-8347-54D1F4D1EFC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ED6ED49-8F3E-E882-ED8C-43C91D2D3CD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9251E1D-3DA4-2102-C592-EC71562C254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366AC245-7C45-19CA-2188-A21E4AC4AC0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3C7983E-8F9E-7CC2-B54E-CF6C7EA7D64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333E3E50-ED78-DBF6-9B12-5223532DF322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887F5312-D313-ED60-8DE4-37B29A927F76}"/>
              </a:ext>
            </a:extLst>
          </p:cNvPr>
          <p:cNvGrpSpPr/>
          <p:nvPr/>
        </p:nvGrpSpPr>
        <p:grpSpPr>
          <a:xfrm>
            <a:off x="403483" y="656318"/>
            <a:ext cx="9654140" cy="5640890"/>
            <a:chOff x="621250" y="586544"/>
            <a:chExt cx="9654140" cy="5640890"/>
          </a:xfrm>
        </p:grpSpPr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DF5C558F-6D50-C704-AB3A-CD07C3294C7A}"/>
                </a:ext>
              </a:extLst>
            </p:cNvPr>
            <p:cNvSpPr txBox="1"/>
            <p:nvPr/>
          </p:nvSpPr>
          <p:spPr>
            <a:xfrm>
              <a:off x="4616265" y="3780605"/>
              <a:ext cx="8586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chemeClr val="accent2">
                      <a:lumMod val="75000"/>
                    </a:schemeClr>
                  </a:solidFill>
                  <a:latin typeface="Arial Black" panose="020B0A04020102020204" pitchFamily="34" charset="0"/>
                </a:rPr>
                <a:t>A</a:t>
              </a:r>
              <a:endParaRPr lang="ar-SA" sz="4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9186DFED-BF93-0258-5515-DC405464C71A}"/>
                </a:ext>
              </a:extLst>
            </p:cNvPr>
            <p:cNvSpPr txBox="1"/>
            <p:nvPr/>
          </p:nvSpPr>
          <p:spPr>
            <a:xfrm>
              <a:off x="4570285" y="1538514"/>
              <a:ext cx="85862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86177A"/>
                  </a:solidFill>
                  <a:latin typeface="Arial Black" panose="020B0A04020102020204" pitchFamily="34" charset="0"/>
                </a:rPr>
                <a:t>S</a:t>
              </a:r>
              <a:endParaRPr lang="ar-SA" sz="4400" dirty="0">
                <a:solidFill>
                  <a:srgbClr val="86177A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17" name="رابط مستقيم 16">
              <a:extLst>
                <a:ext uri="{FF2B5EF4-FFF2-40B4-BE49-F238E27FC236}">
                  <a16:creationId xmlns:a16="http://schemas.microsoft.com/office/drawing/2014/main" id="{54F78DDB-8BDA-94CC-08DF-A85FCEC7596F}"/>
                </a:ext>
              </a:extLst>
            </p:cNvPr>
            <p:cNvCxnSpPr/>
            <p:nvPr/>
          </p:nvCxnSpPr>
          <p:spPr>
            <a:xfrm>
              <a:off x="5326380" y="1619434"/>
              <a:ext cx="0" cy="46080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رابط مستقيم 17">
              <a:extLst>
                <a:ext uri="{FF2B5EF4-FFF2-40B4-BE49-F238E27FC236}">
                  <a16:creationId xmlns:a16="http://schemas.microsoft.com/office/drawing/2014/main" id="{67A24408-E90C-D69A-F6CD-851F01BFB44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52608" y="1188904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رابط مستقيم 18">
              <a:extLst>
                <a:ext uri="{FF2B5EF4-FFF2-40B4-BE49-F238E27FC236}">
                  <a16:creationId xmlns:a16="http://schemas.microsoft.com/office/drawing/2014/main" id="{83EB270F-AAD4-C36C-7DB2-B53BC4DED09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385565" y="-1051121"/>
              <a:ext cx="0" cy="539994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pic>
          <p:nvPicPr>
            <p:cNvPr id="20" name="Picture 2" descr="قواعد فن الزخرفة الإسلامية | موقع اسكتشات">
              <a:extLst>
                <a:ext uri="{FF2B5EF4-FFF2-40B4-BE49-F238E27FC236}">
                  <a16:creationId xmlns:a16="http://schemas.microsoft.com/office/drawing/2014/main" id="{8166080D-BD22-924C-5DC6-FFF43E1CE0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2191" y="4146341"/>
              <a:ext cx="3479771" cy="1913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C994979B-8620-FD77-8E82-1EEFA02295DF}"/>
                </a:ext>
              </a:extLst>
            </p:cNvPr>
            <p:cNvSpPr txBox="1"/>
            <p:nvPr/>
          </p:nvSpPr>
          <p:spPr>
            <a:xfrm>
              <a:off x="698537" y="1729652"/>
              <a:ext cx="2430211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6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التحويلات الهندسية مثل الانعكاس والدوران والإزاحة تستخدم في الفيزياء لفهم الحركة والتماثل في الطبيعة </a:t>
              </a:r>
            </a:p>
          </p:txBody>
        </p:sp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56794E3E-5B57-35BA-82C2-6ACA012CBA8E}"/>
                </a:ext>
              </a:extLst>
            </p:cNvPr>
            <p:cNvSpPr txBox="1"/>
            <p:nvPr/>
          </p:nvSpPr>
          <p:spPr>
            <a:xfrm>
              <a:off x="621250" y="4088052"/>
              <a:ext cx="2664318" cy="169277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6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الرسم والتصميم يستخدمان الانعكاس والدوران لإنشاء أنماط جميلة ومتناسقة </a:t>
              </a:r>
            </a:p>
          </p:txBody>
        </p:sp>
        <p:grpSp>
          <p:nvGrpSpPr>
            <p:cNvPr id="23" name="مجموعة 22">
              <a:extLst>
                <a:ext uri="{FF2B5EF4-FFF2-40B4-BE49-F238E27FC236}">
                  <a16:creationId xmlns:a16="http://schemas.microsoft.com/office/drawing/2014/main" id="{9F0EC131-6808-DF4D-D033-21EB3FB90871}"/>
                </a:ext>
              </a:extLst>
            </p:cNvPr>
            <p:cNvGrpSpPr/>
            <p:nvPr/>
          </p:nvGrpSpPr>
          <p:grpSpPr>
            <a:xfrm>
              <a:off x="6676493" y="586544"/>
              <a:ext cx="3598897" cy="925830"/>
              <a:chOff x="6676493" y="586544"/>
              <a:chExt cx="3598897" cy="925830"/>
            </a:xfrm>
          </p:grpSpPr>
          <p:sp>
            <p:nvSpPr>
              <p:cNvPr id="36" name="مربع نص 35">
                <a:extLst>
                  <a:ext uri="{FF2B5EF4-FFF2-40B4-BE49-F238E27FC236}">
                    <a16:creationId xmlns:a16="http://schemas.microsoft.com/office/drawing/2014/main" id="{3E4737F9-5AD8-57BF-ECC6-CEADFC10397A}"/>
                  </a:ext>
                </a:extLst>
              </p:cNvPr>
              <p:cNvSpPr txBox="1"/>
              <p:nvPr/>
            </p:nvSpPr>
            <p:spPr>
              <a:xfrm>
                <a:off x="6765778" y="626773"/>
                <a:ext cx="3509612" cy="76944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0"/>
                <a:r>
                  <a:rPr lang="en-US" sz="4400" dirty="0">
                    <a:solidFill>
                      <a:srgbClr val="86177A"/>
                    </a:solidFill>
                    <a:latin typeface="Arial Black" panose="020B0A04020102020204" pitchFamily="34" charset="0"/>
                  </a:rPr>
                  <a:t>S</a:t>
                </a:r>
                <a:r>
                  <a:rPr lang="en-US" sz="4400" dirty="0">
                    <a:solidFill>
                      <a:srgbClr val="0070C0"/>
                    </a:solidFill>
                    <a:latin typeface="Arial Black" panose="020B0A04020102020204" pitchFamily="34" charset="0"/>
                  </a:rPr>
                  <a:t>T</a:t>
                </a:r>
                <a:r>
                  <a:rPr lang="en-US" sz="4400" dirty="0">
                    <a:solidFill>
                      <a:schemeClr val="accent2">
                        <a:lumMod val="75000"/>
                      </a:schemeClr>
                    </a:solidFill>
                    <a:latin typeface="Arial Black" panose="020B0A04020102020204" pitchFamily="34" charset="0"/>
                  </a:rPr>
                  <a:t>A</a:t>
                </a:r>
                <a:r>
                  <a:rPr lang="en-US" sz="4400" dirty="0">
                    <a:solidFill>
                      <a:srgbClr val="00B050"/>
                    </a:solidFill>
                    <a:latin typeface="Arial Black" panose="020B0A04020102020204" pitchFamily="34" charset="0"/>
                  </a:rPr>
                  <a:t>M</a:t>
                </a:r>
                <a:endParaRPr lang="ar-SA" sz="4400" dirty="0">
                  <a:solidFill>
                    <a:srgbClr val="00B050"/>
                  </a:solidFill>
                  <a:latin typeface="Arial Black" panose="020B0A04020102020204" pitchFamily="34" charset="0"/>
                </a:endParaRPr>
              </a:p>
            </p:txBody>
          </p:sp>
          <p:pic>
            <p:nvPicPr>
              <p:cNvPr id="37" name="Picture 4" descr="الكيمياء: 8 من أفكار خلفيات يُمكنك حفظها اليوم | العلوم، والفيزياء وأكثر من  ذلك">
                <a:extLst>
                  <a:ext uri="{FF2B5EF4-FFF2-40B4-BE49-F238E27FC236}">
                    <a16:creationId xmlns:a16="http://schemas.microsoft.com/office/drawing/2014/main" id="{F385C84C-0D1C-B548-E6CD-8478323450F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76493" y="586544"/>
                <a:ext cx="925830" cy="9258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4" name="Picture 6" descr="عالم يجري تجربة كيمياء ملونة, كرتون, عالم, كيمياء PNG صورة للتحميل مجانا">
              <a:extLst>
                <a:ext uri="{FF2B5EF4-FFF2-40B4-BE49-F238E27FC236}">
                  <a16:creationId xmlns:a16="http://schemas.microsoft.com/office/drawing/2014/main" id="{D41222B7-332A-1C2E-CCD3-C57A25583C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0515" y="1610910"/>
              <a:ext cx="2143125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8" descr="البرمجة للأطفال: استثمار للمستقبل - لمة">
              <a:extLst>
                <a:ext uri="{FF2B5EF4-FFF2-40B4-BE49-F238E27FC236}">
                  <a16:creationId xmlns:a16="http://schemas.microsoft.com/office/drawing/2014/main" id="{2FA4431E-1B8E-3DD8-0AE2-6B68124F9B7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821" r="30580"/>
            <a:stretch>
              <a:fillRect/>
            </a:stretch>
          </p:blipFill>
          <p:spPr bwMode="auto">
            <a:xfrm>
              <a:off x="5612207" y="1642276"/>
              <a:ext cx="1913372" cy="2313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مربع نص 26">
              <a:extLst>
                <a:ext uri="{FF2B5EF4-FFF2-40B4-BE49-F238E27FC236}">
                  <a16:creationId xmlns:a16="http://schemas.microsoft.com/office/drawing/2014/main" id="{5E0431B1-084A-D983-075E-EC1B8244E69B}"/>
                </a:ext>
              </a:extLst>
            </p:cNvPr>
            <p:cNvSpPr txBox="1"/>
            <p:nvPr/>
          </p:nvSpPr>
          <p:spPr>
            <a:xfrm>
              <a:off x="7589515" y="1717254"/>
              <a:ext cx="200713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6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تعتمد البرمجيات على التحويلات الهندسية في تصميم الألعاب والرسومات والذكاء الاصطناعي </a:t>
              </a:r>
            </a:p>
          </p:txBody>
        </p:sp>
        <p:pic>
          <p:nvPicPr>
            <p:cNvPr id="34" name="Picture 22" descr="Golden Gate Bridge Svg San Francisco Wall Art Modern City Skyline Digital  Download Black and White Urban Decor Architecture Drawing Vector - Etsy">
              <a:extLst>
                <a:ext uri="{FF2B5EF4-FFF2-40B4-BE49-F238E27FC236}">
                  <a16:creationId xmlns:a16="http://schemas.microsoft.com/office/drawing/2014/main" id="{A21AC5D7-224B-CCDA-112F-28F1ADDFB1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162"/>
            <a:stretch>
              <a:fillRect/>
            </a:stretch>
          </p:blipFill>
          <p:spPr bwMode="auto">
            <a:xfrm>
              <a:off x="5213640" y="3942396"/>
              <a:ext cx="3059958" cy="2063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مربع نص 34">
              <a:extLst>
                <a:ext uri="{FF2B5EF4-FFF2-40B4-BE49-F238E27FC236}">
                  <a16:creationId xmlns:a16="http://schemas.microsoft.com/office/drawing/2014/main" id="{DB4130D9-D470-92C2-3BF4-E81349C9A66A}"/>
                </a:ext>
              </a:extLst>
            </p:cNvPr>
            <p:cNvSpPr txBox="1"/>
            <p:nvPr/>
          </p:nvSpPr>
          <p:spPr>
            <a:xfrm>
              <a:off x="7740950" y="4024605"/>
              <a:ext cx="2007130" cy="20928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ar-SA" sz="2600" dirty="0">
                  <a:solidFill>
                    <a:schemeClr val="accent4">
                      <a:lumMod val="75000"/>
                    </a:schemeClr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التحويلات الهندسية جزء من الهندسة الإقليدية وتستخدم لحل المسائل </a:t>
              </a:r>
            </a:p>
          </p:txBody>
        </p: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9323846F-6C16-6504-23BD-35D87C10E5C1}"/>
                </a:ext>
              </a:extLst>
            </p:cNvPr>
            <p:cNvSpPr txBox="1"/>
            <p:nvPr/>
          </p:nvSpPr>
          <p:spPr>
            <a:xfrm>
              <a:off x="5240922" y="1538514"/>
              <a:ext cx="91793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70C0"/>
                  </a:solidFill>
                  <a:latin typeface="Arial Black" panose="020B0A04020102020204" pitchFamily="34" charset="0"/>
                </a:rPr>
                <a:t>T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مربع نص 15">
              <a:extLst>
                <a:ext uri="{FF2B5EF4-FFF2-40B4-BE49-F238E27FC236}">
                  <a16:creationId xmlns:a16="http://schemas.microsoft.com/office/drawing/2014/main" id="{F45740F1-B825-13CC-3506-68BFB0CB366C}"/>
                </a:ext>
              </a:extLst>
            </p:cNvPr>
            <p:cNvSpPr txBox="1"/>
            <p:nvPr/>
          </p:nvSpPr>
          <p:spPr>
            <a:xfrm>
              <a:off x="5234726" y="3779703"/>
              <a:ext cx="917930" cy="7694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0"/>
              <a:r>
                <a:rPr lang="en-US" sz="4400" dirty="0">
                  <a:solidFill>
                    <a:srgbClr val="00B050"/>
                  </a:solidFill>
                  <a:latin typeface="Arial Black" panose="020B0A04020102020204" pitchFamily="34" charset="0"/>
                </a:rPr>
                <a:t>M</a:t>
              </a:r>
              <a:endParaRPr lang="ar-SA" sz="44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FD90BEA-5CFC-172A-6EDB-6E609C86C351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669EE64-E682-6F0B-96DB-96BD7369067C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3F3B84C-4182-F550-17DE-145F4888C21C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66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882C6D-617C-B0F6-603E-1513E99BE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A633C33-7A1D-29EC-069A-99B8C50DD2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11EDE8B-D820-A760-43CE-22F83529390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146E147-3073-1D42-3847-1D98CCFFEC8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29CD14-4324-06A5-1648-33A3FF5BF11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939B15D-FFA0-DE4F-2B07-3A30BF77870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4D0E9DC-C34D-91AB-1174-F5917158973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FC61438-F93F-3266-072F-B8D6DE181E3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F65EB1D-E6D3-9381-A7EA-2D6538264C2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B5D695-3450-C136-DE1A-3251E827B6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36282DE-4E76-D6FE-1BE1-A59B861C358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9EA4B5D-2D3C-72F3-FD7A-0DBBEA73691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07DD79B-5C50-B983-DEAF-464194B69D2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E9066B6-056D-E3AE-B477-5D2ACD78261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3AB028F-F7B3-4242-1A6F-9DFC0BCFA9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BE14D738-297F-56C5-73CD-A38371B12B7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8335BD1-9C50-CA54-B961-4A93E54B76C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C6249C8-EF8E-2EB6-422C-25676F495A6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7587BB35-95B4-69FD-6544-11E6C472B13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EA1CB3-1AFC-B30A-40BC-F37027C7D02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0095" y="850258"/>
            <a:ext cx="6951292" cy="524537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67D0EFB-1CE9-72D0-989E-EAE0C33C9799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CD6AA7-150A-CFD1-944D-90A24AB332E1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3EBCD25-1471-57E0-0183-FEFE94A658C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300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49592-1FD5-528A-49DD-6D1BB8DBF3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28EEEBB-9C12-188F-CF06-8BB1D0C8CC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B7B6A39F-ACC1-2CF7-DBB2-1091FC15755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5A2149D-9E96-272D-ADD0-10E57627FB9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E371753-2993-9BFC-B9AC-DE42B6F327E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8012F6-CA28-6DD7-FB2D-8301E251CE4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05EB440-ABF8-0170-E17E-FE370CF672D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60FF42-5091-209F-BF83-B229FA94680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CD96BA8-8D09-8E65-A430-5290C5FFA14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C6E56EF-3C1C-AED8-31F2-C0F9E978C93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3FF0FAB-7E9A-5218-3279-01680E558F3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8647EA6-13E4-595D-6DDE-C730AA2F1BC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1B01A77-5BE9-08C6-0482-B84EABDE67F7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D5D1823-D798-D5BF-8760-FBABF169EBE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7364E9-B639-C802-6E54-5824043740C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3C502DA-7568-54EE-D1F5-F5A721CF306E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6F5F013D-1D0B-EB01-BD63-F304B74E1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5684997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2E25C2F-3534-CB91-4433-7E0D0EB0AE5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D57B7409-4785-1DFF-F4A1-3BFE5474A685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4ED30E97-27E8-13C9-019A-F9D4B65AED6F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410BCD1-B363-1F46-7CDC-E4C458EE7ECB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E4780D5-EB77-DA55-43BC-CE0AA520DF3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083EE29-EA2F-B655-37A6-B142F1C81BB1}"/>
              </a:ext>
            </a:extLst>
          </p:cNvPr>
          <p:cNvSpPr txBox="1"/>
          <p:nvPr/>
        </p:nvSpPr>
        <p:spPr>
          <a:xfrm>
            <a:off x="6497190" y="1197339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استقصاء:</a:t>
            </a:r>
          </a:p>
        </p:txBody>
      </p:sp>
      <p:pic>
        <p:nvPicPr>
          <p:cNvPr id="13" name="صورة 12" descr="صورة تحتوي على لقطة شاشة, نص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EEC263F2-EF6F-70AB-52DF-D2296E7E052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63" y="2003061"/>
            <a:ext cx="3848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998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09057-2576-3CD3-7522-6249102062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F7A477C-C7E4-F5E1-09CE-B550E171875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8BC3B84-CF25-FBE6-0DCE-68DF508EA7F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D734C07-0D40-85EE-8197-B5774CF5720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036600C-4308-1F54-0EF1-FF838624741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FC586A1-2416-6932-C748-ED3613FF1DD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8F65C-70F5-EFFA-D500-21BFEDB4B4C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AA8DC3F-37C0-E9D1-2718-A8E179E21CC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FD2A8E8-FD99-A1A6-4567-106161A46CDC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7D120CF-3FBF-CC9C-D55B-313BB665865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167C951-615D-F46F-97AE-87C07100745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70897AD-4B69-3E4B-411C-04009DFA733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F8E02D4-6955-1C6D-7002-E3A37E79D5B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C57395B-2475-0D30-FDBC-7EC01A6F6E3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F996B3A-6375-90F1-801D-4EF0A022B80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F1CD4C7-CA5E-AC76-644C-7744EC0DD2F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C9B661E-B2E7-DB5A-060C-5A1C56086C7A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BC942B3-3664-D3D0-9F35-4A667B028E2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45018FBD-0DFC-F278-5EF1-85554F2884D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14BDBC60-9314-835D-D224-901D3612634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3B3B38D1-E11D-5819-0045-EF08423F42EF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E70E2D45-C9FB-0CCD-028D-227F6272710D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392A7A5E-202D-606C-8BCC-0C5898037CA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50C5C6FA-C345-CB4E-6771-DEE90094A6F4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42D160B-FAF1-F130-C631-826D6302ABA8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224D826C-9039-72B1-3EE7-C53E7FB38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6A26B9F9-3E20-7337-011D-ACAD8BD38F5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9A3DA298-0167-D3B8-B7C7-DF78519F702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8EEAEDC-4599-E870-2F89-2A97C95819A4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0513" b="46606"/>
          <a:stretch/>
        </p:blipFill>
        <p:spPr>
          <a:xfrm>
            <a:off x="1503678" y="1315858"/>
            <a:ext cx="7830950" cy="58486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C94E428-D972-00DB-BB4E-F0512C3C169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7373" r="1257" b="2022"/>
          <a:stretch/>
        </p:blipFill>
        <p:spPr>
          <a:xfrm>
            <a:off x="767321" y="1682270"/>
            <a:ext cx="8522131" cy="68614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FCFA0350-E5FA-44A5-71E4-1DF0D0212AF0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647DA9F-5F82-E063-042E-9FEAC39F7A61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69C5E35-E3AB-2B41-38EE-7D0468083D7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3131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39C618-0CB7-0358-6D7A-E703A4E2A1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0D2263-7DA7-C7A1-6C3A-5177C32B7D6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0ED132F-6414-5219-74AB-C3E7F28D6CE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D19609A-9A06-C50C-DD27-D58C9FE78B89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51C0784-1362-4D37-07EF-A42C6177E97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C636CA2-1ACE-9B8D-2C4D-A0FAB2C7F5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A30825F-D5F3-6ED7-E22B-CCE06DD0D0A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60FEC00-2E27-EFD0-A196-B9ED5F92777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B720B9E-1ED7-C55E-D5BF-4209A96D15B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3634312-F085-8F0B-1F14-152BECE55E5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F8EF48D-23BF-DA49-10E6-8DA6C7909AC6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771FF-B738-38AE-5F58-9BFD93DED4A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0698FD1-DB30-2BBD-46A8-D72A0530CF9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42203FE-D6AC-4343-1F77-1813C7A85A8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C3D87028-4AF0-6C47-3511-92A9E4D3B42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8B1596BA-AD88-AFEB-D228-1D93142E0EC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9BF4360C-4CE1-3D2F-990A-4AE9EBE331D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35092AC9-02A9-DDFA-0B96-0FC303948090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BCB69832-75CB-F533-71A5-A7F72B411BC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1A231D99-5974-406D-4F6A-41995610B2C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23D01634-9F98-AE1A-2E47-D7F258D7FA32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133BAB8D-505B-E979-F8CE-E4795E8A83B0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CAD692A0-40D9-AC0B-170E-52DA99F8AC87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42F7382-3CE1-F0A0-BA77-E078089B6032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2ACF6B3C-4051-DDDD-6EA4-C15CDB9AEBD4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F14EBC0B-F804-816A-4C43-3FE12E685E85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4BBC28C-383F-B814-F222-DAB876FE56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837A9E2-7EAA-2757-6A90-59C7FFCAF9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F4B59C5C-797E-3AA7-A490-D518EF092D0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2331741-1A5A-8DDA-BA39-E860A654B6D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510656" y="1326031"/>
            <a:ext cx="7938212" cy="1808553"/>
          </a:xfrm>
          <a:custGeom>
            <a:avLst/>
            <a:gdLst>
              <a:gd name="connsiteX0" fmla="*/ 5334854 w 7938212"/>
              <a:gd name="connsiteY0" fmla="*/ 605158 h 1808553"/>
              <a:gd name="connsiteX1" fmla="*/ 5334854 w 7938212"/>
              <a:gd name="connsiteY1" fmla="*/ 1180715 h 1808553"/>
              <a:gd name="connsiteX2" fmla="*/ 6706454 w 7938212"/>
              <a:gd name="connsiteY2" fmla="*/ 1180715 h 1808553"/>
              <a:gd name="connsiteX3" fmla="*/ 6706454 w 7938212"/>
              <a:gd name="connsiteY3" fmla="*/ 605158 h 1808553"/>
              <a:gd name="connsiteX4" fmla="*/ 0 w 7938212"/>
              <a:gd name="connsiteY4" fmla="*/ 0 h 1808553"/>
              <a:gd name="connsiteX5" fmla="*/ 7938212 w 7938212"/>
              <a:gd name="connsiteY5" fmla="*/ 0 h 1808553"/>
              <a:gd name="connsiteX6" fmla="*/ 7938212 w 7938212"/>
              <a:gd name="connsiteY6" fmla="*/ 1808553 h 1808553"/>
              <a:gd name="connsiteX7" fmla="*/ 0 w 7938212"/>
              <a:gd name="connsiteY7" fmla="*/ 1808553 h 1808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38212" h="1808553">
                <a:moveTo>
                  <a:pt x="5334854" y="605158"/>
                </a:moveTo>
                <a:lnTo>
                  <a:pt x="5334854" y="1180715"/>
                </a:lnTo>
                <a:lnTo>
                  <a:pt x="6706454" y="1180715"/>
                </a:lnTo>
                <a:lnTo>
                  <a:pt x="6706454" y="605158"/>
                </a:lnTo>
                <a:close/>
                <a:moveTo>
                  <a:pt x="0" y="0"/>
                </a:moveTo>
                <a:lnTo>
                  <a:pt x="7938212" y="0"/>
                </a:lnTo>
                <a:lnTo>
                  <a:pt x="7938212" y="1808553"/>
                </a:lnTo>
                <a:lnTo>
                  <a:pt x="0" y="1808553"/>
                </a:ln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64320FDC-E239-3EE3-DFAE-58FC075BAA3E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375A066A-C4B9-2C51-1998-1829F3F4A343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C033AE9-93BC-70C0-12B5-F0CC3893674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0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636D3-5FB8-1653-2AEB-DCE7771F1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7F46655-2A5A-039C-2EE4-9A200B26724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8CB84CA-FD5A-8B0E-43F3-66080CD8741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6B01A94-4BDA-AA10-0A6D-FBAC26421A55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387878D-3F16-3B1F-F4F9-BBD55BEB405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552FB6D-BDA8-3788-D26F-B893B517DC6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4A038916-B52E-D2EE-45C2-2A80F9DBDB4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2F5DE9A-5836-B60C-F0FC-EA5B697A59A4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2433B9E-82CA-22DB-7B2B-EA9BC90B5BE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44C69B5-CB16-5B28-BDE2-2ABB870BB8C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A596A26-8969-AA6D-115C-96D908A1532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081F478-D5D5-A1B3-C867-AD98F568124E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29CB482-FC03-4E10-21C3-F51E2EF5D94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E11AF26D-4AA9-A661-DC62-9C62295AD59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7CF4915-4073-8431-7961-C48B950D7D5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E83791F-6586-C343-9C53-4855ACA1F6FF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B0AF1-D43D-DC39-DCFE-2CC2ADBEE6B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721EED48-E92B-F625-4C99-0EAE9E87F2B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88444526-BEDD-5B72-4120-0B8E19023ACF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40E7A21B-3E5C-44B9-B8F5-C3DA820D329E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835E0822-3AAA-CE49-40CA-CB55E8A38F0B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ED37D28B-4F57-1CFF-B792-26D06CFB72ED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E6710965-F51C-BA4B-3D72-15A1592D0341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E0D917BA-C519-B8BA-5C85-26A75AAC38A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E2FDF3CA-5076-2BD1-4B1F-D2AD4BD3E89C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DEC30A11-E9B7-E5AF-31C1-D6C2C1AA09D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A8546C5-A998-EA39-A639-5BC10A4FD147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265DB25-5458-5163-42A8-2FEFE85E8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AA976CF-83D9-B817-64D7-3D801103AD0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7E7DC98B-9F40-13AB-5B2A-71CDB175A9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396"/>
          <a:stretch/>
        </p:blipFill>
        <p:spPr>
          <a:xfrm>
            <a:off x="1773617" y="1315638"/>
            <a:ext cx="7599791" cy="1867944"/>
          </a:xfrm>
          <a:custGeom>
            <a:avLst/>
            <a:gdLst>
              <a:gd name="connsiteX0" fmla="*/ 6065630 w 7599791"/>
              <a:gd name="connsiteY0" fmla="*/ 487261 h 1867944"/>
              <a:gd name="connsiteX1" fmla="*/ 6065630 w 7599791"/>
              <a:gd name="connsiteY1" fmla="*/ 1098993 h 1867944"/>
              <a:gd name="connsiteX2" fmla="*/ 7595889 w 7599791"/>
              <a:gd name="connsiteY2" fmla="*/ 1098993 h 1867944"/>
              <a:gd name="connsiteX3" fmla="*/ 7595889 w 7599791"/>
              <a:gd name="connsiteY3" fmla="*/ 487261 h 1867944"/>
              <a:gd name="connsiteX4" fmla="*/ 0 w 7599791"/>
              <a:gd name="connsiteY4" fmla="*/ 0 h 1867944"/>
              <a:gd name="connsiteX5" fmla="*/ 7599791 w 7599791"/>
              <a:gd name="connsiteY5" fmla="*/ 0 h 1867944"/>
              <a:gd name="connsiteX6" fmla="*/ 7599791 w 7599791"/>
              <a:gd name="connsiteY6" fmla="*/ 1867944 h 1867944"/>
              <a:gd name="connsiteX7" fmla="*/ 0 w 7599791"/>
              <a:gd name="connsiteY7" fmla="*/ 1867944 h 1867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99791" h="1867944">
                <a:moveTo>
                  <a:pt x="6065630" y="487261"/>
                </a:moveTo>
                <a:lnTo>
                  <a:pt x="6065630" y="1098993"/>
                </a:lnTo>
                <a:lnTo>
                  <a:pt x="7595889" y="1098993"/>
                </a:lnTo>
                <a:lnTo>
                  <a:pt x="7595889" y="487261"/>
                </a:lnTo>
                <a:close/>
                <a:moveTo>
                  <a:pt x="0" y="0"/>
                </a:moveTo>
                <a:lnTo>
                  <a:pt x="7599791" y="0"/>
                </a:lnTo>
                <a:lnTo>
                  <a:pt x="7599791" y="1867944"/>
                </a:lnTo>
                <a:lnTo>
                  <a:pt x="0" y="1867944"/>
                </a:lnTo>
                <a:close/>
              </a:path>
            </a:pathLst>
          </a:cu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44FBC6A-19AC-C2DF-33EF-713C5D3EC48B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265111DD-BA3A-ADC7-FD10-9FE2CF0694EF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F69704B-C95C-93B6-815D-90A61B1B69B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21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290894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الاثنين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1447/03/30ه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الثانية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الرئيسية (الأم) والتحويلات الهندسية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36EF828-48E4-4705-130D-F0A87F5ECBA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665646" y="2546865"/>
            <a:ext cx="9997561" cy="1693208"/>
          </a:xfrm>
          <a:custGeom>
            <a:avLst/>
            <a:gdLst>
              <a:gd name="connsiteX0" fmla="*/ 0 w 10536963"/>
              <a:gd name="connsiteY0" fmla="*/ 0 h 1693208"/>
              <a:gd name="connsiteX1" fmla="*/ 10536963 w 10536963"/>
              <a:gd name="connsiteY1" fmla="*/ 0 h 1693208"/>
              <a:gd name="connsiteX2" fmla="*/ 10536963 w 10536963"/>
              <a:gd name="connsiteY2" fmla="*/ 919586 h 1693208"/>
              <a:gd name="connsiteX3" fmla="*/ 9781277 w 10536963"/>
              <a:gd name="connsiteY3" fmla="*/ 919586 h 1693208"/>
              <a:gd name="connsiteX4" fmla="*/ 9781277 w 10536963"/>
              <a:gd name="connsiteY4" fmla="*/ 1693208 h 1693208"/>
              <a:gd name="connsiteX5" fmla="*/ 2623450 w 10536963"/>
              <a:gd name="connsiteY5" fmla="*/ 1693208 h 1693208"/>
              <a:gd name="connsiteX6" fmla="*/ 2623450 w 10536963"/>
              <a:gd name="connsiteY6" fmla="*/ 868358 h 1693208"/>
              <a:gd name="connsiteX7" fmla="*/ 0 w 10536963"/>
              <a:gd name="connsiteY7" fmla="*/ 868358 h 1693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536963" h="1693208">
                <a:moveTo>
                  <a:pt x="0" y="0"/>
                </a:moveTo>
                <a:lnTo>
                  <a:pt x="10536963" y="0"/>
                </a:lnTo>
                <a:lnTo>
                  <a:pt x="10536963" y="919586"/>
                </a:lnTo>
                <a:lnTo>
                  <a:pt x="9781277" y="919586"/>
                </a:lnTo>
                <a:lnTo>
                  <a:pt x="9781277" y="1693208"/>
                </a:lnTo>
                <a:lnTo>
                  <a:pt x="2623450" y="1693208"/>
                </a:lnTo>
                <a:lnTo>
                  <a:pt x="2623450" y="868358"/>
                </a:lnTo>
                <a:lnTo>
                  <a:pt x="0" y="86835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6FE88-D4C7-87E7-E7DF-6632F5E00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F10F3CA4-6F8E-E9CF-4646-4DD9D2316E7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7F5045C-CD0B-1359-A3DC-04F88B5F38AA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A8B6E58-EF0B-D5F5-6940-8BB52979828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7F087DD-17E9-6782-EA91-C48FDBA4D1B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4BB78648-FC27-89D6-8893-CEBF57B62FF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627570B-2037-B88B-3076-4F1488FEAA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6019AE1-B60B-1F7E-7F3C-000F489F489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12AFB8E-56D9-13C1-094F-EFBD29C2C82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2EAE78C-9409-1B48-C936-8D5EA16462EB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473E368-3BF2-5B9D-776F-E178DD0D30F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5C1E7-23E1-1E52-0674-E80DEFC2C98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462FB9B-909C-C290-2972-9E45EC49EAA2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F3CF2A-F926-C4AF-27B1-E6EFBE5C299A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8343CE5-EE62-5FAC-580C-7AE96F6538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DD2D255-C7DB-49B1-8C21-DB0DDD4947E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5B32FB3-42AF-985D-7936-1BEA451E97C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5A425FE8-BCA5-5E6E-0991-6914D9EBB9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094D699E-E5EC-27F4-77E0-2D005D22F52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D8AAD0C-2CF0-8CB5-5111-FB010E2617F1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C5EFC905-54E2-0E9F-03A8-B1D0E6EA26F4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F9E0ACE-893A-052C-CBF4-FA89C17DFEC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851056C-6794-857F-BFFC-3F92C41C1F6F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206"/>
          <a:stretch/>
        </p:blipFill>
        <p:spPr>
          <a:xfrm>
            <a:off x="895490" y="777101"/>
            <a:ext cx="8353440" cy="541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28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4FE3-7F33-9ED7-E172-BAE0F5BB2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18023DC7-9EEB-2F68-E125-2ADFC2B33D7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45F077B-2C18-D2B5-8AC8-06A50FD0B0C3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6F398B4-3DF2-EECC-527E-0DBF93D6FFD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4DAC33-C398-8315-CE96-E4D5C039FED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E6FA699-9224-F73B-069F-C682A7E1826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EC860C7-38FD-CD37-440C-C07C72060ED9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BE7D1D0-889D-C1E2-2A44-7CB87C0F350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A65C6A1-0055-33E0-3D03-15BA1A15389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3B66314-8AD9-1AB5-004F-D700A5B46F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89D439-E832-157C-306D-5362761D4B51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BC2BAF7-6092-1E85-D031-358DD2A17DE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5468E53-AAD0-11AE-8376-CC1EA973934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AA5139C-9163-537D-B126-5043C8D365C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F745317-9F99-AC54-BEF7-4E5CC9215BE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4D2884D-FABD-337B-3A2F-C067C117493F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CDFE876F-7627-5047-9286-F0984C5A9E56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817B8CB6-C697-A18E-4523-A3A3A7A5B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F0D2A90-2051-60A6-9A98-08A0C4318957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421E6CE-D6B3-A388-D5E6-D6BBDD62F75B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98A3E5EE-CB64-3B46-994D-454D51555086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8B16141-8E94-CE60-B73E-B1E3CE47FCF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2B84047-99A6-9DDC-D465-A37FA96CDD7C}"/>
              </a:ext>
            </a:extLst>
          </p:cNvPr>
          <p:cNvSpPr txBox="1"/>
          <p:nvPr/>
        </p:nvSpPr>
        <p:spPr>
          <a:xfrm>
            <a:off x="6497190" y="1197339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نشاط استقصاء:</a:t>
            </a:r>
          </a:p>
        </p:txBody>
      </p:sp>
      <p:pic>
        <p:nvPicPr>
          <p:cNvPr id="6" name="صورة 5" descr="صورة تحتوي على لقطة شاشة, نص, التصميم&#10;&#10;قد يكون المحتوى الذي تم إنشاؤه بواسطة الذكاء الاصطناعي غير صحيح.">
            <a:extLst>
              <a:ext uri="{FF2B5EF4-FFF2-40B4-BE49-F238E27FC236}">
                <a16:creationId xmlns:a16="http://schemas.microsoft.com/office/drawing/2014/main" id="{D4DCCA5A-6443-197B-4D4A-BC8C45B5352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163" y="2003061"/>
            <a:ext cx="38481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77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2F4504-7E46-B59D-43A8-AF130F6A0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CB68329-48F6-6CC2-4D43-F8DB7245CA5A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AE579E8-07E2-B8AD-F8A8-FA1DAA26F23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B8B8DDE5-4720-EFC9-83F7-C5727B2CE05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64BA5E3-DA08-C61B-EB44-3B3CD53684E0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CC52C2D-3E30-A47A-DE53-4E0EE863CB4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638D0A0D-6525-FFD3-7FC5-F89C95AEEB1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1DA998C-9065-E36A-4EC8-E43A478C97B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8B326B1B-DE7F-2537-070B-95A7C162B7AA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AECC16F-1F01-2241-7AAF-99E3B72D877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5D2695B-CD7D-BA59-ABE2-C7AC339A540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71DA2956-94BA-3BE6-CAF1-FB0E5A983449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4BD99F6-415F-69FB-8884-FF7D4524646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C552568-22F9-AAD0-B694-B8F54E08D75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7DE4211-6560-6268-E961-917D1E0CA6D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391F6E6-5F5A-730B-0361-7619001C4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72A21F72-4C3A-DE85-B3C6-8BB9AF38AAF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FCEFA797-7607-D7D3-E829-5DDA98F472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E1537BC7-FF46-C47E-CBAD-9C77234C9C1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EB382AB-2F13-4CED-7507-BFA72AA9D75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471" y="973208"/>
            <a:ext cx="7996143" cy="497789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4709DD3-EDCF-E5D5-4134-D760DBDB0B7D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33736C5B-89A5-EBEF-D6B4-1C841F3B39E0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06314FB8-C9E1-749E-D4DD-1097F7FF39A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805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11844-75BC-BFAD-CFB9-3FDB3CCD8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6F910831-E6E1-26E7-9D3C-FF77E2B1B50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E92558A-7976-B00B-B7D1-A824D3FFC8F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1A83BFA-67DB-F73C-FEEE-3614CD312B9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DC3E2A87-3670-BBA5-5855-6FA9C9D74C3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E3E30AD5-3F8E-24E8-5EA4-CB0D9B3BEF57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96388ED-6627-9E3D-40D9-AB0D4B03C63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77F9AB1A-76D9-BB81-72A4-7C29B248CBD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DA91CBD-5C10-C01C-57C1-B0357E7275E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4142BB3-3F31-9258-E624-2F9C96E95D5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8B03941-DFD2-CF7D-FDC3-903B380A8908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D7D3CAC-052B-AAE8-0191-41B39BAA1D6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1375F82-7B2A-05B7-5A87-2B36F9A5AC4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4EB4A75-4C8C-6013-2481-66DEEBC36C38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A1B480-2A4A-98EB-9A15-F0F96F7B4DF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D4FD7B62-9CD5-3667-74EB-677165050A1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8DF36F35-A744-2212-6FF2-6736382A2189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F72F010-90D3-9795-9E38-3563A602AB0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46D9257-8A22-3138-311F-296E22EABD44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3E53E5CC-351F-A817-2012-D4D54A66E6D2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DE5AB211-E1B4-0CE7-2484-4481F469FAD7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64F99E3A-1E34-56C7-4C27-9C8AA1C658E0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510DA55F-62E2-0A85-57F5-183DDEFF5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E6745985-EF0E-A8FE-76A7-6ED1DE9168ED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E6E4AC52-32F4-3A80-91D0-173EFA5519D2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E297D2E7-6F17-56BC-9E86-EDD4922EBE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2892D6C9-0BC5-226E-BBE6-834B7B8BD5B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A39BBA0B-029C-819E-2F1B-7E1B3E7DB9B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D61ACE24-63D4-C577-EC3B-0E82AA4DD57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049607" y="1290851"/>
            <a:ext cx="7915275" cy="2914650"/>
          </a:xfrm>
          <a:custGeom>
            <a:avLst/>
            <a:gdLst>
              <a:gd name="connsiteX0" fmla="*/ 0 w 7915275"/>
              <a:gd name="connsiteY0" fmla="*/ 0 h 2914650"/>
              <a:gd name="connsiteX1" fmla="*/ 7915275 w 7915275"/>
              <a:gd name="connsiteY1" fmla="*/ 0 h 2914650"/>
              <a:gd name="connsiteX2" fmla="*/ 7915275 w 7915275"/>
              <a:gd name="connsiteY2" fmla="*/ 2914650 h 2914650"/>
              <a:gd name="connsiteX3" fmla="*/ 470583 w 7915275"/>
              <a:gd name="connsiteY3" fmla="*/ 2914650 h 2914650"/>
              <a:gd name="connsiteX4" fmla="*/ 470583 w 7915275"/>
              <a:gd name="connsiteY4" fmla="*/ 2138148 h 2914650"/>
              <a:gd name="connsiteX5" fmla="*/ 0 w 7915275"/>
              <a:gd name="connsiteY5" fmla="*/ 2138148 h 291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15275" h="2914650">
                <a:moveTo>
                  <a:pt x="0" y="0"/>
                </a:moveTo>
                <a:lnTo>
                  <a:pt x="7915275" y="0"/>
                </a:lnTo>
                <a:lnTo>
                  <a:pt x="7915275" y="2914650"/>
                </a:lnTo>
                <a:lnTo>
                  <a:pt x="470583" y="2914650"/>
                </a:lnTo>
                <a:lnTo>
                  <a:pt x="470583" y="2138148"/>
                </a:lnTo>
                <a:lnTo>
                  <a:pt x="0" y="2138148"/>
                </a:lnTo>
                <a:close/>
              </a:path>
            </a:pathLst>
          </a:cu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ADD85D75-7155-ED29-0589-E19EB82BC6FE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86977348-BED4-9E3C-C90B-3A7034D27BFE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580F1E-063D-5172-0CC8-9A0E94CBE8D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340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059271-4F83-6A83-CA8F-4936C07F92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61071C9-8194-19F2-4172-710EC7FE384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4E6463C-A6F6-5D0C-3D5E-028DCC03018F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E218186-C06C-5755-03B3-FA892B30728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8FFAB26-C63A-7B17-D7D7-21C4AB8D3CB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28AB29C-BD2E-6802-99C7-6B58470B90E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1E45AFD-ED1B-B5D7-325A-2DD45AF94FD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43660C-7511-67A1-C2C4-C0822C85F82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93060B08-CB07-1299-7712-EA7C6E34D24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C0E3155-D969-1CF2-38E4-D3EAF381A3A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1D0A926-4B7D-4355-3EA6-069F698CE03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57FC46-183A-3394-7BB3-88060A48684C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5D3A8BE-D23F-ADC0-FB8A-4002F500591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833D983-6D56-E2C3-49EE-0FCDFEEEAB7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08C91BE2-5F59-0A6A-A72C-BEC3287AC69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89746EE-7719-64C4-9067-0C7BEB90FA50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F73903E-7687-72D5-22DD-7EA19B0E82FB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E68C353B-30A7-CBD3-711D-BBFA0F81AA14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BC637220-8FFC-BB9A-87C5-A249672B5A08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50D8A6FA-33D3-BA85-1CFF-124CCEF85778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382C3CE2-BFF6-C7D0-9E87-A69046A7F23F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287CEDC2-4D99-E5CC-A818-BABA3FC9BAD2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5A16B7DB-0A38-A80D-1338-1E823E3CEB14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A6A53A5D-1387-80E9-8034-7FF6DC3022A0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7655D237-761D-94CB-3367-C51898DDD74C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D09719D-D9B4-AABA-27E7-27CBEE59C289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C3BCF49D-BB37-B532-2F01-F797B5E571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38E2771-ADB2-719D-D203-C52097AC26E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76981A67-2F17-EDE9-638A-F00E374E512B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593D6490-3724-8664-993A-309070441EE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8483"/>
          <a:stretch/>
        </p:blipFill>
        <p:spPr>
          <a:xfrm>
            <a:off x="1146517" y="1329857"/>
            <a:ext cx="7809993" cy="1024441"/>
          </a:xfrm>
          <a:custGeom>
            <a:avLst/>
            <a:gdLst>
              <a:gd name="connsiteX0" fmla="*/ 0 w 7809993"/>
              <a:gd name="connsiteY0" fmla="*/ 0 h 1024441"/>
              <a:gd name="connsiteX1" fmla="*/ 7809993 w 7809993"/>
              <a:gd name="connsiteY1" fmla="*/ 0 h 1024441"/>
              <a:gd name="connsiteX2" fmla="*/ 7809993 w 7809993"/>
              <a:gd name="connsiteY2" fmla="*/ 1024441 h 1024441"/>
              <a:gd name="connsiteX3" fmla="*/ 3631223 w 7809993"/>
              <a:gd name="connsiteY3" fmla="*/ 1024441 h 1024441"/>
              <a:gd name="connsiteX4" fmla="*/ 3631223 w 7809993"/>
              <a:gd name="connsiteY4" fmla="*/ 486044 h 1024441"/>
              <a:gd name="connsiteX5" fmla="*/ 2402511 w 7809993"/>
              <a:gd name="connsiteY5" fmla="*/ 486044 h 1024441"/>
              <a:gd name="connsiteX6" fmla="*/ 2402511 w 7809993"/>
              <a:gd name="connsiteY6" fmla="*/ 1024441 h 1024441"/>
              <a:gd name="connsiteX7" fmla="*/ 0 w 7809993"/>
              <a:gd name="connsiteY7" fmla="*/ 1024441 h 1024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09993" h="1024441">
                <a:moveTo>
                  <a:pt x="0" y="0"/>
                </a:moveTo>
                <a:lnTo>
                  <a:pt x="7809993" y="0"/>
                </a:lnTo>
                <a:lnTo>
                  <a:pt x="7809993" y="1024441"/>
                </a:lnTo>
                <a:lnTo>
                  <a:pt x="3631223" y="1024441"/>
                </a:lnTo>
                <a:lnTo>
                  <a:pt x="3631223" y="486044"/>
                </a:lnTo>
                <a:lnTo>
                  <a:pt x="2402511" y="486044"/>
                </a:lnTo>
                <a:lnTo>
                  <a:pt x="2402511" y="1024441"/>
                </a:lnTo>
                <a:lnTo>
                  <a:pt x="0" y="1024441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A5CDD75-8A18-6A7E-2CD2-9B24D2C6F80C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721" t="11235" b="52224"/>
          <a:stretch/>
        </p:blipFill>
        <p:spPr>
          <a:xfrm>
            <a:off x="5257800" y="2271213"/>
            <a:ext cx="3692511" cy="3250332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DCE2E7-0E12-2E4D-CB00-4DC83BD0330F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2153E06-A50A-C01B-190C-B5A9B0F19314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E6BF07E9-8C58-85EE-B472-345D8654E297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133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1F2144-7000-4859-F5EB-136083293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062399F-FDDD-9797-5822-89FE676F686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DD6A0A1-653C-B49A-2072-978EE322CA8C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859705F4-92AF-9481-DC97-EAD4340B08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08E6C87-D4DA-6082-7243-F00EBF8303B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658DF24-19A5-4F78-4C39-46191A57B69B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2AE9B7E-8E4B-6E3C-EBEA-3FD4C920F257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9121C1A-345F-0204-EB1D-ED114C2BA68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65158731-5BC2-4102-8B48-C32A768FA5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2B13A903-D5E7-E15C-54E6-266D731A6B3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D9D7D0-68E6-4154-8425-4F77B89026D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F1CAB7B-BF4D-C0F3-AAD6-B61AAF1C730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738A2A-630B-757B-3288-0EDD5115709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05609B9-DF8D-0F02-1BB7-8A89D711CA7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E2C3A6A-5184-FC7F-2C45-0FADAF06C59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1B58455-81A8-C219-BAE8-91004C9407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05ACE7A1-3115-9E34-D864-455331EF06AE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25B06121-3B8D-1C3B-1EA7-5BBC8DBA154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E545D1C1-32F7-D6CB-342F-D4F26CE30FBB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9DEFE424-A02C-A9D7-6585-F9762E6996A2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5EE1347-CA60-1377-DB17-21DBF4EFD95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5689888D-39FD-77E9-DF73-ABB400350E50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D16DB0BC-2C93-ED7F-5626-F2C8C912008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E86E9995-07C4-D8BE-0B00-B38654B6040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943AD51E-6DA7-B5DD-BDA2-E6F9F53083B8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64CB1D6A-2B41-BC24-2256-FA8148799352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1B51D849-12C0-BFBE-FB6D-A39430B163D3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0663B3EA-7CCB-93DA-9765-D35C06F1877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DEE735F2-AD19-9333-CABD-6F59B1A111BD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5D36A1C-2F78-1CFA-00C8-B6A40C9E89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000" b="38082"/>
          <a:stretch/>
        </p:blipFill>
        <p:spPr>
          <a:xfrm>
            <a:off x="1511109" y="1191570"/>
            <a:ext cx="7514463" cy="1019974"/>
          </a:xfrm>
          <a:custGeom>
            <a:avLst/>
            <a:gdLst>
              <a:gd name="connsiteX0" fmla="*/ 0 w 7514463"/>
              <a:gd name="connsiteY0" fmla="*/ 0 h 1019974"/>
              <a:gd name="connsiteX1" fmla="*/ 7514463 w 7514463"/>
              <a:gd name="connsiteY1" fmla="*/ 0 h 1019974"/>
              <a:gd name="connsiteX2" fmla="*/ 7514463 w 7514463"/>
              <a:gd name="connsiteY2" fmla="*/ 1019974 h 1019974"/>
              <a:gd name="connsiteX3" fmla="*/ 3449071 w 7514463"/>
              <a:gd name="connsiteY3" fmla="*/ 1019974 h 1019974"/>
              <a:gd name="connsiteX4" fmla="*/ 3449071 w 7514463"/>
              <a:gd name="connsiteY4" fmla="*/ 509987 h 1019974"/>
              <a:gd name="connsiteX5" fmla="*/ 2317941 w 7514463"/>
              <a:gd name="connsiteY5" fmla="*/ 509987 h 1019974"/>
              <a:gd name="connsiteX6" fmla="*/ 2317941 w 7514463"/>
              <a:gd name="connsiteY6" fmla="*/ 1019974 h 1019974"/>
              <a:gd name="connsiteX7" fmla="*/ 0 w 7514463"/>
              <a:gd name="connsiteY7" fmla="*/ 1019974 h 1019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14463" h="1019974">
                <a:moveTo>
                  <a:pt x="0" y="0"/>
                </a:moveTo>
                <a:lnTo>
                  <a:pt x="7514463" y="0"/>
                </a:lnTo>
                <a:lnTo>
                  <a:pt x="7514463" y="1019974"/>
                </a:lnTo>
                <a:lnTo>
                  <a:pt x="3449071" y="1019974"/>
                </a:lnTo>
                <a:lnTo>
                  <a:pt x="3449071" y="509987"/>
                </a:lnTo>
                <a:lnTo>
                  <a:pt x="2317941" y="509987"/>
                </a:lnTo>
                <a:lnTo>
                  <a:pt x="2317941" y="1019974"/>
                </a:lnTo>
                <a:lnTo>
                  <a:pt x="0" y="1019974"/>
                </a:lnTo>
                <a:close/>
              </a:path>
            </a:pathLst>
          </a:cu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BEA50FB-037C-7687-F3AA-51A38C29691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209" r="49431"/>
          <a:stretch/>
        </p:blipFill>
        <p:spPr>
          <a:xfrm>
            <a:off x="5069792" y="2153931"/>
            <a:ext cx="3800031" cy="323416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B535FB8-3624-DE96-C96E-CEF7A069AFE9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5AECCB1-8EAB-07FC-6712-B3239DF73EF1}"/>
              </a:ext>
            </a:extLst>
          </p:cNvPr>
          <p:cNvSpPr txBox="1"/>
          <p:nvPr/>
        </p:nvSpPr>
        <p:spPr>
          <a:xfrm>
            <a:off x="9600953" y="4481070"/>
            <a:ext cx="22718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E192F17-9357-B28C-E195-5877B98A143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8804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197C31-7F1C-D115-4816-A45F73D2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A3406BB-90B1-5EB7-FBD0-5010EF41382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7461DCE0-B62F-8328-AD28-E9CEAF6C87B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DE9C54B-9D3A-36F6-91D3-48DB818A3F7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7CEFDB6-9E81-DEE5-46AB-3FA8C7106FBD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10C4DB0-7638-2EDC-06D8-3725E091EFB9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06AC1C77-1C36-6724-56AD-C2E7BE62C536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6CB3977-78CB-21E1-BBD1-DA0A88A9958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85E5CE7-A975-B289-C957-0030285F0DC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8FCDCD2-C3BD-1D10-0CA2-C318BFA755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A88124D-10B7-624F-4E54-AA30E0A9D8B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D7A9FA69-D8C6-2F48-B36A-A3ECE902A8B3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77353D7-9938-B54F-B130-EF4BFCAC017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DD3B5E6-7F12-656A-DF23-74A91D36D65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B82F18D-A252-485E-A80D-D8F2F746354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C50A9502-823F-B61C-8012-AF83BE9EAFB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AC9A9A0C-F292-4477-938A-B94F7989098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93369D6-815B-B534-1241-66F33DE0AF14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BFA5B9FE-E984-0E0E-46E8-AA126BC18FEE}"/>
              </a:ext>
            </a:extLst>
          </p:cNvPr>
          <p:cNvSpPr txBox="1"/>
          <p:nvPr/>
        </p:nvSpPr>
        <p:spPr>
          <a:xfrm>
            <a:off x="5795011" y="1131292"/>
            <a:ext cx="354833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ســـــــــؤال من 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CE779FD-C878-9FB0-E2D5-7ACD4F6C004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8C36457-D125-4A96-E4C1-2AC2A264AF1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1950878-B017-DA17-A67C-55827EBC9560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A8568DE-4E6F-4012-C7E0-CB6B8BFFD9B5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34BC9AD-AE22-6F97-B7A8-CAFA6449045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8DFC6A62-798F-8E83-BA77-2520EF29B3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6573" y="1801153"/>
            <a:ext cx="8686774" cy="371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491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D4A5C-089B-2B9D-ED7D-59D6604F06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B4845E8-710E-1DB3-5B8A-69B4BAF0F23B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26BE4B9-5350-3C7E-B827-B210F0557AA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82537BD-71DD-71D5-24CF-957B40C247F3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82F8BC7-6522-C5E0-0D2D-89778D1EA5B1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D4C8AC4-E0CE-4FC8-D87E-393F7C499D2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2615068-9A22-2E91-0208-62DEBF3DB0E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BD0B56F-6175-FBE0-FC1E-70AFEB080F4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F7B83AD2-71FE-A235-029B-171E0E18D06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953FDAD-3514-38D0-C41D-E48724B19FD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F3EF1DA-53FE-9CEA-1696-27D0BAFD24D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450BAE4-F6FE-F533-A71C-8D869720E57A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48D23EF-7FB6-2C54-4501-076ACA39D315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CE9C84F0-6740-918B-5F12-5AA958BD8EB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6081535-937B-108F-E581-C233FC7D0C97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94A429-CEDC-D43F-770E-CD951C293FA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2A0F460-D311-8353-B2F1-7ED10BB1D27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212C3A40-F178-9E32-7EE8-EF9442A3465F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التفكير العليا</a:t>
            </a:r>
            <a:endParaRPr lang="ar-SA" sz="3200" dirty="0">
              <a:solidFill>
                <a:srgbClr val="A095B1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68786FE5-0F67-BFE0-5AC7-0227A1F1FE6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7EAD4EC-7CB7-362B-1426-6653020169E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D080E2C0-9A69-E51E-44FB-BE127DB4A960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AD5F1CF-85B0-D06D-1770-D54492E052D0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EE5208CE-5DB0-DFCA-EE96-AE3F95E13CD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1B06A6BB-5FD5-4A3B-EAA1-59556E1F9ED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28198" y="1596583"/>
            <a:ext cx="7431929" cy="243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7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A242B1-B480-2DB5-0A09-49DCCDFF2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4A5B4CE-3975-F538-F754-4EFAA5FF4EBD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5B37C28-A527-DB05-FC45-10EF0B4C2F0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2692E726-45F3-3FF5-514A-C004D182230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D486CE-E514-BC24-BDED-0548622A5F18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8B5D51B-999C-48D0-E369-3D3D2AC8EC21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35C97B-B05A-F1C6-22EB-44D0DBFE738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7B0755C-8501-6E3E-0145-17FDD9B44FCC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C08F9A8-AE06-2447-1721-BBE3347195C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0E22815-F531-C9AD-AF77-B8435AB448E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6552C0FD-D0A1-7DD6-29A8-8BDEFDBE07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5B8FFEE-2A6C-EF5C-4F0F-9EAC8F4F2BC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636733D-71C3-016F-6EE1-C0C097D0EDF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43537CC-DA70-A54E-B37E-7B066B6CBC8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400F4E1-DB25-49E0-7C1B-12FD64FAC20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184BD1F-D347-59CC-10D1-967EF1B2600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173B6783-2C8C-C9FE-6409-E8ED5422F6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0E02F58-92A7-988E-C80A-90D21DF8888C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0ADEB6B6-7414-5113-AE67-9601F35ED7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57A2B31-531E-C163-2876-2B067399C8D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43831E52-B0CF-5C2E-0340-B06FC44903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415053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CFE6A110-2831-29B3-331F-736E74ADD370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E2A2B023-942D-6AF1-F2DD-37AB9125F838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68FFADE-3DDF-4360-F730-32C6C604E5F2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2786B88E-E472-3AB3-1762-D1ED6D46056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244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0334E4-D111-EE2B-684D-FEE44D3E0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D1058B6-5994-14BD-90F5-B879D3739AA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84F1792-2B4E-E6B4-BB6D-87E125EC52D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E8E7D66B-AAE1-57B8-2CB7-C9435E5E8A0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B4C3CF0C-2D55-8B99-9B43-9DE613D3317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5BDCD83-AE37-01BD-76B0-E34619D5F3A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C35420DB-63C9-84BF-0B03-F0429ACA4CD4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883ACD0-9E13-EA74-E4AF-EB25F79815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BCA7C8E-B41C-1F9C-8545-B6BBE945DEC3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B52175E-577B-9039-E82B-3273BF2AEA6B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23DD869B-E76F-603A-6997-F2D2C80C460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C201F02-E60E-9D09-CB02-C404CB3F0CC9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EE1FD3EF-A2F5-105F-955E-92A2B3DBDB3D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0D7A1E89-258B-61A0-9BC5-CEC97E99EFCB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BF8AEB21-D91D-E01A-908B-991F03BC22E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08FCDCC2-A0DA-7F18-5754-8950FC90ECBE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1E767DF-A278-1ED1-0CEF-BA8619FDF3A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AE440DBA-0F85-3A97-DDDA-304D43830D45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C4572B9-F12F-5BFE-A95B-ADFC646A808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0C766D-078A-AEE1-03BC-B7307E73290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C69EE1D-E8DF-29E5-A1CB-C300EF5AC44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86D9F419-2A04-10B6-41C9-1503522EC98E}"/>
              </a:ext>
            </a:extLst>
          </p:cNvPr>
          <p:cNvSpPr txBox="1"/>
          <p:nvPr/>
        </p:nvSpPr>
        <p:spPr>
          <a:xfrm>
            <a:off x="266427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 – 10 – 14 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55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37E4BBD-7ED7-9518-4800-1525D11BBA73}"/>
              </a:ext>
            </a:extLst>
          </p:cNvPr>
          <p:cNvSpPr txBox="1"/>
          <p:nvPr/>
        </p:nvSpPr>
        <p:spPr>
          <a:xfrm>
            <a:off x="2054318" y="3493810"/>
            <a:ext cx="6188147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i="0" dirty="0">
                <a:solidFill>
                  <a:schemeClr val="accent2">
                    <a:lumMod val="75000"/>
                  </a:schemeClr>
                </a:solidFill>
                <a:effectLst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</a:t>
            </a:r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:</a:t>
            </a:r>
            <a:endParaRPr lang="ar-SA" sz="4000" b="1" i="0" dirty="0">
              <a:solidFill>
                <a:schemeClr val="accent2">
                  <a:lumMod val="75000"/>
                </a:schemeClr>
              </a:solidFill>
              <a:effectLst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  <a:p>
            <a:pPr algn="ctr" rtl="0"/>
            <a:r>
              <a:rPr lang="ar-SA" sz="4000" dirty="0">
                <a:solidFill>
                  <a:schemeClr val="accent6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لن ترتقي بمكانتك يومًا ما دمت تحط من قدر الآخرين كلما سنحت لك الفرصة.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217F4A1-8A66-4CC2-E40F-B1B76B4F3402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7F9F4A0-5DDC-B66F-E876-EDD4EF33A109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CFF5079B-B346-E887-3403-964E53658AA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61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7808295"/>
              </p:ext>
            </p:extLst>
          </p:nvPr>
        </p:nvGraphicFramePr>
        <p:xfrm>
          <a:off x="377190" y="656440"/>
          <a:ext cx="11442349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40025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2172930">
                  <a:extLst>
                    <a:ext uri="{9D8B030D-6E8A-4147-A177-3AD203B41FA5}">
                      <a16:colId xmlns:a16="http://schemas.microsoft.com/office/drawing/2014/main" val="3405380083"/>
                    </a:ext>
                  </a:extLst>
                </a:gridCol>
                <a:gridCol w="4457700">
                  <a:extLst>
                    <a:ext uri="{9D8B030D-6E8A-4147-A177-3AD203B41FA5}">
                      <a16:colId xmlns:a16="http://schemas.microsoft.com/office/drawing/2014/main" val="458134492"/>
                    </a:ext>
                  </a:extLst>
                </a:gridCol>
              </a:tblGrid>
              <a:tr h="586632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الاحد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1447/03/29ه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</a:t>
                      </a:r>
                      <a:r>
                        <a:rPr lang="ar-SA" sz="4000" b="1" dirty="0">
                          <a:solidFill>
                            <a:srgbClr val="8A7254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400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الدوال الرئيسية (الأم) والتحويلات الهندسية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504795" y="1998210"/>
            <a:ext cx="4258381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32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5D9E178-754A-20DD-F927-639C20A08D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65975" y="1942274"/>
            <a:ext cx="1910857" cy="28479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151D598-6B53-AEED-A6C6-46529388301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3839" y="1373369"/>
            <a:ext cx="2105025" cy="389626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95B1868D-6B94-D02E-F229-B916784BAAF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7830" y="4839302"/>
            <a:ext cx="942779" cy="15621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8EAEBEA3-252D-00B3-8CA8-988E2365AB1D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81409" y="1955872"/>
            <a:ext cx="1731336" cy="458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B7E95D4-4EE8-97CF-B24C-24DEA28AD0DD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05365D8E-29D4-A86E-B323-891DB218B8F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092900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6A7AC090-7DA7-85C5-967B-C1B4FD557F78}"/>
              </a:ext>
            </a:extLst>
          </p:cNvPr>
          <p:cNvSpPr txBox="1"/>
          <p:nvPr/>
        </p:nvSpPr>
        <p:spPr>
          <a:xfrm>
            <a:off x="9538770" y="771649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9FBE9D08-949F-1046-832B-045746E3275D}"/>
              </a:ext>
            </a:extLst>
          </p:cNvPr>
          <p:cNvSpPr txBox="1"/>
          <p:nvPr/>
        </p:nvSpPr>
        <p:spPr>
          <a:xfrm>
            <a:off x="9668055" y="342900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4F45F3F1-D93F-D81E-2B02-7EC854AE753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1620" b="69219"/>
          <a:stretch>
            <a:fillRect/>
          </a:stretch>
        </p:blipFill>
        <p:spPr>
          <a:xfrm>
            <a:off x="9845970" y="2244958"/>
            <a:ext cx="1916021" cy="103417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F81DE7E2-3E91-4A2A-5922-84D32935F31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1145" y="1171146"/>
            <a:ext cx="9231601" cy="35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CE03EC-E5A6-CF25-6358-2FAA65F35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302912DF-3817-81D4-70BC-DE545889141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14A7E91-3ABF-960D-90DE-668FCB171BC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5C955E3-3907-48ED-F01F-A48112A2876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0ED47276-C8AF-0E15-D2B7-B27535D6E5C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04B8AF9-A8FE-95A7-435B-7A2168EF18A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69F5A06-15DE-F44F-1985-EFED538E9F6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AE7F8DD-A9C4-F804-CC7D-C0AE4D70DC42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8A68E9-BC89-05F3-2322-540DB89F961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AD8075EF-129C-BE4A-9BC8-EFC23AC1F32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6F1E1846-7CEB-91DE-1D5E-98EB05D528C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F37626E-2E95-A661-650D-04A677B6D13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41B2ED5-7FA6-FB05-7FD7-325FF2B0F44B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3E8E911-500D-505D-95D9-D89191C173B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BB33911-10C8-1748-9A24-8807309F536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653B521-5897-6633-6EB2-D7C6999210C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3279CA1-A57E-479A-02A1-93F99BA3A5EC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20A38EE3-42C9-CA69-1F59-E233E7D8B42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68503A-4E93-666A-6794-5768D6F4FDA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08E6C7E-518D-0974-8D25-04979007BC37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E8F25586-85A9-CE1A-9396-9E6D9E40E320}"/>
              </a:ext>
            </a:extLst>
          </p:cNvPr>
          <p:cNvSpPr txBox="1"/>
          <p:nvPr/>
        </p:nvSpPr>
        <p:spPr>
          <a:xfrm>
            <a:off x="9600953" y="4481070"/>
            <a:ext cx="2271851" cy="16312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انسحاب منحنى الدالة.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كتابة معادلات التحويل.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BA6D21AC-4589-20D1-6502-BB1C5D8C7C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4457D1E-8A5C-6085-A51D-836123E72FA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3947" y="703120"/>
            <a:ext cx="8494941" cy="250871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787D4C-2CD4-9016-F6BD-D8F716B8C0A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7111" y="2698988"/>
            <a:ext cx="34671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36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3DF2D-4C7E-0800-F9D1-57EB7EA73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2F6BD388-5F84-2FA0-AAC9-B705028B785F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1214105A-57B5-E019-A0C3-1439D458545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EE30D64-EB9D-644F-56A7-798627EF4CB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D52ECFF-F0E6-FEBB-B77B-C961777C4D94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B0D3AF1-E516-25CB-0A4D-234A90EB04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E84546B-69CA-7441-6F00-F0CA9466474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E50D385-D479-F015-7B60-30E6F3BE64B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2A79E5D-E0FB-7B8C-6CEE-E125A0B370D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DC5293A-774D-A150-0FBC-096A61013F5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9D82E169-B414-26E5-2243-7EDF45C7E33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D8C6CD4E-A70D-5682-7889-02FAA030AEB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320ACFAC-AA1D-74E0-A7E1-8855585D0D7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D7C49D1-601D-78DC-5F1D-FE0EED21821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BFB4407-BF80-6E19-99BD-6BBE9D897D7B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49F078A-5250-ADEC-B22E-DCE63DED85D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90B3ED1-6675-5D38-E86B-2BBA5289B85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7121F8C-09B9-E097-53F1-08E1CA5F2F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A3F4E2F-71FC-09AA-8FAF-CAE17E56C27F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BBB5D59D-A8EF-8FB0-0B4B-C902991395D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6210" y="2162881"/>
            <a:ext cx="6363060" cy="1538240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0900A80A-2116-C7D8-0229-82BEAE718B4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436" y="3739768"/>
            <a:ext cx="8595302" cy="115503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AFC43A43-4FF1-84CE-C815-C57B529DC05F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02303D65-CB30-C9A0-87D4-F6689476DD2D}"/>
              </a:ext>
            </a:extLst>
          </p:cNvPr>
          <p:cNvSpPr txBox="1"/>
          <p:nvPr/>
        </p:nvSpPr>
        <p:spPr>
          <a:xfrm>
            <a:off x="9600953" y="448107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9A248F36-B8C3-62F3-5D79-B243BDCD51E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1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745155-3E95-FDDD-6D52-A977B670E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01C769F4-3BFF-3992-5883-AFE729E27C8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28B97B3-25CB-916B-9EF8-9156C74B0EC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55F1155A-4155-5F92-698B-9D13DDF39B4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A552BE98-BD7F-F92B-4AC8-B0D3B9E33B8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5AFF38E0-8DEA-2196-6D01-7D7FB64C971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186DBCD-F067-F2AB-242E-979453489BB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04CC2A0-E82D-3D76-ACCB-848890DD215A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97620C49-1738-C27A-F2C8-5BC96E2CB9D4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B1861BA-07B0-BEB6-A875-8AC75099E042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3F211E5-7191-384B-B71E-E9856281949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B511E073-3F02-8AAE-A6D9-BBD0DB378E41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A938FEF6-B5D9-B6AA-6492-20A15F6DE7A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07CF04BA-9D66-EC53-9580-8E6BAABD217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40CB6C1-DB79-23E5-EE29-38E740635128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F747D8D-8F07-D3E9-5A82-13F6103DE89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5A937A9-C5EC-114B-4CB1-78C5C45F20D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C90EDD0-1664-87AB-259B-E69CAE18917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C9B21107-D468-84A4-A5CB-70C0AF39480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Picture 2" descr="الصورة">
            <a:extLst>
              <a:ext uri="{FF2B5EF4-FFF2-40B4-BE49-F238E27FC236}">
                <a16:creationId xmlns:a16="http://schemas.microsoft.com/office/drawing/2014/main" id="{D54FD52C-2D5A-4D8B-C31F-4976CEE505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1859" r="15909" b="9664"/>
          <a:stretch/>
        </p:blipFill>
        <p:spPr bwMode="auto">
          <a:xfrm>
            <a:off x="1407641" y="888443"/>
            <a:ext cx="7004290" cy="5187351"/>
          </a:xfrm>
          <a:prstGeom prst="roundRect">
            <a:avLst>
              <a:gd name="adj" fmla="val 6638"/>
            </a:avLst>
          </a:prstGeom>
          <a:noFill/>
          <a:ln>
            <a:solidFill>
              <a:schemeClr val="tx2">
                <a:lumMod val="75000"/>
                <a:lumOff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33BF9F2-C137-D991-7A72-41F202B679E3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3FD49B0-1EF2-EFE4-328A-B092FB2F4FB0}"/>
              </a:ext>
            </a:extLst>
          </p:cNvPr>
          <p:cNvSpPr txBox="1"/>
          <p:nvPr/>
        </p:nvSpPr>
        <p:spPr>
          <a:xfrm>
            <a:off x="9600953" y="448107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0938AB65-07E6-5A97-75CA-125F3DB624D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3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B243F-EED5-6229-E804-2BC6EBE75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8C8E9D6-D12F-C650-8E15-DF2B0C3FEB7C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C0A06641-28E3-86DF-6F13-339862998164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034B5D12-0490-6A17-1D65-03E4434AFB9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822FEFD1-5EFA-B6DF-B019-75CA8B937C3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6D643CE0-4E9B-33B3-3A74-D0003C66C89A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019D186-F14A-09E7-BBDF-2D9CC13B59C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C8254F6-4C93-575C-988C-1523CB510C95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3A2D371F-4E19-0F69-FF40-1FA957B9EE8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3FDA0B4-55AA-DA23-4C3C-6B894BDDA3B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419B5D43-3600-619E-8C09-D0DC89E44E4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96A788F-DED4-038F-51CB-C9E161D44918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AAF881C-8941-5C71-C6AD-D05F4D198CD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EEE1172-F47C-9DF7-353A-2A7E4B9A6CE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1E4CE1B-AF55-2B57-EDF9-3B8F459510D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B0EE3D8-D1F0-14AB-FCF7-DEABA7E139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9254034C-1979-749F-FED0-D2203D43DB15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CFB517A-69A2-8350-B7E1-66C75EB192AD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20C07B19-201F-60C1-9E7C-E77317E079FF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16F371E-8A60-8ACF-815B-C992A0EEEFBD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9119EA4-FCC1-83FB-707D-BEDCC76CAD46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22777C02-99BF-1ED6-45EC-1187FCDADF8B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F513579-330C-29FE-DE93-7F9A97A827A5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0C3E5BA1-8F7F-0C1A-1B9D-BAC5E55A4D29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5D6AE1C9-B613-BCD0-D5A3-BBC97819BC90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55D16A0C-24DD-530E-43F7-925B7FA0B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C032D7C3-1775-9931-5DD7-9CF58F158B1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FD06D22-3164-5551-473F-824F8EB1EB5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510FDBF5-FC0D-6DFE-4E01-B53A20E064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126" y="1279658"/>
            <a:ext cx="8869470" cy="1634992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4DAB98C8-26DC-613A-1FE4-65571B4A4C95}"/>
              </a:ext>
            </a:extLst>
          </p:cNvPr>
          <p:cNvSpPr txBox="1"/>
          <p:nvPr/>
        </p:nvSpPr>
        <p:spPr>
          <a:xfrm>
            <a:off x="9471668" y="812061"/>
            <a:ext cx="253042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0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0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الدوال الرئيسية (الأم) والتحويلات الهندسية</a:t>
            </a:r>
          </a:p>
          <a:p>
            <a:pPr lvl="0" algn="ctr">
              <a:defRPr/>
            </a:pPr>
            <a:r>
              <a:rPr lang="ar-SA" sz="20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1447/03/30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76EBD0AD-23C0-EA87-22D7-BA81DAADB6F5}"/>
              </a:ext>
            </a:extLst>
          </p:cNvPr>
          <p:cNvSpPr txBox="1"/>
          <p:nvPr/>
        </p:nvSpPr>
        <p:spPr>
          <a:xfrm>
            <a:off x="9600953" y="4481070"/>
            <a:ext cx="227185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وصف خصائص الدالة الرئيسية (الأم).</a:t>
            </a:r>
          </a:p>
        </p:txBody>
      </p:sp>
      <p:pic>
        <p:nvPicPr>
          <p:cNvPr id="27" name="صورة 26">
            <a:extLst>
              <a:ext uri="{FF2B5EF4-FFF2-40B4-BE49-F238E27FC236}">
                <a16:creationId xmlns:a16="http://schemas.microsoft.com/office/drawing/2014/main" id="{05F957E0-7016-2661-91AF-FD54C2D6774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DEB"/>
              </a:clrFrom>
              <a:clrTo>
                <a:srgbClr val="FFFDEB">
                  <a:alpha val="0"/>
                </a:srgbClr>
              </a:clrTo>
            </a:clrChange>
          </a:blip>
          <a:srcRect t="40296"/>
          <a:stretch/>
        </p:blipFill>
        <p:spPr>
          <a:xfrm>
            <a:off x="9778868" y="2249610"/>
            <a:ext cx="1916021" cy="211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76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</TotalTime>
  <Words>1231</Words>
  <Application>Microsoft Office PowerPoint</Application>
  <PresentationFormat>شاشة عريضة</PresentationFormat>
  <Paragraphs>475</Paragraphs>
  <Slides>29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29</vt:i4>
      </vt:variant>
    </vt:vector>
  </HeadingPairs>
  <TitlesOfParts>
    <vt:vector size="37" baseType="lpstr">
      <vt:lpstr>AGA Aladdin Regular</vt:lpstr>
      <vt:lpstr>Aptos</vt:lpstr>
      <vt:lpstr>Aptos Display</vt:lpstr>
      <vt:lpstr>Arial</vt:lpstr>
      <vt:lpstr>Arial Black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59</cp:revision>
  <dcterms:created xsi:type="dcterms:W3CDTF">2024-08-19T04:20:33Z</dcterms:created>
  <dcterms:modified xsi:type="dcterms:W3CDTF">2025-09-21T20:38:19Z</dcterms:modified>
</cp:coreProperties>
</file>