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82" r:id="rId12"/>
    <p:sldId id="275" r:id="rId13"/>
    <p:sldId id="276" r:id="rId14"/>
    <p:sldId id="283" r:id="rId15"/>
    <p:sldId id="277" r:id="rId16"/>
    <p:sldId id="278" r:id="rId17"/>
    <p:sldId id="279" r:id="rId18"/>
    <p:sldId id="280" r:id="rId19"/>
    <p:sldId id="281" r:id="rId20"/>
    <p:sldId id="286" r:id="rId21"/>
    <p:sldId id="284" r:id="rId22"/>
    <p:sldId id="287" r:id="rId2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8386F-3106-4AEB-9760-7518CB6327E7}" v="378" dt="2020-10-24T15:17:41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B218386F-3106-4AEB-9760-7518CB6327E7}"/>
    <pc:docChg chg="undo redo custSel addSld delSld modSld sldOrd">
      <pc:chgData name="majed Al-hakami" userId="c15e6e485a5a4051" providerId="LiveId" clId="{B218386F-3106-4AEB-9760-7518CB6327E7}" dt="2020-10-24T15:17:20.365" v="595"/>
      <pc:docMkLst>
        <pc:docMk/>
      </pc:docMkLst>
      <pc:sldChg chg="del">
        <pc:chgData name="majed Al-hakami" userId="c15e6e485a5a4051" providerId="LiveId" clId="{B218386F-3106-4AEB-9760-7518CB6327E7}" dt="2020-10-21T19:38:37.696" v="0" actId="47"/>
        <pc:sldMkLst>
          <pc:docMk/>
          <pc:sldMk cId="2447272190" sldId="256"/>
        </pc:sldMkLst>
      </pc:sldChg>
      <pc:sldChg chg="del">
        <pc:chgData name="majed Al-hakami" userId="c15e6e485a5a4051" providerId="LiveId" clId="{B218386F-3106-4AEB-9760-7518CB6327E7}" dt="2020-10-21T20:24:26.090" v="265" actId="47"/>
        <pc:sldMkLst>
          <pc:docMk/>
          <pc:sldMk cId="3985106440" sldId="257"/>
        </pc:sldMkLst>
      </pc:sldChg>
      <pc:sldChg chg="del">
        <pc:chgData name="majed Al-hakami" userId="c15e6e485a5a4051" providerId="LiveId" clId="{B218386F-3106-4AEB-9760-7518CB6327E7}" dt="2020-10-21T20:24:25.658" v="264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B218386F-3106-4AEB-9760-7518CB6327E7}" dt="2020-10-22T08:50:39.106" v="283" actId="1036"/>
        <pc:sldMkLst>
          <pc:docMk/>
          <pc:sldMk cId="1031796878" sldId="259"/>
        </pc:sldMkLst>
        <pc:spChg chg="mod">
          <ac:chgData name="majed Al-hakami" userId="c15e6e485a5a4051" providerId="LiveId" clId="{B218386F-3106-4AEB-9760-7518CB6327E7}" dt="2020-10-22T08:50:31.913" v="282" actId="2711"/>
          <ac:spMkLst>
            <pc:docMk/>
            <pc:sldMk cId="1031796878" sldId="259"/>
            <ac:spMk id="7" creationId="{4268E26B-AE6A-44CE-AEB3-9461599278B4}"/>
          </ac:spMkLst>
        </pc:spChg>
        <pc:spChg chg="mod">
          <ac:chgData name="majed Al-hakami" userId="c15e6e485a5a4051" providerId="LiveId" clId="{B218386F-3106-4AEB-9760-7518CB6327E7}" dt="2020-10-22T08:50:18.315" v="280" actId="20577"/>
          <ac:spMkLst>
            <pc:docMk/>
            <pc:sldMk cId="1031796878" sldId="259"/>
            <ac:spMk id="17" creationId="{4EECC26D-8E73-40AC-B85D-3EE46FB89FE6}"/>
          </ac:spMkLst>
        </pc:spChg>
        <pc:spChg chg="mod">
          <ac:chgData name="majed Al-hakami" userId="c15e6e485a5a4051" providerId="LiveId" clId="{B218386F-3106-4AEB-9760-7518CB6327E7}" dt="2020-10-22T08:50:39.106" v="283" actId="1036"/>
          <ac:spMkLst>
            <pc:docMk/>
            <pc:sldMk cId="1031796878" sldId="259"/>
            <ac:spMk id="21" creationId="{95657EE6-EFE5-46B2-886D-D925F291048F}"/>
          </ac:spMkLst>
        </pc:spChg>
        <pc:spChg chg="mod">
          <ac:chgData name="majed Al-hakami" userId="c15e6e485a5a4051" providerId="LiveId" clId="{B218386F-3106-4AEB-9760-7518CB6327E7}" dt="2020-10-22T08:50:25.433" v="281" actId="2711"/>
          <ac:spMkLst>
            <pc:docMk/>
            <pc:sldMk cId="1031796878" sldId="259"/>
            <ac:spMk id="25" creationId="{A7D01827-524E-41A7-B6F8-A9AA81C8CCBD}"/>
          </ac:spMkLst>
        </pc:spChg>
      </pc:sldChg>
      <pc:sldChg chg="addSp modSp mod modAnim">
        <pc:chgData name="majed Al-hakami" userId="c15e6e485a5a4051" providerId="LiveId" clId="{B218386F-3106-4AEB-9760-7518CB6327E7}" dt="2020-10-22T08:51:05.009" v="285"/>
        <pc:sldMkLst>
          <pc:docMk/>
          <pc:sldMk cId="3517283234" sldId="266"/>
        </pc:sldMkLst>
        <pc:spChg chg="mod">
          <ac:chgData name="majed Al-hakami" userId="c15e6e485a5a4051" providerId="LiveId" clId="{B218386F-3106-4AEB-9760-7518CB6327E7}" dt="2020-10-21T19:54:51.577" v="71" actId="207"/>
          <ac:spMkLst>
            <pc:docMk/>
            <pc:sldMk cId="3517283234" sldId="266"/>
            <ac:spMk id="6" creationId="{9148A410-AABB-404A-BAEE-4E3272719B78}"/>
          </ac:spMkLst>
        </pc:spChg>
        <pc:spChg chg="mod">
          <ac:chgData name="majed Al-hakami" userId="c15e6e485a5a4051" providerId="LiveId" clId="{B218386F-3106-4AEB-9760-7518CB6327E7}" dt="2020-10-21T19:54:54.684" v="72" actId="207"/>
          <ac:spMkLst>
            <pc:docMk/>
            <pc:sldMk cId="3517283234" sldId="266"/>
            <ac:spMk id="10" creationId="{A037845A-2217-437D-AD4E-BBF285C316E0}"/>
          </ac:spMkLst>
        </pc:spChg>
        <pc:spChg chg="add">
          <ac:chgData name="majed Al-hakami" userId="c15e6e485a5a4051" providerId="LiveId" clId="{B218386F-3106-4AEB-9760-7518CB6327E7}" dt="2020-10-21T19:54:40.284" v="69" actId="22"/>
          <ac:spMkLst>
            <pc:docMk/>
            <pc:sldMk cId="3517283234" sldId="266"/>
            <ac:spMk id="12" creationId="{387B452A-BDC7-48D5-8C62-D35FBF5293C5}"/>
          </ac:spMkLst>
        </pc:spChg>
      </pc:sldChg>
      <pc:sldChg chg="modSp mod">
        <pc:chgData name="majed Al-hakami" userId="c15e6e485a5a4051" providerId="LiveId" clId="{B218386F-3106-4AEB-9760-7518CB6327E7}" dt="2020-10-22T08:51:26.568" v="286" actId="14100"/>
        <pc:sldMkLst>
          <pc:docMk/>
          <pc:sldMk cId="1253671109" sldId="267"/>
        </pc:sldMkLst>
        <pc:spChg chg="mod">
          <ac:chgData name="majed Al-hakami" userId="c15e6e485a5a4051" providerId="LiveId" clId="{B218386F-3106-4AEB-9760-7518CB6327E7}" dt="2020-10-22T08:51:26.568" v="286" actId="14100"/>
          <ac:spMkLst>
            <pc:docMk/>
            <pc:sldMk cId="1253671109" sldId="267"/>
            <ac:spMk id="9" creationId="{2D438C20-A847-4494-8B02-66B7F9867EBD}"/>
          </ac:spMkLst>
        </pc:spChg>
      </pc:sldChg>
      <pc:sldChg chg="modSp mod modAnim">
        <pc:chgData name="majed Al-hakami" userId="c15e6e485a5a4051" providerId="LiveId" clId="{B218386F-3106-4AEB-9760-7518CB6327E7}" dt="2020-10-21T19:56:06.924" v="76"/>
        <pc:sldMkLst>
          <pc:docMk/>
          <pc:sldMk cId="1257896982" sldId="268"/>
        </pc:sldMkLst>
        <pc:spChg chg="mod">
          <ac:chgData name="majed Al-hakami" userId="c15e6e485a5a4051" providerId="LiveId" clId="{B218386F-3106-4AEB-9760-7518CB6327E7}" dt="2020-10-21T19:55:38.208" v="74" actId="14100"/>
          <ac:spMkLst>
            <pc:docMk/>
            <pc:sldMk cId="1257896982" sldId="268"/>
            <ac:spMk id="5" creationId="{190E77BF-2224-402C-AEB0-D86BBF2E20D5}"/>
          </ac:spMkLst>
        </pc:spChg>
        <pc:spChg chg="mod">
          <ac:chgData name="majed Al-hakami" userId="c15e6e485a5a4051" providerId="LiveId" clId="{B218386F-3106-4AEB-9760-7518CB6327E7}" dt="2020-10-21T19:55:58.228" v="75" actId="207"/>
          <ac:spMkLst>
            <pc:docMk/>
            <pc:sldMk cId="1257896982" sldId="268"/>
            <ac:spMk id="7" creationId="{9B4CB56F-1B20-4426-B074-713F18DCA80E}"/>
          </ac:spMkLst>
        </pc:spChg>
      </pc:sldChg>
      <pc:sldChg chg="addSp delSp modSp mod modAnim">
        <pc:chgData name="majed Al-hakami" userId="c15e6e485a5a4051" providerId="LiveId" clId="{B218386F-3106-4AEB-9760-7518CB6327E7}" dt="2020-10-21T20:14:22.792" v="140" actId="1076"/>
        <pc:sldMkLst>
          <pc:docMk/>
          <pc:sldMk cId="980068673" sldId="269"/>
        </pc:sldMkLst>
        <pc:spChg chg="add mod">
          <ac:chgData name="majed Al-hakami" userId="c15e6e485a5a4051" providerId="LiveId" clId="{B218386F-3106-4AEB-9760-7518CB6327E7}" dt="2020-10-21T20:14:22.792" v="140" actId="1076"/>
          <ac:spMkLst>
            <pc:docMk/>
            <pc:sldMk cId="980068673" sldId="269"/>
            <ac:spMk id="2" creationId="{EC16C20E-92ED-483F-9E3B-BEAD63D1E8A9}"/>
          </ac:spMkLst>
        </pc:spChg>
        <pc:spChg chg="del">
          <ac:chgData name="majed Al-hakami" userId="c15e6e485a5a4051" providerId="LiveId" clId="{B218386F-3106-4AEB-9760-7518CB6327E7}" dt="2020-10-21T20:13:48.689" v="130" actId="478"/>
          <ac:spMkLst>
            <pc:docMk/>
            <pc:sldMk cId="980068673" sldId="269"/>
            <ac:spMk id="5" creationId="{F2F68CD0-1548-4D65-A747-11A07CEDC445}"/>
          </ac:spMkLst>
        </pc:spChg>
        <pc:spChg chg="mod">
          <ac:chgData name="majed Al-hakami" userId="c15e6e485a5a4051" providerId="LiveId" clId="{B218386F-3106-4AEB-9760-7518CB6327E7}" dt="2020-10-21T19:39:31.351" v="5" actId="207"/>
          <ac:spMkLst>
            <pc:docMk/>
            <pc:sldMk cId="980068673" sldId="269"/>
            <ac:spMk id="44" creationId="{2FA80BEE-DB1A-43B0-9308-6BF7E259DC51}"/>
          </ac:spMkLst>
        </pc:spChg>
        <pc:spChg chg="add del mod">
          <ac:chgData name="majed Al-hakami" userId="c15e6e485a5a4051" providerId="LiveId" clId="{B218386F-3106-4AEB-9760-7518CB6327E7}" dt="2020-10-21T20:14:02.036" v="135"/>
          <ac:spMkLst>
            <pc:docMk/>
            <pc:sldMk cId="980068673" sldId="269"/>
            <ac:spMk id="45" creationId="{DD71EB37-10A8-492A-AF93-AB26F85FD08A}"/>
          </ac:spMkLst>
        </pc:spChg>
        <pc:grpChg chg="mod">
          <ac:chgData name="majed Al-hakami" userId="c15e6e485a5a4051" providerId="LiveId" clId="{B218386F-3106-4AEB-9760-7518CB6327E7}" dt="2020-10-21T19:57:37.799" v="77" actId="1076"/>
          <ac:grpSpMkLst>
            <pc:docMk/>
            <pc:sldMk cId="980068673" sldId="269"/>
            <ac:grpSpMk id="6" creationId="{1773C399-3348-4F2C-8100-57FFA5414743}"/>
          </ac:grpSpMkLst>
        </pc:grpChg>
        <pc:grpChg chg="mod">
          <ac:chgData name="majed Al-hakami" userId="c15e6e485a5a4051" providerId="LiveId" clId="{B218386F-3106-4AEB-9760-7518CB6327E7}" dt="2020-10-21T19:38:53.376" v="3" actId="14100"/>
          <ac:grpSpMkLst>
            <pc:docMk/>
            <pc:sldMk cId="980068673" sldId="269"/>
            <ac:grpSpMk id="27" creationId="{92CAD148-4635-40C6-A498-9E6E7270C755}"/>
          </ac:grpSpMkLst>
        </pc:grpChg>
        <pc:cxnChg chg="mod">
          <ac:chgData name="majed Al-hakami" userId="c15e6e485a5a4051" providerId="LiveId" clId="{B218386F-3106-4AEB-9760-7518CB6327E7}" dt="2020-10-21T19:57:40.194" v="78" actId="1076"/>
          <ac:cxnSpMkLst>
            <pc:docMk/>
            <pc:sldMk cId="980068673" sldId="269"/>
            <ac:cxnSpMk id="26" creationId="{CA351F17-FEC1-4882-8533-CB8EDE2B7810}"/>
          </ac:cxnSpMkLst>
        </pc:cxnChg>
      </pc:sldChg>
      <pc:sldChg chg="addSp delSp modSp mod modAnim">
        <pc:chgData name="majed Al-hakami" userId="c15e6e485a5a4051" providerId="LiveId" clId="{B218386F-3106-4AEB-9760-7518CB6327E7}" dt="2020-10-22T09:20:12.793" v="427" actId="20577"/>
        <pc:sldMkLst>
          <pc:docMk/>
          <pc:sldMk cId="930467221" sldId="270"/>
        </pc:sldMkLst>
        <pc:spChg chg="mod">
          <ac:chgData name="majed Al-hakami" userId="c15e6e485a5a4051" providerId="LiveId" clId="{B218386F-3106-4AEB-9760-7518CB6327E7}" dt="2020-10-22T09:20:12.793" v="427" actId="20577"/>
          <ac:spMkLst>
            <pc:docMk/>
            <pc:sldMk cId="930467221" sldId="270"/>
            <ac:spMk id="2" creationId="{4296C59C-BFBF-45B1-8410-9F0CC9170EF9}"/>
          </ac:spMkLst>
        </pc:spChg>
        <pc:spChg chg="add">
          <ac:chgData name="majed Al-hakami" userId="c15e6e485a5a4051" providerId="LiveId" clId="{B218386F-3106-4AEB-9760-7518CB6327E7}" dt="2020-10-21T20:14:32.522" v="142" actId="22"/>
          <ac:spMkLst>
            <pc:docMk/>
            <pc:sldMk cId="930467221" sldId="270"/>
            <ac:spMk id="5" creationId="{9F54F646-2436-4600-8B5E-154698CC7C88}"/>
          </ac:spMkLst>
        </pc:spChg>
        <pc:spChg chg="del mod">
          <ac:chgData name="majed Al-hakami" userId="c15e6e485a5a4051" providerId="LiveId" clId="{B218386F-3106-4AEB-9760-7518CB6327E7}" dt="2020-10-21T20:14:31.965" v="141" actId="478"/>
          <ac:spMkLst>
            <pc:docMk/>
            <pc:sldMk cId="930467221" sldId="270"/>
            <ac:spMk id="7" creationId="{586B6015-094C-423A-98E4-0997B70010CD}"/>
          </ac:spMkLst>
        </pc:spChg>
        <pc:picChg chg="mod">
          <ac:chgData name="majed Al-hakami" userId="c15e6e485a5a4051" providerId="LiveId" clId="{B218386F-3106-4AEB-9760-7518CB6327E7}" dt="2020-10-21T19:40:02.280" v="11" actId="14100"/>
          <ac:picMkLst>
            <pc:docMk/>
            <pc:sldMk cId="930467221" sldId="270"/>
            <ac:picMk id="11" creationId="{14307C77-BD1B-49A9-B6BF-47085542E19D}"/>
          </ac:picMkLst>
        </pc:picChg>
      </pc:sldChg>
      <pc:sldChg chg="addSp modSp mod">
        <pc:chgData name="majed Al-hakami" userId="c15e6e485a5a4051" providerId="LiveId" clId="{B218386F-3106-4AEB-9760-7518CB6327E7}" dt="2020-10-21T20:14:36.492" v="143" actId="22"/>
        <pc:sldMkLst>
          <pc:docMk/>
          <pc:sldMk cId="885556619" sldId="271"/>
        </pc:sldMkLst>
        <pc:spChg chg="add">
          <ac:chgData name="majed Al-hakami" userId="c15e6e485a5a4051" providerId="LiveId" clId="{B218386F-3106-4AEB-9760-7518CB6327E7}" dt="2020-10-21T20:14:36.492" v="143" actId="22"/>
          <ac:spMkLst>
            <pc:docMk/>
            <pc:sldMk cId="885556619" sldId="271"/>
            <ac:spMk id="6" creationId="{6505CC8D-483B-4D14-AACC-F1AC20DD3F3A}"/>
          </ac:spMkLst>
        </pc:spChg>
        <pc:picChg chg="mod">
          <ac:chgData name="majed Al-hakami" userId="c15e6e485a5a4051" providerId="LiveId" clId="{B218386F-3106-4AEB-9760-7518CB6327E7}" dt="2020-10-21T19:40:46.791" v="15" actId="14100"/>
          <ac:picMkLst>
            <pc:docMk/>
            <pc:sldMk cId="885556619" sldId="271"/>
            <ac:picMk id="2" creationId="{C62AF70C-80FF-4698-8400-B1F1B484F511}"/>
          </ac:picMkLst>
        </pc:picChg>
      </pc:sldChg>
      <pc:sldChg chg="addSp delSp modSp mod">
        <pc:chgData name="majed Al-hakami" userId="c15e6e485a5a4051" providerId="LiveId" clId="{B218386F-3106-4AEB-9760-7518CB6327E7}" dt="2020-10-24T13:19:41.745" v="452" actId="20577"/>
        <pc:sldMkLst>
          <pc:docMk/>
          <pc:sldMk cId="2562426312" sldId="272"/>
        </pc:sldMkLst>
        <pc:spChg chg="add mod">
          <ac:chgData name="majed Al-hakami" userId="c15e6e485a5a4051" providerId="LiveId" clId="{B218386F-3106-4AEB-9760-7518CB6327E7}" dt="2020-10-24T13:19:41.745" v="452" actId="20577"/>
          <ac:spMkLst>
            <pc:docMk/>
            <pc:sldMk cId="2562426312" sldId="272"/>
            <ac:spMk id="2" creationId="{95AFEFF8-545F-412A-A123-6625036120C2}"/>
          </ac:spMkLst>
        </pc:spChg>
        <pc:spChg chg="add del mod">
          <ac:chgData name="majed Al-hakami" userId="c15e6e485a5a4051" providerId="LiveId" clId="{B218386F-3106-4AEB-9760-7518CB6327E7}" dt="2020-10-21T20:17:01.508" v="175" actId="478"/>
          <ac:spMkLst>
            <pc:docMk/>
            <pc:sldMk cId="2562426312" sldId="272"/>
            <ac:spMk id="5" creationId="{87B57CDF-CDBB-4218-BC87-21245748C795}"/>
          </ac:spMkLst>
        </pc:spChg>
        <pc:spChg chg="mod">
          <ac:chgData name="majed Al-hakami" userId="c15e6e485a5a4051" providerId="LiveId" clId="{B218386F-3106-4AEB-9760-7518CB6327E7}" dt="2020-10-21T19:43:38.366" v="17" actId="1076"/>
          <ac:spMkLst>
            <pc:docMk/>
            <pc:sldMk cId="2562426312" sldId="272"/>
            <ac:spMk id="7" creationId="{1C3B4D3D-CA68-4993-AE78-D3740567CB31}"/>
          </ac:spMkLst>
        </pc:spChg>
        <pc:spChg chg="mod">
          <ac:chgData name="majed Al-hakami" userId="c15e6e485a5a4051" providerId="LiveId" clId="{B218386F-3106-4AEB-9760-7518CB6327E7}" dt="2020-10-22T09:21:09.097" v="428" actId="14100"/>
          <ac:spMkLst>
            <pc:docMk/>
            <pc:sldMk cId="2562426312" sldId="272"/>
            <ac:spMk id="8" creationId="{EE24E612-5E13-4F42-9929-3323F5606904}"/>
          </ac:spMkLst>
        </pc:spChg>
        <pc:spChg chg="mod">
          <ac:chgData name="majed Al-hakami" userId="c15e6e485a5a4051" providerId="LiveId" clId="{B218386F-3106-4AEB-9760-7518CB6327E7}" dt="2020-10-21T19:43:38.366" v="17" actId="1076"/>
          <ac:spMkLst>
            <pc:docMk/>
            <pc:sldMk cId="2562426312" sldId="272"/>
            <ac:spMk id="9" creationId="{E8345C81-7C4D-48FB-B56F-47AEF84BD96D}"/>
          </ac:spMkLst>
        </pc:spChg>
        <pc:spChg chg="mod">
          <ac:chgData name="majed Al-hakami" userId="c15e6e485a5a4051" providerId="LiveId" clId="{B218386F-3106-4AEB-9760-7518CB6327E7}" dt="2020-10-21T19:43:38.366" v="17" actId="1076"/>
          <ac:spMkLst>
            <pc:docMk/>
            <pc:sldMk cId="2562426312" sldId="272"/>
            <ac:spMk id="10" creationId="{012E916E-7EB7-438E-B0AC-EA1A2DE501CC}"/>
          </ac:spMkLst>
        </pc:spChg>
        <pc:spChg chg="mod">
          <ac:chgData name="majed Al-hakami" userId="c15e6e485a5a4051" providerId="LiveId" clId="{B218386F-3106-4AEB-9760-7518CB6327E7}" dt="2020-10-21T19:43:38.366" v="17" actId="1076"/>
          <ac:spMkLst>
            <pc:docMk/>
            <pc:sldMk cId="2562426312" sldId="272"/>
            <ac:spMk id="11" creationId="{DB4E867A-2A9F-4E06-A51F-7B92CBFAFB7B}"/>
          </ac:spMkLst>
        </pc:spChg>
        <pc:grpChg chg="add mod">
          <ac:chgData name="majed Al-hakami" userId="c15e6e485a5a4051" providerId="LiveId" clId="{B218386F-3106-4AEB-9760-7518CB6327E7}" dt="2020-10-21T19:43:48.486" v="19" actId="403"/>
          <ac:grpSpMkLst>
            <pc:docMk/>
            <pc:sldMk cId="2562426312" sldId="272"/>
            <ac:grpSpMk id="6" creationId="{D231DDB3-14D1-4FC2-BFAD-8DED285993CE}"/>
          </ac:grpSpMkLst>
        </pc:grpChg>
      </pc:sldChg>
      <pc:sldChg chg="addSp delSp modSp mod modAnim">
        <pc:chgData name="majed Al-hakami" userId="c15e6e485a5a4051" providerId="LiveId" clId="{B218386F-3106-4AEB-9760-7518CB6327E7}" dt="2020-10-22T09:22:25.210" v="429"/>
        <pc:sldMkLst>
          <pc:docMk/>
          <pc:sldMk cId="2760450893" sldId="273"/>
        </pc:sldMkLst>
        <pc:spChg chg="add del mod">
          <ac:chgData name="majed Al-hakami" userId="c15e6e485a5a4051" providerId="LiveId" clId="{B218386F-3106-4AEB-9760-7518CB6327E7}" dt="2020-10-21T20:17:15.490" v="178" actId="478"/>
          <ac:spMkLst>
            <pc:docMk/>
            <pc:sldMk cId="2760450893" sldId="273"/>
            <ac:spMk id="2" creationId="{08274443-CE3B-41A0-8B04-A70AA0D72BAC}"/>
          </ac:spMkLst>
        </pc:spChg>
        <pc:spChg chg="add del mod">
          <ac:chgData name="majed Al-hakami" userId="c15e6e485a5a4051" providerId="LiveId" clId="{B218386F-3106-4AEB-9760-7518CB6327E7}" dt="2020-10-21T20:15:17.183" v="148" actId="478"/>
          <ac:spMkLst>
            <pc:docMk/>
            <pc:sldMk cId="2760450893" sldId="273"/>
            <ac:spMk id="5" creationId="{413712D8-EF3E-4FA1-B4A7-DB02BFB88439}"/>
          </ac:spMkLst>
        </pc:spChg>
        <pc:spChg chg="mod">
          <ac:chgData name="majed Al-hakami" userId="c15e6e485a5a4051" providerId="LiveId" clId="{B218386F-3106-4AEB-9760-7518CB6327E7}" dt="2020-10-22T08:55:12.187" v="287" actId="1076"/>
          <ac:spMkLst>
            <pc:docMk/>
            <pc:sldMk cId="2760450893" sldId="273"/>
            <ac:spMk id="7" creationId="{26E16F7A-77B2-4D0A-A804-91AF42336304}"/>
          </ac:spMkLst>
        </pc:spChg>
        <pc:spChg chg="add mod">
          <ac:chgData name="majed Al-hakami" userId="c15e6e485a5a4051" providerId="LiveId" clId="{B218386F-3106-4AEB-9760-7518CB6327E7}" dt="2020-10-21T19:59:33.210" v="83" actId="207"/>
          <ac:spMkLst>
            <pc:docMk/>
            <pc:sldMk cId="2760450893" sldId="273"/>
            <ac:spMk id="9" creationId="{5BC6A1E5-076C-4FD2-9042-1F59D8777532}"/>
          </ac:spMkLst>
        </pc:spChg>
        <pc:spChg chg="add del">
          <ac:chgData name="majed Al-hakami" userId="c15e6e485a5a4051" providerId="LiveId" clId="{B218386F-3106-4AEB-9760-7518CB6327E7}" dt="2020-10-21T20:17:12.661" v="177" actId="478"/>
          <ac:spMkLst>
            <pc:docMk/>
            <pc:sldMk cId="2760450893" sldId="273"/>
            <ac:spMk id="12" creationId="{5375110A-12D5-4100-8A8E-0F2AC11ED10C}"/>
          </ac:spMkLst>
        </pc:spChg>
        <pc:spChg chg="add">
          <ac:chgData name="majed Al-hakami" userId="c15e6e485a5a4051" providerId="LiveId" clId="{B218386F-3106-4AEB-9760-7518CB6327E7}" dt="2020-10-21T20:17:16.065" v="179" actId="22"/>
          <ac:spMkLst>
            <pc:docMk/>
            <pc:sldMk cId="2760450893" sldId="273"/>
            <ac:spMk id="14" creationId="{9D8875EF-7DE1-41E7-A3C3-5CC368EE8734}"/>
          </ac:spMkLst>
        </pc:spChg>
        <pc:grpChg chg="add mod">
          <ac:chgData name="majed Al-hakami" userId="c15e6e485a5a4051" providerId="LiveId" clId="{B218386F-3106-4AEB-9760-7518CB6327E7}" dt="2020-10-22T08:55:12.187" v="287" actId="1076"/>
          <ac:grpSpMkLst>
            <pc:docMk/>
            <pc:sldMk cId="2760450893" sldId="273"/>
            <ac:grpSpMk id="6" creationId="{5ED9229E-88E6-4C2E-8612-8F9A736848B2}"/>
          </ac:grpSpMkLst>
        </pc:grpChg>
        <pc:picChg chg="mod">
          <ac:chgData name="majed Al-hakami" userId="c15e6e485a5a4051" providerId="LiveId" clId="{B218386F-3106-4AEB-9760-7518CB6327E7}" dt="2020-10-22T08:55:12.187" v="287" actId="1076"/>
          <ac:picMkLst>
            <pc:docMk/>
            <pc:sldMk cId="2760450893" sldId="273"/>
            <ac:picMk id="8" creationId="{B5101D4E-5F2A-4F44-887B-F8925B467DD4}"/>
          </ac:picMkLst>
        </pc:picChg>
      </pc:sldChg>
      <pc:sldChg chg="addSp delSp modSp mod ord">
        <pc:chgData name="majed Al-hakami" userId="c15e6e485a5a4051" providerId="LiveId" clId="{B218386F-3106-4AEB-9760-7518CB6327E7}" dt="2020-10-21T20:16:51.990" v="172" actId="22"/>
        <pc:sldMkLst>
          <pc:docMk/>
          <pc:sldMk cId="1190360708" sldId="274"/>
        </pc:sldMkLst>
        <pc:spChg chg="add del">
          <ac:chgData name="majed Al-hakami" userId="c15e6e485a5a4051" providerId="LiveId" clId="{B218386F-3106-4AEB-9760-7518CB6327E7}" dt="2020-10-21T20:16:51.500" v="171" actId="478"/>
          <ac:spMkLst>
            <pc:docMk/>
            <pc:sldMk cId="1190360708" sldId="274"/>
            <ac:spMk id="2" creationId="{600CFCBC-146B-47BE-949F-2A7AFCF2EA4C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6" creationId="{24998A60-6A7A-4CAC-91E7-84387F309E1C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7" creationId="{E60F89DE-7B3D-4B8F-9FBF-7A6B3E252CC6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8" creationId="{A9F903CB-2F19-4518-8C98-03FF8C263217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9" creationId="{A35E2E9B-4496-4D06-8B3F-741542D8A8F9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10" creationId="{9995B7F8-CF6D-436E-854E-F774CA69C43F}"/>
          </ac:spMkLst>
        </pc:spChg>
        <pc:spChg chg="mod">
          <ac:chgData name="majed Al-hakami" userId="c15e6e485a5a4051" providerId="LiveId" clId="{B218386F-3106-4AEB-9760-7518CB6327E7}" dt="2020-10-21T19:45:26.075" v="24" actId="1076"/>
          <ac:spMkLst>
            <pc:docMk/>
            <pc:sldMk cId="1190360708" sldId="274"/>
            <ac:spMk id="11" creationId="{C77CF268-9C9A-41B6-B697-D8A0F627E77C}"/>
          </ac:spMkLst>
        </pc:spChg>
        <pc:spChg chg="add mod">
          <ac:chgData name="majed Al-hakami" userId="c15e6e485a5a4051" providerId="LiveId" clId="{B218386F-3106-4AEB-9760-7518CB6327E7}" dt="2020-10-21T20:15:25.618" v="150" actId="1076"/>
          <ac:spMkLst>
            <pc:docMk/>
            <pc:sldMk cId="1190360708" sldId="274"/>
            <ac:spMk id="12" creationId="{B72418FB-CDCE-4DC7-BB7B-F2D9D29679E4}"/>
          </ac:spMkLst>
        </pc:spChg>
        <pc:spChg chg="add">
          <ac:chgData name="majed Al-hakami" userId="c15e6e485a5a4051" providerId="LiveId" clId="{B218386F-3106-4AEB-9760-7518CB6327E7}" dt="2020-10-21T20:16:51.990" v="172" actId="22"/>
          <ac:spMkLst>
            <pc:docMk/>
            <pc:sldMk cId="1190360708" sldId="274"/>
            <ac:spMk id="15" creationId="{20698F64-046F-45F1-9AEC-4B1D8A1A4D63}"/>
          </ac:spMkLst>
        </pc:spChg>
        <pc:grpChg chg="add mod">
          <ac:chgData name="majed Al-hakami" userId="c15e6e485a5a4051" providerId="LiveId" clId="{B218386F-3106-4AEB-9760-7518CB6327E7}" dt="2020-10-21T19:45:27.838" v="25" actId="403"/>
          <ac:grpSpMkLst>
            <pc:docMk/>
            <pc:sldMk cId="1190360708" sldId="274"/>
            <ac:grpSpMk id="5" creationId="{91A95C05-A6C1-41D5-BA1C-D522FF8C0589}"/>
          </ac:grpSpMkLst>
        </pc:grpChg>
      </pc:sldChg>
      <pc:sldChg chg="addSp delSp modSp mod modAnim">
        <pc:chgData name="majed Al-hakami" userId="c15e6e485a5a4051" providerId="LiveId" clId="{B218386F-3106-4AEB-9760-7518CB6327E7}" dt="2020-10-22T08:58:03.386" v="288" actId="14100"/>
        <pc:sldMkLst>
          <pc:docMk/>
          <pc:sldMk cId="442649554" sldId="275"/>
        </pc:sldMkLst>
        <pc:spChg chg="add mod">
          <ac:chgData name="majed Al-hakami" userId="c15e6e485a5a4051" providerId="LiveId" clId="{B218386F-3106-4AEB-9760-7518CB6327E7}" dt="2020-10-21T20:16:39.471" v="168" actId="14100"/>
          <ac:spMkLst>
            <pc:docMk/>
            <pc:sldMk cId="442649554" sldId="275"/>
            <ac:spMk id="5" creationId="{438147F0-312D-494D-BF99-4D9C6607A52C}"/>
          </ac:spMkLst>
        </pc:spChg>
        <pc:spChg chg="add del mod">
          <ac:chgData name="majed Al-hakami" userId="c15e6e485a5a4051" providerId="LiveId" clId="{B218386F-3106-4AEB-9760-7518CB6327E7}" dt="2020-10-21T20:15:44.243" v="154" actId="478"/>
          <ac:spMkLst>
            <pc:docMk/>
            <pc:sldMk cId="442649554" sldId="275"/>
            <ac:spMk id="7" creationId="{0807BF1F-84F7-4F3A-82E0-533505B79725}"/>
          </ac:spMkLst>
        </pc:spChg>
        <pc:graphicFrameChg chg="add mod modGraphic">
          <ac:chgData name="majed Al-hakami" userId="c15e6e485a5a4051" providerId="LiveId" clId="{B218386F-3106-4AEB-9760-7518CB6327E7}" dt="2020-10-22T08:58:03.386" v="288" actId="14100"/>
          <ac:graphicFrameMkLst>
            <pc:docMk/>
            <pc:sldMk cId="442649554" sldId="275"/>
            <ac:graphicFrameMk id="2" creationId="{4125AD6E-2457-4F40-9F38-2A855D6DC3A1}"/>
          </ac:graphicFrameMkLst>
        </pc:graphicFrameChg>
      </pc:sldChg>
      <pc:sldChg chg="addSp delSp modSp mod">
        <pc:chgData name="majed Al-hakami" userId="c15e6e485a5a4051" providerId="LiveId" clId="{B218386F-3106-4AEB-9760-7518CB6327E7}" dt="2020-10-21T20:21:13.475" v="187" actId="478"/>
        <pc:sldMkLst>
          <pc:docMk/>
          <pc:sldMk cId="2862285402" sldId="276"/>
        </pc:sldMkLst>
        <pc:spChg chg="add del mod">
          <ac:chgData name="majed Al-hakami" userId="c15e6e485a5a4051" providerId="LiveId" clId="{B218386F-3106-4AEB-9760-7518CB6327E7}" dt="2020-10-21T20:17:52.959" v="184" actId="478"/>
          <ac:spMkLst>
            <pc:docMk/>
            <pc:sldMk cId="2862285402" sldId="276"/>
            <ac:spMk id="2" creationId="{34288A95-2AD7-45A4-BF46-391FEF609199}"/>
          </ac:spMkLst>
        </pc:spChg>
        <pc:spChg chg="add">
          <ac:chgData name="majed Al-hakami" userId="c15e6e485a5a4051" providerId="LiveId" clId="{B218386F-3106-4AEB-9760-7518CB6327E7}" dt="2020-10-21T20:11:57.123" v="118" actId="22"/>
          <ac:spMkLst>
            <pc:docMk/>
            <pc:sldMk cId="2862285402" sldId="276"/>
            <ac:spMk id="5" creationId="{C86FA882-3EB0-46BB-9F79-7B8A03BFE080}"/>
          </ac:spMkLst>
        </pc:spChg>
        <pc:spChg chg="add">
          <ac:chgData name="majed Al-hakami" userId="c15e6e485a5a4051" providerId="LiveId" clId="{B218386F-3106-4AEB-9760-7518CB6327E7}" dt="2020-10-21T20:17:53.822" v="185" actId="22"/>
          <ac:spMkLst>
            <pc:docMk/>
            <pc:sldMk cId="2862285402" sldId="276"/>
            <ac:spMk id="6" creationId="{5E7372EA-9E4B-44E0-9EA7-B8A81A332212}"/>
          </ac:spMkLst>
        </pc:spChg>
        <pc:spChg chg="add mod">
          <ac:chgData name="majed Al-hakami" userId="c15e6e485a5a4051" providerId="LiveId" clId="{B218386F-3106-4AEB-9760-7518CB6327E7}" dt="2020-10-21T19:50:26.677" v="40" actId="20577"/>
          <ac:spMkLst>
            <pc:docMk/>
            <pc:sldMk cId="2862285402" sldId="276"/>
            <ac:spMk id="7" creationId="{E241C26F-BBC3-4434-92B1-15E62E115B19}"/>
          </ac:spMkLst>
        </pc:spChg>
        <pc:spChg chg="add mod">
          <ac:chgData name="majed Al-hakami" userId="c15e6e485a5a4051" providerId="LiveId" clId="{B218386F-3106-4AEB-9760-7518CB6327E7}" dt="2020-10-21T19:50:02.676" v="36" actId="1076"/>
          <ac:spMkLst>
            <pc:docMk/>
            <pc:sldMk cId="2862285402" sldId="276"/>
            <ac:spMk id="9" creationId="{D1DF990D-FBB2-49EA-A94C-030FCC85E621}"/>
          </ac:spMkLst>
        </pc:spChg>
        <pc:spChg chg="add mod">
          <ac:chgData name="majed Al-hakami" userId="c15e6e485a5a4051" providerId="LiveId" clId="{B218386F-3106-4AEB-9760-7518CB6327E7}" dt="2020-10-21T19:50:48.636" v="45" actId="20577"/>
          <ac:spMkLst>
            <pc:docMk/>
            <pc:sldMk cId="2862285402" sldId="276"/>
            <ac:spMk id="11" creationId="{3DE96F03-97B6-4ACF-A797-E26C235D8DF3}"/>
          </ac:spMkLst>
        </pc:spChg>
        <pc:graphicFrameChg chg="add del modGraphic">
          <ac:chgData name="majed Al-hakami" userId="c15e6e485a5a4051" providerId="LiveId" clId="{B218386F-3106-4AEB-9760-7518CB6327E7}" dt="2020-10-21T20:21:13.475" v="187" actId="478"/>
          <ac:graphicFrameMkLst>
            <pc:docMk/>
            <pc:sldMk cId="2862285402" sldId="276"/>
            <ac:graphicFrameMk id="14" creationId="{0D8B4852-A458-4D63-B617-DD6E81B7FA50}"/>
          </ac:graphicFrameMkLst>
        </pc:graphicFrameChg>
      </pc:sldChg>
      <pc:sldChg chg="addSp delSp modSp mod modAnim">
        <pc:chgData name="majed Al-hakami" userId="c15e6e485a5a4051" providerId="LiveId" clId="{B218386F-3106-4AEB-9760-7518CB6327E7}" dt="2020-10-22T09:24:44.932" v="435" actId="403"/>
        <pc:sldMkLst>
          <pc:docMk/>
          <pc:sldMk cId="2676875375" sldId="277"/>
        </pc:sldMkLst>
        <pc:spChg chg="add del">
          <ac:chgData name="majed Al-hakami" userId="c15e6e485a5a4051" providerId="LiveId" clId="{B218386F-3106-4AEB-9760-7518CB6327E7}" dt="2020-10-21T20:16:01.221" v="157" actId="22"/>
          <ac:spMkLst>
            <pc:docMk/>
            <pc:sldMk cId="2676875375" sldId="277"/>
            <ac:spMk id="2" creationId="{4A0E18F0-5402-4C1D-A3D0-6FBF99066C48}"/>
          </ac:spMkLst>
        </pc:spChg>
        <pc:spChg chg="add del mod">
          <ac:chgData name="majed Al-hakami" userId="c15e6e485a5a4051" providerId="LiveId" clId="{B218386F-3106-4AEB-9760-7518CB6327E7}" dt="2020-10-21T20:16:29.167" v="166"/>
          <ac:spMkLst>
            <pc:docMk/>
            <pc:sldMk cId="2676875375" sldId="277"/>
            <ac:spMk id="5" creationId="{84C39F51-3888-43DC-9E97-7E3AFE85EB79}"/>
          </ac:spMkLst>
        </pc:spChg>
        <pc:spChg chg="mod">
          <ac:chgData name="majed Al-hakami" userId="c15e6e485a5a4051" providerId="LiveId" clId="{B218386F-3106-4AEB-9760-7518CB6327E7}" dt="2020-10-22T09:00:21.826" v="290" actId="1076"/>
          <ac:spMkLst>
            <pc:docMk/>
            <pc:sldMk cId="2676875375" sldId="277"/>
            <ac:spMk id="7" creationId="{9FD9A88A-03A2-4E11-BB7D-A24745441DDC}"/>
          </ac:spMkLst>
        </pc:spChg>
        <pc:spChg chg="add mod">
          <ac:chgData name="majed Al-hakami" userId="c15e6e485a5a4051" providerId="LiveId" clId="{B218386F-3106-4AEB-9760-7518CB6327E7}" dt="2020-10-22T09:24:44.932" v="435" actId="403"/>
          <ac:spMkLst>
            <pc:docMk/>
            <pc:sldMk cId="2676875375" sldId="277"/>
            <ac:spMk id="9" creationId="{51613947-A1E3-4A42-9468-9B19C8028CD6}"/>
          </ac:spMkLst>
        </pc:spChg>
        <pc:spChg chg="add mod">
          <ac:chgData name="majed Al-hakami" userId="c15e6e485a5a4051" providerId="LiveId" clId="{B218386F-3106-4AEB-9760-7518CB6327E7}" dt="2020-10-21T20:16:28.189" v="164" actId="14100"/>
          <ac:spMkLst>
            <pc:docMk/>
            <pc:sldMk cId="2676875375" sldId="277"/>
            <ac:spMk id="12" creationId="{4CC9F37B-05E5-4792-8402-B05FED218211}"/>
          </ac:spMkLst>
        </pc:spChg>
        <pc:grpChg chg="add mod">
          <ac:chgData name="majed Al-hakami" userId="c15e6e485a5a4051" providerId="LiveId" clId="{B218386F-3106-4AEB-9760-7518CB6327E7}" dt="2020-10-22T09:00:21.826" v="290" actId="1076"/>
          <ac:grpSpMkLst>
            <pc:docMk/>
            <pc:sldMk cId="2676875375" sldId="277"/>
            <ac:grpSpMk id="6" creationId="{A1D32800-D231-4418-A064-D7C34FE28E2D}"/>
          </ac:grpSpMkLst>
        </pc:grpChg>
        <pc:picChg chg="mod">
          <ac:chgData name="majed Al-hakami" userId="c15e6e485a5a4051" providerId="LiveId" clId="{B218386F-3106-4AEB-9760-7518CB6327E7}" dt="2020-10-22T09:00:21.826" v="290" actId="1076"/>
          <ac:picMkLst>
            <pc:docMk/>
            <pc:sldMk cId="2676875375" sldId="277"/>
            <ac:picMk id="8" creationId="{85750C54-9F45-4E64-BEA6-A88B0BFDFB9F}"/>
          </ac:picMkLst>
        </pc:picChg>
      </pc:sldChg>
      <pc:sldChg chg="addSp delSp modSp mod modAnim">
        <pc:chgData name="majed Al-hakami" userId="c15e6e485a5a4051" providerId="LiveId" clId="{B218386F-3106-4AEB-9760-7518CB6327E7}" dt="2020-10-22T09:26:28.100" v="445"/>
        <pc:sldMkLst>
          <pc:docMk/>
          <pc:sldMk cId="164667800" sldId="278"/>
        </pc:sldMkLst>
        <pc:spChg chg="add">
          <ac:chgData name="majed Al-hakami" userId="c15e6e485a5a4051" providerId="LiveId" clId="{B218386F-3106-4AEB-9760-7518CB6327E7}" dt="2020-10-21T20:21:34.754" v="189" actId="22"/>
          <ac:spMkLst>
            <pc:docMk/>
            <pc:sldMk cId="164667800" sldId="278"/>
            <ac:spMk id="2" creationId="{7B58D666-429D-4DC7-962F-3E481F03821F}"/>
          </ac:spMkLst>
        </pc:spChg>
        <pc:spChg chg="mod">
          <ac:chgData name="majed Al-hakami" userId="c15e6e485a5a4051" providerId="LiveId" clId="{B218386F-3106-4AEB-9760-7518CB6327E7}" dt="2020-10-21T19:51:25.653" v="50" actId="1076"/>
          <ac:spMkLst>
            <pc:docMk/>
            <pc:sldMk cId="164667800" sldId="278"/>
            <ac:spMk id="6" creationId="{77DD7073-5CCE-4369-B098-17CE1867022F}"/>
          </ac:spMkLst>
        </pc:spChg>
        <pc:spChg chg="add mod">
          <ac:chgData name="majed Al-hakami" userId="c15e6e485a5a4051" providerId="LiveId" clId="{B218386F-3106-4AEB-9760-7518CB6327E7}" dt="2020-10-21T20:22:18.222" v="194" actId="1036"/>
          <ac:spMkLst>
            <pc:docMk/>
            <pc:sldMk cId="164667800" sldId="278"/>
            <ac:spMk id="11" creationId="{C204D524-AF60-4699-B5B6-DE7B83AAF399}"/>
          </ac:spMkLst>
        </pc:spChg>
        <pc:spChg chg="add mod">
          <ac:chgData name="majed Al-hakami" userId="c15e6e485a5a4051" providerId="LiveId" clId="{B218386F-3106-4AEB-9760-7518CB6327E7}" dt="2020-10-21T20:21:44.348" v="191" actId="207"/>
          <ac:spMkLst>
            <pc:docMk/>
            <pc:sldMk cId="164667800" sldId="278"/>
            <ac:spMk id="12" creationId="{54D0BDB1-A58D-4C5A-9380-0F4FAAB92E3B}"/>
          </ac:spMkLst>
        </pc:spChg>
        <pc:spChg chg="add mod">
          <ac:chgData name="majed Al-hakami" userId="c15e6e485a5a4051" providerId="LiveId" clId="{B218386F-3106-4AEB-9760-7518CB6327E7}" dt="2020-10-21T20:21:41.161" v="190" actId="207"/>
          <ac:spMkLst>
            <pc:docMk/>
            <pc:sldMk cId="164667800" sldId="278"/>
            <ac:spMk id="13" creationId="{93E41C6E-87F6-4245-86E2-5E54259BD5ED}"/>
          </ac:spMkLst>
        </pc:spChg>
        <pc:spChg chg="add del mod">
          <ac:chgData name="majed Al-hakami" userId="c15e6e485a5a4051" providerId="LiveId" clId="{B218386F-3106-4AEB-9760-7518CB6327E7}" dt="2020-10-21T20:21:34.160" v="188" actId="478"/>
          <ac:spMkLst>
            <pc:docMk/>
            <pc:sldMk cId="164667800" sldId="278"/>
            <ac:spMk id="14" creationId="{92B9F1AE-86CD-41BE-B01C-5E5C6D763E99}"/>
          </ac:spMkLst>
        </pc:spChg>
        <pc:grpChg chg="add mod">
          <ac:chgData name="majed Al-hakami" userId="c15e6e485a5a4051" providerId="LiveId" clId="{B218386F-3106-4AEB-9760-7518CB6327E7}" dt="2020-10-21T19:51:25.653" v="50" actId="1076"/>
          <ac:grpSpMkLst>
            <pc:docMk/>
            <pc:sldMk cId="164667800" sldId="278"/>
            <ac:grpSpMk id="5" creationId="{88BD1496-8874-466A-9617-AD6C8F00C742}"/>
          </ac:grpSpMkLst>
        </pc:grpChg>
        <pc:picChg chg="mod">
          <ac:chgData name="majed Al-hakami" userId="c15e6e485a5a4051" providerId="LiveId" clId="{B218386F-3106-4AEB-9760-7518CB6327E7}" dt="2020-10-21T19:51:25.653" v="50" actId="1076"/>
          <ac:picMkLst>
            <pc:docMk/>
            <pc:sldMk cId="164667800" sldId="278"/>
            <ac:picMk id="7" creationId="{C48D7A6A-0AE5-444B-928F-C77A28C89142}"/>
          </ac:picMkLst>
        </pc:picChg>
        <pc:picChg chg="add mod">
          <ac:chgData name="majed Al-hakami" userId="c15e6e485a5a4051" providerId="LiveId" clId="{B218386F-3106-4AEB-9760-7518CB6327E7}" dt="2020-10-21T19:51:25.653" v="50" actId="1076"/>
          <ac:picMkLst>
            <pc:docMk/>
            <pc:sldMk cId="164667800" sldId="278"/>
            <ac:picMk id="8" creationId="{EB1EC06E-BFD3-4219-AC9C-BE6158FA2AB7}"/>
          </ac:picMkLst>
        </pc:picChg>
        <pc:picChg chg="add mod">
          <ac:chgData name="majed Al-hakami" userId="c15e6e485a5a4051" providerId="LiveId" clId="{B218386F-3106-4AEB-9760-7518CB6327E7}" dt="2020-10-21T20:05:23.963" v="106" actId="14100"/>
          <ac:picMkLst>
            <pc:docMk/>
            <pc:sldMk cId="164667800" sldId="278"/>
            <ac:picMk id="9" creationId="{8FDA3319-D027-47A1-887E-CF6306939113}"/>
          </ac:picMkLst>
        </pc:picChg>
        <pc:picChg chg="add mod">
          <ac:chgData name="majed Al-hakami" userId="c15e6e485a5a4051" providerId="LiveId" clId="{B218386F-3106-4AEB-9760-7518CB6327E7}" dt="2020-10-21T19:51:25.653" v="50" actId="1076"/>
          <ac:picMkLst>
            <pc:docMk/>
            <pc:sldMk cId="164667800" sldId="278"/>
            <ac:picMk id="10" creationId="{4508D198-F2F5-4346-8383-1CE287CFAF46}"/>
          </ac:picMkLst>
        </pc:picChg>
      </pc:sldChg>
      <pc:sldChg chg="addSp delSp modSp mod modAnim">
        <pc:chgData name="majed Al-hakami" userId="c15e6e485a5a4051" providerId="LiveId" clId="{B218386F-3106-4AEB-9760-7518CB6327E7}" dt="2020-10-22T09:36:17.256" v="450" actId="20577"/>
        <pc:sldMkLst>
          <pc:docMk/>
          <pc:sldMk cId="2733706975" sldId="279"/>
        </pc:sldMkLst>
        <pc:spChg chg="add mod">
          <ac:chgData name="majed Al-hakami" userId="c15e6e485a5a4051" providerId="LiveId" clId="{B218386F-3106-4AEB-9760-7518CB6327E7}" dt="2020-10-22T09:36:17.256" v="450" actId="20577"/>
          <ac:spMkLst>
            <pc:docMk/>
            <pc:sldMk cId="2733706975" sldId="279"/>
            <ac:spMk id="2" creationId="{491942A6-D5F4-449F-A19A-B8A20828E03C}"/>
          </ac:spMkLst>
        </pc:spChg>
        <pc:spChg chg="add">
          <ac:chgData name="majed Al-hakami" userId="c15e6e485a5a4051" providerId="LiveId" clId="{B218386F-3106-4AEB-9760-7518CB6327E7}" dt="2020-10-21T20:22:26.079" v="196" actId="22"/>
          <ac:spMkLst>
            <pc:docMk/>
            <pc:sldMk cId="2733706975" sldId="279"/>
            <ac:spMk id="5" creationId="{AD9DBD4A-49F7-45AA-A135-5517D657E15E}"/>
          </ac:spMkLst>
        </pc:spChg>
        <pc:spChg chg="add del mod">
          <ac:chgData name="majed Al-hakami" userId="c15e6e485a5a4051" providerId="LiveId" clId="{B218386F-3106-4AEB-9760-7518CB6327E7}" dt="2020-10-21T20:22:25.513" v="195" actId="478"/>
          <ac:spMkLst>
            <pc:docMk/>
            <pc:sldMk cId="2733706975" sldId="279"/>
            <ac:spMk id="7" creationId="{2C7C6486-86DE-4697-A014-B34DCB0C45AB}"/>
          </ac:spMkLst>
        </pc:spChg>
      </pc:sldChg>
      <pc:sldChg chg="addSp delSp modSp mod">
        <pc:chgData name="majed Al-hakami" userId="c15e6e485a5a4051" providerId="LiveId" clId="{B218386F-3106-4AEB-9760-7518CB6327E7}" dt="2020-10-21T20:22:37.836" v="198" actId="22"/>
        <pc:sldMkLst>
          <pc:docMk/>
          <pc:sldMk cId="108562794" sldId="280"/>
        </pc:sldMkLst>
        <pc:spChg chg="add">
          <ac:chgData name="majed Al-hakami" userId="c15e6e485a5a4051" providerId="LiveId" clId="{B218386F-3106-4AEB-9760-7518CB6327E7}" dt="2020-10-21T20:22:37.836" v="198" actId="22"/>
          <ac:spMkLst>
            <pc:docMk/>
            <pc:sldMk cId="108562794" sldId="280"/>
            <ac:spMk id="5" creationId="{03ACC2D6-946B-4F7D-9B38-E610A451DA9E}"/>
          </ac:spMkLst>
        </pc:spChg>
        <pc:spChg chg="add del mod">
          <ac:chgData name="majed Al-hakami" userId="c15e6e485a5a4051" providerId="LiveId" clId="{B218386F-3106-4AEB-9760-7518CB6327E7}" dt="2020-10-21T20:22:37.247" v="197" actId="478"/>
          <ac:spMkLst>
            <pc:docMk/>
            <pc:sldMk cId="108562794" sldId="280"/>
            <ac:spMk id="7" creationId="{11A71C24-DF93-465A-AD84-05E28ACF7846}"/>
          </ac:spMkLst>
        </pc:spChg>
        <pc:graphicFrameChg chg="add mod">
          <ac:chgData name="majed Al-hakami" userId="c15e6e485a5a4051" providerId="LiveId" clId="{B218386F-3106-4AEB-9760-7518CB6327E7}" dt="2020-10-21T19:51:52.256" v="54" actId="1076"/>
          <ac:graphicFrameMkLst>
            <pc:docMk/>
            <pc:sldMk cId="108562794" sldId="280"/>
            <ac:graphicFrameMk id="2" creationId="{D870D010-51D3-4A23-9E09-37A9F225A8FD}"/>
          </ac:graphicFrameMkLst>
        </pc:graphicFrameChg>
      </pc:sldChg>
      <pc:sldChg chg="addSp delSp modSp mod">
        <pc:chgData name="majed Al-hakami" userId="c15e6e485a5a4051" providerId="LiveId" clId="{B218386F-3106-4AEB-9760-7518CB6327E7}" dt="2020-10-21T20:23:59.384" v="261" actId="403"/>
        <pc:sldMkLst>
          <pc:docMk/>
          <pc:sldMk cId="1770059595" sldId="281"/>
        </pc:sldMkLst>
        <pc:spChg chg="add">
          <ac:chgData name="majed Al-hakami" userId="c15e6e485a5a4051" providerId="LiveId" clId="{B218386F-3106-4AEB-9760-7518CB6327E7}" dt="2020-10-21T20:12:23.842" v="122" actId="22"/>
          <ac:spMkLst>
            <pc:docMk/>
            <pc:sldMk cId="1770059595" sldId="281"/>
            <ac:spMk id="2" creationId="{4ABCBEA6-33D1-4678-B198-A362B40C7860}"/>
          </ac:spMkLst>
        </pc:spChg>
        <pc:spChg chg="mod">
          <ac:chgData name="majed Al-hakami" userId="c15e6e485a5a4051" providerId="LiveId" clId="{B218386F-3106-4AEB-9760-7518CB6327E7}" dt="2020-10-21T20:12:32.864" v="124" actId="1076"/>
          <ac:spMkLst>
            <pc:docMk/>
            <pc:sldMk cId="1770059595" sldId="281"/>
            <ac:spMk id="6" creationId="{0654E61F-5755-4B31-BDBE-C7132C3718B8}"/>
          </ac:spMkLst>
        </pc:spChg>
        <pc:spChg chg="add del mod">
          <ac:chgData name="majed Al-hakami" userId="c15e6e485a5a4051" providerId="LiveId" clId="{B218386F-3106-4AEB-9760-7518CB6327E7}" dt="2020-10-21T20:23:12.233" v="204" actId="478"/>
          <ac:spMkLst>
            <pc:docMk/>
            <pc:sldMk cId="1770059595" sldId="281"/>
            <ac:spMk id="8" creationId="{77116331-29A3-4059-9AD7-7E02FD84FB4F}"/>
          </ac:spMkLst>
        </pc:spChg>
        <pc:spChg chg="add del mod">
          <ac:chgData name="majed Al-hakami" userId="c15e6e485a5a4051" providerId="LiveId" clId="{B218386F-3106-4AEB-9760-7518CB6327E7}" dt="2020-10-21T20:23:59.384" v="261" actId="403"/>
          <ac:spMkLst>
            <pc:docMk/>
            <pc:sldMk cId="1770059595" sldId="281"/>
            <ac:spMk id="11" creationId="{79E48DE2-5012-4C40-B838-B8E16D71E1BB}"/>
          </ac:spMkLst>
        </pc:spChg>
        <pc:grpChg chg="add mod">
          <ac:chgData name="majed Al-hakami" userId="c15e6e485a5a4051" providerId="LiveId" clId="{B218386F-3106-4AEB-9760-7518CB6327E7}" dt="2020-10-21T20:12:32.864" v="124" actId="1076"/>
          <ac:grpSpMkLst>
            <pc:docMk/>
            <pc:sldMk cId="1770059595" sldId="281"/>
            <ac:grpSpMk id="5" creationId="{07390DAB-37AB-4F59-862E-8C4E6104C67F}"/>
          </ac:grpSpMkLst>
        </pc:grpChg>
        <pc:picChg chg="mod">
          <ac:chgData name="majed Al-hakami" userId="c15e6e485a5a4051" providerId="LiveId" clId="{B218386F-3106-4AEB-9760-7518CB6327E7}" dt="2020-10-21T20:12:32.864" v="124" actId="1076"/>
          <ac:picMkLst>
            <pc:docMk/>
            <pc:sldMk cId="1770059595" sldId="281"/>
            <ac:picMk id="7" creationId="{151E333F-8ED5-4FE1-AC38-157E9C68765E}"/>
          </ac:picMkLst>
        </pc:picChg>
      </pc:sldChg>
      <pc:sldChg chg="addSp delSp modSp add mod">
        <pc:chgData name="majed Al-hakami" userId="c15e6e485a5a4051" providerId="LiveId" clId="{B218386F-3106-4AEB-9760-7518CB6327E7}" dt="2020-10-22T09:23:22.008" v="432" actId="1076"/>
        <pc:sldMkLst>
          <pc:docMk/>
          <pc:sldMk cId="2603027800" sldId="282"/>
        </pc:sldMkLst>
        <pc:spChg chg="add mod">
          <ac:chgData name="majed Al-hakami" userId="c15e6e485a5a4051" providerId="LiveId" clId="{B218386F-3106-4AEB-9760-7518CB6327E7}" dt="2020-10-22T09:23:22.008" v="432" actId="1076"/>
          <ac:spMkLst>
            <pc:docMk/>
            <pc:sldMk cId="2603027800" sldId="282"/>
            <ac:spMk id="2" creationId="{5153F4D4-940B-4564-89C8-318104C9D03D}"/>
          </ac:spMkLst>
        </pc:spChg>
        <pc:spChg chg="add del">
          <ac:chgData name="majed Al-hakami" userId="c15e6e485a5a4051" providerId="LiveId" clId="{B218386F-3106-4AEB-9760-7518CB6327E7}" dt="2020-10-21T20:16:46.406" v="169" actId="478"/>
          <ac:spMkLst>
            <pc:docMk/>
            <pc:sldMk cId="2603027800" sldId="282"/>
            <ac:spMk id="5" creationId="{C530E6DF-E7FC-4C82-AFA3-9651A5821335}"/>
          </ac:spMkLst>
        </pc:spChg>
        <pc:spChg chg="add">
          <ac:chgData name="majed Al-hakami" userId="c15e6e485a5a4051" providerId="LiveId" clId="{B218386F-3106-4AEB-9760-7518CB6327E7}" dt="2020-10-21T20:16:46.959" v="170" actId="22"/>
          <ac:spMkLst>
            <pc:docMk/>
            <pc:sldMk cId="2603027800" sldId="282"/>
            <ac:spMk id="6" creationId="{C645A9FA-C21E-4C35-A542-6A7E083C8456}"/>
          </ac:spMkLst>
        </pc:spChg>
        <pc:spChg chg="add">
          <ac:chgData name="majed Al-hakami" userId="c15e6e485a5a4051" providerId="LiveId" clId="{B218386F-3106-4AEB-9760-7518CB6327E7}" dt="2020-10-22T09:23:17.672" v="431" actId="22"/>
          <ac:spMkLst>
            <pc:docMk/>
            <pc:sldMk cId="2603027800" sldId="282"/>
            <ac:spMk id="7" creationId="{0B50B4A5-8997-49D3-8963-5583540F557E}"/>
          </ac:spMkLst>
        </pc:spChg>
        <pc:spChg chg="del mod">
          <ac:chgData name="majed Al-hakami" userId="c15e6e485a5a4051" providerId="LiveId" clId="{B218386F-3106-4AEB-9760-7518CB6327E7}" dt="2020-10-22T09:23:16.619" v="430" actId="478"/>
          <ac:spMkLst>
            <pc:docMk/>
            <pc:sldMk cId="2603027800" sldId="282"/>
            <ac:spMk id="12" creationId="{B72418FB-CDCE-4DC7-BB7B-F2D9D29679E4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16" creationId="{A5FE24D1-AE05-4E33-ABB7-FF1911244FC1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17" creationId="{6727E5D4-8E3B-4DDB-9361-91399BDAFF1E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18" creationId="{5FBE6821-E0D8-466D-9814-2317B4222C19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19" creationId="{AA5764C6-167E-4F7C-9BD7-9B010D53255A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0" creationId="{33C778EC-B499-4A8B-BE23-8B304F494806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1" creationId="{D5876978-CFB7-47C3-A65F-2E0B17924E18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2" creationId="{8120D352-E4AA-4E12-BB8C-FF112FC5F593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3" creationId="{73573239-E133-4A3D-A59E-7B8F7A911642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4" creationId="{8AD3086C-735C-491F-8B8A-DB63289BA041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5" creationId="{656C3F67-016E-4406-A605-E5DD880B37F6}"/>
          </ac:spMkLst>
        </pc:spChg>
        <pc:spChg chg="mod">
          <ac:chgData name="majed Al-hakami" userId="c15e6e485a5a4051" providerId="LiveId" clId="{B218386F-3106-4AEB-9760-7518CB6327E7}" dt="2020-10-21T20:00:24.899" v="86"/>
          <ac:spMkLst>
            <pc:docMk/>
            <pc:sldMk cId="2603027800" sldId="282"/>
            <ac:spMk id="26" creationId="{BF478D77-1F0C-4586-ABF1-3107A0C9F075}"/>
          </ac:spMkLst>
        </pc:spChg>
        <pc:grpChg chg="del">
          <ac:chgData name="majed Al-hakami" userId="c15e6e485a5a4051" providerId="LiveId" clId="{B218386F-3106-4AEB-9760-7518CB6327E7}" dt="2020-10-21T20:00:24.018" v="85" actId="478"/>
          <ac:grpSpMkLst>
            <pc:docMk/>
            <pc:sldMk cId="2603027800" sldId="282"/>
            <ac:grpSpMk id="5" creationId="{91A95C05-A6C1-41D5-BA1C-D522FF8C0589}"/>
          </ac:grpSpMkLst>
        </pc:grpChg>
        <pc:grpChg chg="add mod">
          <ac:chgData name="majed Al-hakami" userId="c15e6e485a5a4051" providerId="LiveId" clId="{B218386F-3106-4AEB-9760-7518CB6327E7}" dt="2020-10-21T20:00:24.899" v="86"/>
          <ac:grpSpMkLst>
            <pc:docMk/>
            <pc:sldMk cId="2603027800" sldId="282"/>
            <ac:grpSpMk id="14" creationId="{41E55762-F69C-48DA-9A93-A0B555981EE8}"/>
          </ac:grpSpMkLst>
        </pc:grpChg>
        <pc:grpChg chg="mod">
          <ac:chgData name="majed Al-hakami" userId="c15e6e485a5a4051" providerId="LiveId" clId="{B218386F-3106-4AEB-9760-7518CB6327E7}" dt="2020-10-21T20:00:24.899" v="86"/>
          <ac:grpSpMkLst>
            <pc:docMk/>
            <pc:sldMk cId="2603027800" sldId="282"/>
            <ac:grpSpMk id="15" creationId="{E724D45F-9424-412A-AAA4-21FFB940E70D}"/>
          </ac:grpSpMkLst>
        </pc:grpChg>
      </pc:sldChg>
      <pc:sldChg chg="addSp delSp modSp add mod">
        <pc:chgData name="majed Al-hakami" userId="c15e6e485a5a4051" providerId="LiveId" clId="{B218386F-3106-4AEB-9760-7518CB6327E7}" dt="2020-10-21T20:12:08.452" v="121" actId="1076"/>
        <pc:sldMkLst>
          <pc:docMk/>
          <pc:sldMk cId="3376703794" sldId="283"/>
        </pc:sldMkLst>
        <pc:spChg chg="mod">
          <ac:chgData name="majed Al-hakami" userId="c15e6e485a5a4051" providerId="LiveId" clId="{B218386F-3106-4AEB-9760-7518CB6327E7}" dt="2020-10-21T20:12:08.452" v="121" actId="1076"/>
          <ac:spMkLst>
            <pc:docMk/>
            <pc:sldMk cId="3376703794" sldId="283"/>
            <ac:spMk id="2" creationId="{34288A95-2AD7-45A4-BF46-391FEF609199}"/>
          </ac:spMkLst>
        </pc:spChg>
        <pc:spChg chg="add mod">
          <ac:chgData name="majed Al-hakami" userId="c15e6e485a5a4051" providerId="LiveId" clId="{B218386F-3106-4AEB-9760-7518CB6327E7}" dt="2020-10-21T19:50:45.428" v="44" actId="1076"/>
          <ac:spMkLst>
            <pc:docMk/>
            <pc:sldMk cId="3376703794" sldId="283"/>
            <ac:spMk id="5" creationId="{573BF0FF-2ED2-4F45-82B9-5BCE88C09DDE}"/>
          </ac:spMkLst>
        </pc:spChg>
        <pc:spChg chg="add mod">
          <ac:chgData name="majed Al-hakami" userId="c15e6e485a5a4051" providerId="LiveId" clId="{B218386F-3106-4AEB-9760-7518CB6327E7}" dt="2020-10-21T19:50:45.428" v="44" actId="1076"/>
          <ac:spMkLst>
            <pc:docMk/>
            <pc:sldMk cId="3376703794" sldId="283"/>
            <ac:spMk id="6" creationId="{B9E71661-4826-47C2-A443-7C89CA44E312}"/>
          </ac:spMkLst>
        </pc:spChg>
        <pc:spChg chg="add">
          <ac:chgData name="majed Al-hakami" userId="c15e6e485a5a4051" providerId="LiveId" clId="{B218386F-3106-4AEB-9760-7518CB6327E7}" dt="2020-10-21T20:12:05.801" v="120" actId="22"/>
          <ac:spMkLst>
            <pc:docMk/>
            <pc:sldMk cId="3376703794" sldId="283"/>
            <ac:spMk id="7" creationId="{769091DE-8EF0-4D33-A56F-5CBA3B0D291F}"/>
          </ac:spMkLst>
        </pc:spChg>
        <pc:spChg chg="del">
          <ac:chgData name="majed Al-hakami" userId="c15e6e485a5a4051" providerId="LiveId" clId="{B218386F-3106-4AEB-9760-7518CB6327E7}" dt="2020-10-21T19:50:40.331" v="42" actId="478"/>
          <ac:spMkLst>
            <pc:docMk/>
            <pc:sldMk cId="3376703794" sldId="283"/>
            <ac:spMk id="7" creationId="{E241C26F-BBC3-4434-92B1-15E62E115B19}"/>
          </ac:spMkLst>
        </pc:spChg>
        <pc:spChg chg="del">
          <ac:chgData name="majed Al-hakami" userId="c15e6e485a5a4051" providerId="LiveId" clId="{B218386F-3106-4AEB-9760-7518CB6327E7}" dt="2020-10-21T19:50:40.331" v="42" actId="478"/>
          <ac:spMkLst>
            <pc:docMk/>
            <pc:sldMk cId="3376703794" sldId="283"/>
            <ac:spMk id="9" creationId="{D1DF990D-FBB2-49EA-A94C-030FCC85E621}"/>
          </ac:spMkLst>
        </pc:spChg>
        <pc:spChg chg="del">
          <ac:chgData name="majed Al-hakami" userId="c15e6e485a5a4051" providerId="LiveId" clId="{B218386F-3106-4AEB-9760-7518CB6327E7}" dt="2020-10-21T19:50:40.331" v="42" actId="478"/>
          <ac:spMkLst>
            <pc:docMk/>
            <pc:sldMk cId="3376703794" sldId="283"/>
            <ac:spMk id="11" creationId="{3DE96F03-97B6-4ACF-A797-E26C235D8DF3}"/>
          </ac:spMkLst>
        </pc:spChg>
        <pc:spChg chg="add mod">
          <ac:chgData name="majed Al-hakami" userId="c15e6e485a5a4051" providerId="LiveId" clId="{B218386F-3106-4AEB-9760-7518CB6327E7}" dt="2020-10-21T19:50:52.449" v="46" actId="20577"/>
          <ac:spMkLst>
            <pc:docMk/>
            <pc:sldMk cId="3376703794" sldId="283"/>
            <ac:spMk id="13" creationId="{8D6CAFFE-72B6-4C22-A5E6-35AD0A3ABA47}"/>
          </ac:spMkLst>
        </pc:spChg>
      </pc:sldChg>
      <pc:sldChg chg="addSp delSp modSp add mod">
        <pc:chgData name="majed Al-hakami" userId="c15e6e485a5a4051" providerId="LiveId" clId="{B218386F-3106-4AEB-9760-7518CB6327E7}" dt="2020-10-24T15:17:20.365" v="595"/>
        <pc:sldMkLst>
          <pc:docMk/>
          <pc:sldMk cId="106185457" sldId="284"/>
        </pc:sldMkLst>
        <pc:spChg chg="add del">
          <ac:chgData name="majed Al-hakami" userId="c15e6e485a5a4051" providerId="LiveId" clId="{B218386F-3106-4AEB-9760-7518CB6327E7}" dt="2020-10-21T19:53:19.432" v="63" actId="478"/>
          <ac:spMkLst>
            <pc:docMk/>
            <pc:sldMk cId="106185457" sldId="284"/>
            <ac:spMk id="2" creationId="{CA2F8B40-AC94-41E9-AD14-870A8F449129}"/>
          </ac:spMkLst>
        </pc:spChg>
        <pc:spChg chg="add del">
          <ac:chgData name="majed Al-hakami" userId="c15e6e485a5a4051" providerId="LiveId" clId="{B218386F-3106-4AEB-9760-7518CB6327E7}" dt="2020-10-22T09:10:45.566" v="340" actId="478"/>
          <ac:spMkLst>
            <pc:docMk/>
            <pc:sldMk cId="106185457" sldId="284"/>
            <ac:spMk id="5" creationId="{1C1B9899-E82B-4C93-B2AC-0A11E2C57A1D}"/>
          </ac:spMkLst>
        </pc:spChg>
        <pc:spChg chg="add del">
          <ac:chgData name="majed Al-hakami" userId="c15e6e485a5a4051" providerId="LiveId" clId="{B218386F-3106-4AEB-9760-7518CB6327E7}" dt="2020-10-21T19:53:32.443" v="65" actId="22"/>
          <ac:spMkLst>
            <pc:docMk/>
            <pc:sldMk cId="106185457" sldId="284"/>
            <ac:spMk id="7" creationId="{CC58B029-0700-46A1-8BD6-726F66E58EC6}"/>
          </ac:spMkLst>
        </pc:spChg>
        <pc:spChg chg="add mod">
          <ac:chgData name="majed Al-hakami" userId="c15e6e485a5a4051" providerId="LiveId" clId="{B218386F-3106-4AEB-9760-7518CB6327E7}" dt="2020-10-21T19:53:39.957" v="67" actId="1076"/>
          <ac:spMkLst>
            <pc:docMk/>
            <pc:sldMk cId="106185457" sldId="284"/>
            <ac:spMk id="9" creationId="{C3C6814D-FDAC-4E62-8552-8C1CE2B4F0FE}"/>
          </ac:spMkLst>
        </pc:spChg>
        <pc:graphicFrameChg chg="add mod">
          <ac:chgData name="majed Al-hakami" userId="c15e6e485a5a4051" providerId="LiveId" clId="{B218386F-3106-4AEB-9760-7518CB6327E7}" dt="2020-10-24T15:17:20.365" v="595"/>
          <ac:graphicFrameMkLst>
            <pc:docMk/>
            <pc:sldMk cId="106185457" sldId="284"/>
            <ac:graphicFrameMk id="2" creationId="{99629A07-E460-4317-A326-513421A92239}"/>
          </ac:graphicFrameMkLst>
        </pc:graphicFrameChg>
        <pc:picChg chg="add del mod">
          <ac:chgData name="majed Al-hakami" userId="c15e6e485a5a4051" providerId="LiveId" clId="{B218386F-3106-4AEB-9760-7518CB6327E7}" dt="2020-10-22T09:07:40.769" v="293" actId="478"/>
          <ac:picMkLst>
            <pc:docMk/>
            <pc:sldMk cId="106185457" sldId="284"/>
            <ac:picMk id="11" creationId="{813BC8B7-1B70-4861-A902-291042F3515A}"/>
          </ac:picMkLst>
        </pc:picChg>
      </pc:sldChg>
      <pc:sldChg chg="add del">
        <pc:chgData name="majed Al-hakami" userId="c15e6e485a5a4051" providerId="LiveId" clId="{B218386F-3106-4AEB-9760-7518CB6327E7}" dt="2020-10-21T20:24:22.743" v="263" actId="47"/>
        <pc:sldMkLst>
          <pc:docMk/>
          <pc:sldMk cId="1163723645" sldId="285"/>
        </pc:sldMkLst>
      </pc:sldChg>
      <pc:sldChg chg="addSp delSp modSp add mod">
        <pc:chgData name="majed Al-hakami" userId="c15e6e485a5a4051" providerId="LiveId" clId="{B218386F-3106-4AEB-9760-7518CB6327E7}" dt="2020-10-21T20:23:54.909" v="260" actId="403"/>
        <pc:sldMkLst>
          <pc:docMk/>
          <pc:sldMk cId="1971696294" sldId="286"/>
        </pc:sldMkLst>
        <pc:spChg chg="add mod">
          <ac:chgData name="majed Al-hakami" userId="c15e6e485a5a4051" providerId="LiveId" clId="{B218386F-3106-4AEB-9760-7518CB6327E7}" dt="2020-10-21T20:23:54.909" v="260" actId="403"/>
          <ac:spMkLst>
            <pc:docMk/>
            <pc:sldMk cId="1971696294" sldId="286"/>
            <ac:spMk id="2" creationId="{97639F88-09E7-43A3-91F0-77FFA69E74B2}"/>
          </ac:spMkLst>
        </pc:spChg>
        <pc:spChg chg="mod">
          <ac:chgData name="majed Al-hakami" userId="c15e6e485a5a4051" providerId="LiveId" clId="{B218386F-3106-4AEB-9760-7518CB6327E7}" dt="2020-10-21T20:12:46.632" v="126" actId="1076"/>
          <ac:spMkLst>
            <pc:docMk/>
            <pc:sldMk cId="1971696294" sldId="286"/>
            <ac:spMk id="6" creationId="{0654E61F-5755-4B31-BDBE-C7132C3718B8}"/>
          </ac:spMkLst>
        </pc:spChg>
        <pc:spChg chg="del">
          <ac:chgData name="majed Al-hakami" userId="c15e6e485a5a4051" providerId="LiveId" clId="{B218386F-3106-4AEB-9760-7518CB6327E7}" dt="2020-10-21T19:52:56.436" v="60" actId="478"/>
          <ac:spMkLst>
            <pc:docMk/>
            <pc:sldMk cId="1971696294" sldId="286"/>
            <ac:spMk id="8" creationId="{77116331-29A3-4059-9AD7-7E02FD84FB4F}"/>
          </ac:spMkLst>
        </pc:spChg>
        <pc:spChg chg="mod">
          <ac:chgData name="majed Al-hakami" userId="c15e6e485a5a4051" providerId="LiveId" clId="{B218386F-3106-4AEB-9760-7518CB6327E7}" dt="2020-10-21T20:12:58.158" v="128"/>
          <ac:spMkLst>
            <pc:docMk/>
            <pc:sldMk cId="1971696294" sldId="286"/>
            <ac:spMk id="9" creationId="{B20F38D3-C92A-41B5-8763-E9258C30174C}"/>
          </ac:spMkLst>
        </pc:spChg>
        <pc:spChg chg="add mod">
          <ac:chgData name="majed Al-hakami" userId="c15e6e485a5a4051" providerId="LiveId" clId="{B218386F-3106-4AEB-9760-7518CB6327E7}" dt="2020-10-21T20:12:58.158" v="128"/>
          <ac:spMkLst>
            <pc:docMk/>
            <pc:sldMk cId="1971696294" sldId="286"/>
            <ac:spMk id="11" creationId="{334F5136-B811-4868-9501-986CB1ABA592}"/>
          </ac:spMkLst>
        </pc:spChg>
        <pc:grpChg chg="del mod">
          <ac:chgData name="majed Al-hakami" userId="c15e6e485a5a4051" providerId="LiveId" clId="{B218386F-3106-4AEB-9760-7518CB6327E7}" dt="2020-10-21T20:12:57.398" v="127" actId="478"/>
          <ac:grpSpMkLst>
            <pc:docMk/>
            <pc:sldMk cId="1971696294" sldId="286"/>
            <ac:grpSpMk id="5" creationId="{07390DAB-37AB-4F59-862E-8C4E6104C67F}"/>
          </ac:grpSpMkLst>
        </pc:grpChg>
        <pc:grpChg chg="add mod">
          <ac:chgData name="majed Al-hakami" userId="c15e6e485a5a4051" providerId="LiveId" clId="{B218386F-3106-4AEB-9760-7518CB6327E7}" dt="2020-10-21T20:12:58.158" v="128"/>
          <ac:grpSpMkLst>
            <pc:docMk/>
            <pc:sldMk cId="1971696294" sldId="286"/>
            <ac:grpSpMk id="8" creationId="{3BA44C0D-D672-4ABC-99E4-4505F9C46F65}"/>
          </ac:grpSpMkLst>
        </pc:grpChg>
        <pc:picChg chg="mod">
          <ac:chgData name="majed Al-hakami" userId="c15e6e485a5a4051" providerId="LiveId" clId="{B218386F-3106-4AEB-9760-7518CB6327E7}" dt="2020-10-21T20:12:46.632" v="126" actId="1076"/>
          <ac:picMkLst>
            <pc:docMk/>
            <pc:sldMk cId="1971696294" sldId="286"/>
            <ac:picMk id="7" creationId="{151E333F-8ED5-4FE1-AC38-157E9C68765E}"/>
          </ac:picMkLst>
        </pc:picChg>
        <pc:picChg chg="mod">
          <ac:chgData name="majed Al-hakami" userId="c15e6e485a5a4051" providerId="LiveId" clId="{B218386F-3106-4AEB-9760-7518CB6327E7}" dt="2020-10-21T20:12:58.158" v="128"/>
          <ac:picMkLst>
            <pc:docMk/>
            <pc:sldMk cId="1971696294" sldId="286"/>
            <ac:picMk id="10" creationId="{E70A400E-A668-4FA0-B646-E718E574899E}"/>
          </ac:picMkLst>
        </pc:picChg>
      </pc:sldChg>
      <pc:sldChg chg="addSp delSp add mod">
        <pc:chgData name="majed Al-hakami" userId="c15e6e485a5a4051" providerId="LiveId" clId="{B218386F-3106-4AEB-9760-7518CB6327E7}" dt="2020-10-22T09:14:59.488" v="426" actId="22"/>
        <pc:sldMkLst>
          <pc:docMk/>
          <pc:sldMk cId="3103782558" sldId="287"/>
        </pc:sldMkLst>
        <pc:spChg chg="del">
          <ac:chgData name="majed Al-hakami" userId="c15e6e485a5a4051" providerId="LiveId" clId="{B218386F-3106-4AEB-9760-7518CB6327E7}" dt="2020-10-22T09:14:58.803" v="425" actId="478"/>
          <ac:spMkLst>
            <pc:docMk/>
            <pc:sldMk cId="3103782558" sldId="287"/>
            <ac:spMk id="3" creationId="{7819B392-E993-49FB-8487-C88D891DEB77}"/>
          </ac:spMkLst>
        </pc:spChg>
        <pc:spChg chg="add">
          <ac:chgData name="majed Al-hakami" userId="c15e6e485a5a4051" providerId="LiveId" clId="{B218386F-3106-4AEB-9760-7518CB6327E7}" dt="2020-10-22T09:14:59.488" v="426" actId="22"/>
          <ac:spMkLst>
            <pc:docMk/>
            <pc:sldMk cId="3103782558" sldId="287"/>
            <ac:spMk id="4" creationId="{CD1CF459-A2B1-4712-ACFA-9A24806B8CE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44DA5-C3CA-4101-920B-9D08620D3FD5}" type="doc">
      <dgm:prSet loTypeId="urn:microsoft.com/office/officeart/2005/8/layout/hierarchy6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pPr rtl="1"/>
          <a:endParaRPr lang="ar-SA"/>
        </a:p>
      </dgm:t>
    </dgm:pt>
    <dgm:pt modelId="{A4888A41-DFCE-4C7B-B1E0-0C117FA4A3B9}">
      <dgm:prSet phldrT="[نص]" custT="1"/>
      <dgm:spPr>
        <a:solidFill>
          <a:schemeClr val="bg1">
            <a:lumMod val="95000"/>
          </a:schemeClr>
        </a:solidFill>
      </dgm:spPr>
      <dgm:t>
        <a:bodyPr/>
        <a:lstStyle/>
        <a:p>
          <a:pPr rtl="1"/>
          <a:r>
            <a:rPr lang="ar-SA" sz="3200" b="1" dirty="0">
              <a:latin typeface="Sakkal Majalla" panose="02000000000000000000" pitchFamily="2" charset="-78"/>
              <a:cs typeface="+mj-cs"/>
            </a:rPr>
            <a:t>العوامل المؤثرة في الاتزان</a:t>
          </a:r>
          <a:endParaRPr lang="ar-SA" sz="3200" b="1" dirty="0">
            <a:cs typeface="+mj-cs"/>
          </a:endParaRPr>
        </a:p>
      </dgm:t>
    </dgm:pt>
    <dgm:pt modelId="{C1D7598D-93B0-41DF-9F4C-DC80C2498F11}" type="parTrans" cxnId="{80308C79-17E7-45C3-956F-25EB3E8C9C5C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1A37EC92-6ECC-4661-ADD3-D66AA31BDB81}" type="sibTrans" cxnId="{80308C79-17E7-45C3-956F-25EB3E8C9C5C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56148C7-1F25-41DA-85CD-A2B5F6EB05BA}">
      <dgm:prSet phldrT="[نص]" custT="1"/>
      <dgm:spPr/>
      <dgm:t>
        <a:bodyPr/>
        <a:lstStyle/>
        <a:p>
          <a:pPr rtl="1"/>
          <a:r>
            <a:rPr lang="ar-SA" altLang="ar-SA" sz="60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؟؟؟؟</a:t>
          </a:r>
          <a:endParaRPr lang="ar-SA" sz="2800" b="1" dirty="0">
            <a:cs typeface="+mj-cs"/>
          </a:endParaRPr>
        </a:p>
      </dgm:t>
    </dgm:pt>
    <dgm:pt modelId="{7F86A922-E4CE-4AD2-974C-4AEAA4CFC33E}" type="parTrans" cxnId="{1EA3C9C9-78B7-4C50-8194-D202866FF024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86486AA3-7BB8-4D20-8DFB-EBA0CA622E26}" type="sibTrans" cxnId="{1EA3C9C9-78B7-4C50-8194-D202866FF024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80039B4C-E33C-4693-8913-2094E991A1A3}">
      <dgm:prSet phldrT="[نص]" custT="1"/>
      <dgm:spPr/>
      <dgm:t>
        <a:bodyPr/>
        <a:lstStyle/>
        <a:p>
          <a:pPr rtl="1"/>
          <a:r>
            <a:rPr lang="ar-SA" altLang="ar-SA" sz="2000" b="1" dirty="0">
              <a:latin typeface="ae_AlMateen" panose="02060803050605020204" pitchFamily="18" charset="-78"/>
              <a:cs typeface="+mj-cs"/>
            </a:rPr>
            <a:t>يتم ازاحه الاتزان الى للجهة التي </a:t>
          </a:r>
          <a:r>
            <a:rPr lang="ar-SA" altLang="ar-SA" sz="20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تخفيف</a:t>
          </a:r>
          <a:r>
            <a:rPr lang="ar-SA" altLang="ar-SA" sz="2000" b="1" dirty="0">
              <a:latin typeface="ae_AlMateen" panose="02060803050605020204" pitchFamily="18" charset="-78"/>
              <a:cs typeface="+mj-cs"/>
            </a:rPr>
            <a:t> الجهد وذلك عن طريق تحول النواتج الى متفاعلات أو العكس </a:t>
          </a:r>
          <a:endParaRPr lang="ar-SA" sz="2000" b="1" dirty="0">
            <a:cs typeface="+mj-cs"/>
          </a:endParaRPr>
        </a:p>
      </dgm:t>
    </dgm:pt>
    <dgm:pt modelId="{685B14F0-7447-4DD2-A109-2F3F2B284DD5}" type="parTrans" cxnId="{B6D1E671-8E81-4C7B-9693-2BE88DE86911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CFA31072-CAA6-4456-A58F-A77564E84FF2}" type="sibTrans" cxnId="{B6D1E671-8E81-4C7B-9693-2BE88DE86911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A208B7F1-09D0-4119-A2C9-C73588CF458A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المادة الحافزة</a:t>
          </a:r>
        </a:p>
      </dgm:t>
    </dgm:pt>
    <dgm:pt modelId="{EA24E800-B2A9-4145-9465-63C3BCCA0352}" type="parTrans" cxnId="{175D3F96-D8FA-4C6A-8415-9A6C327C2369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631970A6-0CB6-4FF7-BD37-E2CB818E3C8A}" type="sibTrans" cxnId="{175D3F96-D8FA-4C6A-8415-9A6C327C2369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2A8486A-AE3B-4069-BE8F-F676574DA952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درجة الحرارة</a:t>
          </a:r>
        </a:p>
      </dgm:t>
    </dgm:pt>
    <dgm:pt modelId="{8C25A6CA-81A2-4745-9C0C-263ECFABB8E9}" type="parTrans" cxnId="{58E6EC03-F809-4481-8759-0D77EC3F3752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B2BFCF50-A95B-46C7-AB07-7F2D35458C78}" type="sibTrans" cxnId="{58E6EC03-F809-4481-8759-0D77EC3F3752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D67CFAE2-4F9D-4462-93ED-DD16A112C29C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الضغط</a:t>
          </a:r>
        </a:p>
      </dgm:t>
    </dgm:pt>
    <dgm:pt modelId="{6E15002A-BBED-4DC0-94F8-D619DAF33884}" type="parTrans" cxnId="{03C42C06-A612-4619-ABBD-85D52E624573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D9F0E68B-ADE2-43C0-9E8A-CF5C2E2D43B4}" type="sibTrans" cxnId="{03C42C06-A612-4619-ABBD-85D52E624573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FBB0E32E-9917-4D4D-A11C-817ED85C931A}">
      <dgm:prSet custT="1"/>
      <dgm:spPr/>
      <dgm:t>
        <a:bodyPr/>
        <a:lstStyle/>
        <a:p>
          <a:pPr rtl="1"/>
          <a:r>
            <a:rPr lang="ar-SA" sz="2400" b="1" dirty="0">
              <a:solidFill>
                <a:srgbClr val="1903BD"/>
              </a:solidFill>
              <a:cs typeface="+mj-cs"/>
            </a:rPr>
            <a:t>التركيز</a:t>
          </a:r>
        </a:p>
      </dgm:t>
    </dgm:pt>
    <dgm:pt modelId="{DCDFFFD5-05C7-4C61-BF87-210AF6EB40CA}" type="parTrans" cxnId="{76976A0F-8BC2-4846-8881-4693D6444307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662ED4ED-D7E4-4022-9034-366D69EFE06A}" type="sibTrans" cxnId="{76976A0F-8BC2-4846-8881-4693D6444307}">
      <dgm:prSet/>
      <dgm:spPr/>
      <dgm:t>
        <a:bodyPr/>
        <a:lstStyle/>
        <a:p>
          <a:pPr rtl="1"/>
          <a:endParaRPr lang="ar-SA" sz="1800" b="1">
            <a:cs typeface="+mj-cs"/>
          </a:endParaRPr>
        </a:p>
      </dgm:t>
    </dgm:pt>
    <dgm:pt modelId="{B6C92AE1-6FD1-4F5C-8792-1A864F240DCA}">
      <dgm:prSet custT="1"/>
      <dgm:spPr/>
      <dgm:t>
        <a:bodyPr/>
        <a:lstStyle/>
        <a:p>
          <a:pPr rtl="1">
            <a:buFontTx/>
            <a:buNone/>
          </a:pPr>
          <a:r>
            <a:rPr lang="ar-SA" sz="2000" b="1" dirty="0">
              <a:latin typeface="ae_AlMateen" panose="02060803050605020204" pitchFamily="18" charset="-78"/>
              <a:cs typeface="+mj-cs"/>
            </a:rPr>
            <a:t>-كلما زاد عدد جسيمات الغاز في وعاء زاد الضغط.</a:t>
          </a:r>
        </a:p>
        <a:p>
          <a:pPr rtl="1">
            <a:buFontTx/>
            <a:buNone/>
          </a:pPr>
          <a:r>
            <a:rPr lang="ar-SA" sz="2000" b="1" dirty="0">
              <a:latin typeface="ae_AlMateen" panose="02060803050605020204" pitchFamily="18" charset="-78"/>
              <a:cs typeface="+mj-cs"/>
            </a:rPr>
            <a:t>-الضغط يتناسب طردياً مع التركيز وعكسياً مع الحجم.</a:t>
          </a:r>
          <a:endParaRPr lang="ar-SA" sz="2000" b="1" dirty="0">
            <a:cs typeface="+mj-cs"/>
          </a:endParaRPr>
        </a:p>
      </dgm:t>
    </dgm:pt>
    <dgm:pt modelId="{BEAB0A89-6CE7-4A45-B823-89D28C328294}" type="parTrans" cxnId="{F3D5A06B-BBC3-46AF-85CD-26AA7130860E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AB626C3A-AB8B-4E06-BA8F-2C8995067B16}" type="sibTrans" cxnId="{F3D5A06B-BBC3-46AF-85CD-26AA7130860E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66C45D02-889A-4374-89F2-6512E6469946}">
      <dgm:prSet/>
      <dgm:spPr/>
      <dgm:t>
        <a:bodyPr/>
        <a:lstStyle/>
        <a:p>
          <a:pPr rtl="1"/>
          <a:endParaRPr lang="ar-SA" b="1" dirty="0">
            <a:cs typeface="+mj-cs"/>
          </a:endParaRPr>
        </a:p>
      </dgm:t>
    </dgm:pt>
    <dgm:pt modelId="{53EDF80C-D2C7-4CDC-8162-3B3E53AB1A06}" type="parTrans" cxnId="{F124158F-FA42-4B45-960C-1F3586BB6665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4D9677FD-9821-4DCD-A4D2-2FBDE28AAFCF}" type="sibTrans" cxnId="{F124158F-FA42-4B45-960C-1F3586BB6665}">
      <dgm:prSet/>
      <dgm:spPr/>
      <dgm:t>
        <a:bodyPr/>
        <a:lstStyle/>
        <a:p>
          <a:pPr rtl="1"/>
          <a:endParaRPr lang="ar-SA" b="1">
            <a:cs typeface="+mj-cs"/>
          </a:endParaRPr>
        </a:p>
      </dgm:t>
    </dgm:pt>
    <dgm:pt modelId="{E48D367A-ECBF-4FD2-96D9-7A4F673C13BE}" type="pres">
      <dgm:prSet presAssocID="{AF744DA5-C3CA-4101-920B-9D08620D3FD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741EBAD-B283-4849-9C5D-71CD2DA6E922}" type="pres">
      <dgm:prSet presAssocID="{AF744DA5-C3CA-4101-920B-9D08620D3FD5}" presName="hierFlow" presStyleCnt="0"/>
      <dgm:spPr/>
    </dgm:pt>
    <dgm:pt modelId="{BE29B331-3375-4D8A-961C-B4C996903343}" type="pres">
      <dgm:prSet presAssocID="{AF744DA5-C3CA-4101-920B-9D08620D3FD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F7C098C-9D3B-42ED-9DAE-672593FAF6BB}" type="pres">
      <dgm:prSet presAssocID="{A4888A41-DFCE-4C7B-B1E0-0C117FA4A3B9}" presName="Name14" presStyleCnt="0"/>
      <dgm:spPr/>
    </dgm:pt>
    <dgm:pt modelId="{616B2D57-09E1-4F08-8619-BA4F490E6666}" type="pres">
      <dgm:prSet presAssocID="{A4888A41-DFCE-4C7B-B1E0-0C117FA4A3B9}" presName="level1Shape" presStyleLbl="node0" presStyleIdx="0" presStyleCnt="1" custScaleX="256000" custScaleY="77376">
        <dgm:presLayoutVars>
          <dgm:chPref val="3"/>
        </dgm:presLayoutVars>
      </dgm:prSet>
      <dgm:spPr/>
    </dgm:pt>
    <dgm:pt modelId="{ABF1C794-6451-4469-A7F8-12297603CEA6}" type="pres">
      <dgm:prSet presAssocID="{A4888A41-DFCE-4C7B-B1E0-0C117FA4A3B9}" presName="hierChild2" presStyleCnt="0"/>
      <dgm:spPr/>
    </dgm:pt>
    <dgm:pt modelId="{2CC0DC20-7F1E-49C8-A7FA-1C68A48D0F21}" type="pres">
      <dgm:prSet presAssocID="{EA24E800-B2A9-4145-9465-63C3BCCA0352}" presName="Name19" presStyleLbl="parChTrans1D2" presStyleIdx="0" presStyleCnt="4"/>
      <dgm:spPr/>
    </dgm:pt>
    <dgm:pt modelId="{2834C777-4D0C-4052-804D-5BC62B2D871C}" type="pres">
      <dgm:prSet presAssocID="{A208B7F1-09D0-4119-A2C9-C73588CF458A}" presName="Name21" presStyleCnt="0"/>
      <dgm:spPr/>
    </dgm:pt>
    <dgm:pt modelId="{1FAD6356-647A-4183-8825-27AE99D466FF}" type="pres">
      <dgm:prSet presAssocID="{A208B7F1-09D0-4119-A2C9-C73588CF458A}" presName="level2Shape" presStyleLbl="node2" presStyleIdx="0" presStyleCnt="4" custScaleY="73529"/>
      <dgm:spPr/>
    </dgm:pt>
    <dgm:pt modelId="{443D6066-4EEB-4E2E-B487-5F1E88C9CE46}" type="pres">
      <dgm:prSet presAssocID="{A208B7F1-09D0-4119-A2C9-C73588CF458A}" presName="hierChild3" presStyleCnt="0"/>
      <dgm:spPr/>
    </dgm:pt>
    <dgm:pt modelId="{C4BE8807-0498-48B4-9AA9-507D28A04356}" type="pres">
      <dgm:prSet presAssocID="{7F86A922-E4CE-4AD2-974C-4AEAA4CFC33E}" presName="Name19" presStyleLbl="parChTrans1D3" presStyleIdx="0" presStyleCnt="4"/>
      <dgm:spPr/>
    </dgm:pt>
    <dgm:pt modelId="{5950E557-4512-4C0F-B7CF-88AB00314BCD}" type="pres">
      <dgm:prSet presAssocID="{F56148C7-1F25-41DA-85CD-A2B5F6EB05BA}" presName="Name21" presStyleCnt="0"/>
      <dgm:spPr/>
    </dgm:pt>
    <dgm:pt modelId="{51FBBA1C-6BE7-4ABB-A1F3-3E1DCA1D09E0}" type="pres">
      <dgm:prSet presAssocID="{F56148C7-1F25-41DA-85CD-A2B5F6EB05BA}" presName="level2Shape" presStyleLbl="node3" presStyleIdx="0" presStyleCnt="4" custScaleY="127370"/>
      <dgm:spPr/>
    </dgm:pt>
    <dgm:pt modelId="{F78FB23B-33C7-443D-9F68-2922538FE6CF}" type="pres">
      <dgm:prSet presAssocID="{F56148C7-1F25-41DA-85CD-A2B5F6EB05BA}" presName="hierChild3" presStyleCnt="0"/>
      <dgm:spPr/>
    </dgm:pt>
    <dgm:pt modelId="{3B85E72B-88D6-43F0-858C-1DFEAFCC228E}" type="pres">
      <dgm:prSet presAssocID="{8C25A6CA-81A2-4745-9C0C-263ECFABB8E9}" presName="Name19" presStyleLbl="parChTrans1D2" presStyleIdx="1" presStyleCnt="4"/>
      <dgm:spPr/>
    </dgm:pt>
    <dgm:pt modelId="{2E45121C-EA93-4024-A0BA-6EDBCE161A1D}" type="pres">
      <dgm:prSet presAssocID="{F2A8486A-AE3B-4069-BE8F-F676574DA952}" presName="Name21" presStyleCnt="0"/>
      <dgm:spPr/>
    </dgm:pt>
    <dgm:pt modelId="{5798B107-6E44-404B-835A-F4071B0FF5B7}" type="pres">
      <dgm:prSet presAssocID="{F2A8486A-AE3B-4069-BE8F-F676574DA952}" presName="level2Shape" presStyleLbl="node2" presStyleIdx="1" presStyleCnt="4" custScaleY="78155"/>
      <dgm:spPr/>
    </dgm:pt>
    <dgm:pt modelId="{8D490E6A-362E-4C42-81F9-589D470B09A6}" type="pres">
      <dgm:prSet presAssocID="{F2A8486A-AE3B-4069-BE8F-F676574DA952}" presName="hierChild3" presStyleCnt="0"/>
      <dgm:spPr/>
    </dgm:pt>
    <dgm:pt modelId="{849EB069-B741-4D09-8AFD-F2C99272A27B}" type="pres">
      <dgm:prSet presAssocID="{53EDF80C-D2C7-4CDC-8162-3B3E53AB1A06}" presName="Name19" presStyleLbl="parChTrans1D3" presStyleIdx="1" presStyleCnt="4"/>
      <dgm:spPr/>
    </dgm:pt>
    <dgm:pt modelId="{4631E261-ADB8-4E5A-87D3-43AA7BCDE7F2}" type="pres">
      <dgm:prSet presAssocID="{66C45D02-889A-4374-89F2-6512E6469946}" presName="Name21" presStyleCnt="0"/>
      <dgm:spPr/>
    </dgm:pt>
    <dgm:pt modelId="{14D118E4-2823-41DB-8B43-AF87D3892DA6}" type="pres">
      <dgm:prSet presAssocID="{66C45D02-889A-4374-89F2-6512E6469946}" presName="level2Shape" presStyleLbl="node3" presStyleIdx="1" presStyleCnt="4" custScaleY="123536"/>
      <dgm:spPr/>
    </dgm:pt>
    <dgm:pt modelId="{4FDABB97-1E5C-42E1-8FDC-CE9B0F84D02E}" type="pres">
      <dgm:prSet presAssocID="{66C45D02-889A-4374-89F2-6512E6469946}" presName="hierChild3" presStyleCnt="0"/>
      <dgm:spPr/>
    </dgm:pt>
    <dgm:pt modelId="{45DF5928-D60B-42D0-8EF3-5B1E3BD22379}" type="pres">
      <dgm:prSet presAssocID="{6E15002A-BBED-4DC0-94F8-D619DAF33884}" presName="Name19" presStyleLbl="parChTrans1D2" presStyleIdx="2" presStyleCnt="4"/>
      <dgm:spPr/>
    </dgm:pt>
    <dgm:pt modelId="{BBC3FFE5-ABBA-498F-9A89-BED0C1EEAAC5}" type="pres">
      <dgm:prSet presAssocID="{D67CFAE2-4F9D-4462-93ED-DD16A112C29C}" presName="Name21" presStyleCnt="0"/>
      <dgm:spPr/>
    </dgm:pt>
    <dgm:pt modelId="{1D9176D5-6F8E-4855-8D65-76D96FCF1437}" type="pres">
      <dgm:prSet presAssocID="{D67CFAE2-4F9D-4462-93ED-DD16A112C29C}" presName="level2Shape" presStyleLbl="node2" presStyleIdx="2" presStyleCnt="4" custScaleY="76479"/>
      <dgm:spPr/>
    </dgm:pt>
    <dgm:pt modelId="{C2FCC071-6EF7-420D-9309-24138AD2EFC1}" type="pres">
      <dgm:prSet presAssocID="{D67CFAE2-4F9D-4462-93ED-DD16A112C29C}" presName="hierChild3" presStyleCnt="0"/>
      <dgm:spPr/>
    </dgm:pt>
    <dgm:pt modelId="{5F5ACEBB-87C3-4B12-BC89-8AE3752840E9}" type="pres">
      <dgm:prSet presAssocID="{BEAB0A89-6CE7-4A45-B823-89D28C328294}" presName="Name19" presStyleLbl="parChTrans1D3" presStyleIdx="2" presStyleCnt="4"/>
      <dgm:spPr/>
    </dgm:pt>
    <dgm:pt modelId="{1AF3ED90-FCDB-4F72-9BFA-C69964412578}" type="pres">
      <dgm:prSet presAssocID="{B6C92AE1-6FD1-4F5C-8792-1A864F240DCA}" presName="Name21" presStyleCnt="0"/>
      <dgm:spPr/>
    </dgm:pt>
    <dgm:pt modelId="{32EC2195-8C4B-41A8-ABED-3E142B6EFC01}" type="pres">
      <dgm:prSet presAssocID="{B6C92AE1-6FD1-4F5C-8792-1A864F240DCA}" presName="level2Shape" presStyleLbl="node3" presStyleIdx="2" presStyleCnt="4" custScaleX="123417" custScaleY="130807"/>
      <dgm:spPr/>
    </dgm:pt>
    <dgm:pt modelId="{BC1F30A0-9688-47EE-BBE0-07707DCD16AB}" type="pres">
      <dgm:prSet presAssocID="{B6C92AE1-6FD1-4F5C-8792-1A864F240DCA}" presName="hierChild3" presStyleCnt="0"/>
      <dgm:spPr/>
    </dgm:pt>
    <dgm:pt modelId="{9F8F9AD2-13F1-4AAF-8443-E048B9AE3D02}" type="pres">
      <dgm:prSet presAssocID="{DCDFFFD5-05C7-4C61-BF87-210AF6EB40CA}" presName="Name19" presStyleLbl="parChTrans1D2" presStyleIdx="3" presStyleCnt="4"/>
      <dgm:spPr/>
    </dgm:pt>
    <dgm:pt modelId="{FD96E6EB-8CE7-4BFB-BD6E-9C8A78F43513}" type="pres">
      <dgm:prSet presAssocID="{FBB0E32E-9917-4D4D-A11C-817ED85C931A}" presName="Name21" presStyleCnt="0"/>
      <dgm:spPr/>
    </dgm:pt>
    <dgm:pt modelId="{6E41E9F0-D19A-4DDA-A17B-0AA1683BAC59}" type="pres">
      <dgm:prSet presAssocID="{FBB0E32E-9917-4D4D-A11C-817ED85C931A}" presName="level2Shape" presStyleLbl="node2" presStyleIdx="3" presStyleCnt="4" custScaleY="76175"/>
      <dgm:spPr/>
    </dgm:pt>
    <dgm:pt modelId="{EF77D60A-C029-414D-9B64-E2DEFC4DEB8D}" type="pres">
      <dgm:prSet presAssocID="{FBB0E32E-9917-4D4D-A11C-817ED85C931A}" presName="hierChild3" presStyleCnt="0"/>
      <dgm:spPr/>
    </dgm:pt>
    <dgm:pt modelId="{B123F915-2AB9-41E8-BD6F-7E501D070338}" type="pres">
      <dgm:prSet presAssocID="{685B14F0-7447-4DD2-A109-2F3F2B284DD5}" presName="Name19" presStyleLbl="parChTrans1D3" presStyleIdx="3" presStyleCnt="4"/>
      <dgm:spPr/>
    </dgm:pt>
    <dgm:pt modelId="{0C6384C3-E00B-4E71-8816-822BEB69CC1A}" type="pres">
      <dgm:prSet presAssocID="{80039B4C-E33C-4693-8913-2094E991A1A3}" presName="Name21" presStyleCnt="0"/>
      <dgm:spPr/>
    </dgm:pt>
    <dgm:pt modelId="{7A0A7C47-EA41-4E35-B466-377B7B44EF1B}" type="pres">
      <dgm:prSet presAssocID="{80039B4C-E33C-4693-8913-2094E991A1A3}" presName="level2Shape" presStyleLbl="node3" presStyleIdx="3" presStyleCnt="4" custScaleX="122342" custScaleY="128752"/>
      <dgm:spPr/>
    </dgm:pt>
    <dgm:pt modelId="{B15976F7-B6B5-41F4-8770-E74EDFAAC59F}" type="pres">
      <dgm:prSet presAssocID="{80039B4C-E33C-4693-8913-2094E991A1A3}" presName="hierChild3" presStyleCnt="0"/>
      <dgm:spPr/>
    </dgm:pt>
    <dgm:pt modelId="{6B122774-36B3-48DE-8C15-3D6827CE4CDE}" type="pres">
      <dgm:prSet presAssocID="{AF744DA5-C3CA-4101-920B-9D08620D3FD5}" presName="bgShapesFlow" presStyleCnt="0"/>
      <dgm:spPr/>
    </dgm:pt>
  </dgm:ptLst>
  <dgm:cxnLst>
    <dgm:cxn modelId="{58E6EC03-F809-4481-8759-0D77EC3F3752}" srcId="{A4888A41-DFCE-4C7B-B1E0-0C117FA4A3B9}" destId="{F2A8486A-AE3B-4069-BE8F-F676574DA952}" srcOrd="1" destOrd="0" parTransId="{8C25A6CA-81A2-4745-9C0C-263ECFABB8E9}" sibTransId="{B2BFCF50-A95B-46C7-AB07-7F2D35458C78}"/>
    <dgm:cxn modelId="{03C42C06-A612-4619-ABBD-85D52E624573}" srcId="{A4888A41-DFCE-4C7B-B1E0-0C117FA4A3B9}" destId="{D67CFAE2-4F9D-4462-93ED-DD16A112C29C}" srcOrd="2" destOrd="0" parTransId="{6E15002A-BBED-4DC0-94F8-D619DAF33884}" sibTransId="{D9F0E68B-ADE2-43C0-9E8A-CF5C2E2D43B4}"/>
    <dgm:cxn modelId="{5406E90B-19BC-43CE-BB93-9405B3D4FAED}" type="presOf" srcId="{BEAB0A89-6CE7-4A45-B823-89D28C328294}" destId="{5F5ACEBB-87C3-4B12-BC89-8AE3752840E9}" srcOrd="0" destOrd="0" presId="urn:microsoft.com/office/officeart/2005/8/layout/hierarchy6"/>
    <dgm:cxn modelId="{76976A0F-8BC2-4846-8881-4693D6444307}" srcId="{A4888A41-DFCE-4C7B-B1E0-0C117FA4A3B9}" destId="{FBB0E32E-9917-4D4D-A11C-817ED85C931A}" srcOrd="3" destOrd="0" parTransId="{DCDFFFD5-05C7-4C61-BF87-210AF6EB40CA}" sibTransId="{662ED4ED-D7E4-4022-9034-366D69EFE06A}"/>
    <dgm:cxn modelId="{4097781D-53B7-4549-8E98-7DA09FBE1669}" type="presOf" srcId="{F56148C7-1F25-41DA-85CD-A2B5F6EB05BA}" destId="{51FBBA1C-6BE7-4ABB-A1F3-3E1DCA1D09E0}" srcOrd="0" destOrd="0" presId="urn:microsoft.com/office/officeart/2005/8/layout/hierarchy6"/>
    <dgm:cxn modelId="{47F0A62B-61AA-4113-BDD4-6E540926F46F}" type="presOf" srcId="{A208B7F1-09D0-4119-A2C9-C73588CF458A}" destId="{1FAD6356-647A-4183-8825-27AE99D466FF}" srcOrd="0" destOrd="0" presId="urn:microsoft.com/office/officeart/2005/8/layout/hierarchy6"/>
    <dgm:cxn modelId="{88B0622C-7E53-4302-BDD4-FE0A4C9EE9CF}" type="presOf" srcId="{D67CFAE2-4F9D-4462-93ED-DD16A112C29C}" destId="{1D9176D5-6F8E-4855-8D65-76D96FCF1437}" srcOrd="0" destOrd="0" presId="urn:microsoft.com/office/officeart/2005/8/layout/hierarchy6"/>
    <dgm:cxn modelId="{DA0B662E-13C3-4748-A5D4-7E0BBBE33F0E}" type="presOf" srcId="{DCDFFFD5-05C7-4C61-BF87-210AF6EB40CA}" destId="{9F8F9AD2-13F1-4AAF-8443-E048B9AE3D02}" srcOrd="0" destOrd="0" presId="urn:microsoft.com/office/officeart/2005/8/layout/hierarchy6"/>
    <dgm:cxn modelId="{E5369C6A-8562-49B5-9720-9EBB2A8E3AE1}" type="presOf" srcId="{FBB0E32E-9917-4D4D-A11C-817ED85C931A}" destId="{6E41E9F0-D19A-4DDA-A17B-0AA1683BAC59}" srcOrd="0" destOrd="0" presId="urn:microsoft.com/office/officeart/2005/8/layout/hierarchy6"/>
    <dgm:cxn modelId="{F3D5A06B-BBC3-46AF-85CD-26AA7130860E}" srcId="{D67CFAE2-4F9D-4462-93ED-DD16A112C29C}" destId="{B6C92AE1-6FD1-4F5C-8792-1A864F240DCA}" srcOrd="0" destOrd="0" parTransId="{BEAB0A89-6CE7-4A45-B823-89D28C328294}" sibTransId="{AB626C3A-AB8B-4E06-BA8F-2C8995067B16}"/>
    <dgm:cxn modelId="{B3449271-C400-40FC-9B94-939A45E61907}" type="presOf" srcId="{53EDF80C-D2C7-4CDC-8162-3B3E53AB1A06}" destId="{849EB069-B741-4D09-8AFD-F2C99272A27B}" srcOrd="0" destOrd="0" presId="urn:microsoft.com/office/officeart/2005/8/layout/hierarchy6"/>
    <dgm:cxn modelId="{B6D1E671-8E81-4C7B-9693-2BE88DE86911}" srcId="{FBB0E32E-9917-4D4D-A11C-817ED85C931A}" destId="{80039B4C-E33C-4693-8913-2094E991A1A3}" srcOrd="0" destOrd="0" parTransId="{685B14F0-7447-4DD2-A109-2F3F2B284DD5}" sibTransId="{CFA31072-CAA6-4456-A58F-A77564E84FF2}"/>
    <dgm:cxn modelId="{FD84A257-8AF7-4BC9-B812-AC7DD8583689}" type="presOf" srcId="{B6C92AE1-6FD1-4F5C-8792-1A864F240DCA}" destId="{32EC2195-8C4B-41A8-ABED-3E142B6EFC01}" srcOrd="0" destOrd="0" presId="urn:microsoft.com/office/officeart/2005/8/layout/hierarchy6"/>
    <dgm:cxn modelId="{80308C79-17E7-45C3-956F-25EB3E8C9C5C}" srcId="{AF744DA5-C3CA-4101-920B-9D08620D3FD5}" destId="{A4888A41-DFCE-4C7B-B1E0-0C117FA4A3B9}" srcOrd="0" destOrd="0" parTransId="{C1D7598D-93B0-41DF-9F4C-DC80C2498F11}" sibTransId="{1A37EC92-6ECC-4661-ADD3-D66AA31BDB81}"/>
    <dgm:cxn modelId="{FB79A959-8D8A-42C6-9AED-0553F2B82115}" type="presOf" srcId="{F2A8486A-AE3B-4069-BE8F-F676574DA952}" destId="{5798B107-6E44-404B-835A-F4071B0FF5B7}" srcOrd="0" destOrd="0" presId="urn:microsoft.com/office/officeart/2005/8/layout/hierarchy6"/>
    <dgm:cxn modelId="{12D0C88D-887E-49AE-B9ED-2D542AFF785C}" type="presOf" srcId="{66C45D02-889A-4374-89F2-6512E6469946}" destId="{14D118E4-2823-41DB-8B43-AF87D3892DA6}" srcOrd="0" destOrd="0" presId="urn:microsoft.com/office/officeart/2005/8/layout/hierarchy6"/>
    <dgm:cxn modelId="{F124158F-FA42-4B45-960C-1F3586BB6665}" srcId="{F2A8486A-AE3B-4069-BE8F-F676574DA952}" destId="{66C45D02-889A-4374-89F2-6512E6469946}" srcOrd="0" destOrd="0" parTransId="{53EDF80C-D2C7-4CDC-8162-3B3E53AB1A06}" sibTransId="{4D9677FD-9821-4DCD-A4D2-2FBDE28AAFCF}"/>
    <dgm:cxn modelId="{175D3F96-D8FA-4C6A-8415-9A6C327C2369}" srcId="{A4888A41-DFCE-4C7B-B1E0-0C117FA4A3B9}" destId="{A208B7F1-09D0-4119-A2C9-C73588CF458A}" srcOrd="0" destOrd="0" parTransId="{EA24E800-B2A9-4145-9465-63C3BCCA0352}" sibTransId="{631970A6-0CB6-4FF7-BD37-E2CB818E3C8A}"/>
    <dgm:cxn modelId="{6B308EA1-5147-4954-A196-AC18E9E3A0F7}" type="presOf" srcId="{80039B4C-E33C-4693-8913-2094E991A1A3}" destId="{7A0A7C47-EA41-4E35-B466-377B7B44EF1B}" srcOrd="0" destOrd="0" presId="urn:microsoft.com/office/officeart/2005/8/layout/hierarchy6"/>
    <dgm:cxn modelId="{DB2BE4AC-07BA-4987-9B0D-BAD1C8F5F6DC}" type="presOf" srcId="{685B14F0-7447-4DD2-A109-2F3F2B284DD5}" destId="{B123F915-2AB9-41E8-BD6F-7E501D070338}" srcOrd="0" destOrd="0" presId="urn:microsoft.com/office/officeart/2005/8/layout/hierarchy6"/>
    <dgm:cxn modelId="{C6AF84AE-F80C-41E1-A894-4F18E4CB4549}" type="presOf" srcId="{AF744DA5-C3CA-4101-920B-9D08620D3FD5}" destId="{E48D367A-ECBF-4FD2-96D9-7A4F673C13BE}" srcOrd="0" destOrd="0" presId="urn:microsoft.com/office/officeart/2005/8/layout/hierarchy6"/>
    <dgm:cxn modelId="{37A253B6-C492-40DF-A9FF-AB4EBEDC2533}" type="presOf" srcId="{7F86A922-E4CE-4AD2-974C-4AEAA4CFC33E}" destId="{C4BE8807-0498-48B4-9AA9-507D28A04356}" srcOrd="0" destOrd="0" presId="urn:microsoft.com/office/officeart/2005/8/layout/hierarchy6"/>
    <dgm:cxn modelId="{AAC893BD-B0F3-41F7-8D7F-4B9802F8175E}" type="presOf" srcId="{6E15002A-BBED-4DC0-94F8-D619DAF33884}" destId="{45DF5928-D60B-42D0-8EF3-5B1E3BD22379}" srcOrd="0" destOrd="0" presId="urn:microsoft.com/office/officeart/2005/8/layout/hierarchy6"/>
    <dgm:cxn modelId="{1EA3C9C9-78B7-4C50-8194-D202866FF024}" srcId="{A208B7F1-09D0-4119-A2C9-C73588CF458A}" destId="{F56148C7-1F25-41DA-85CD-A2B5F6EB05BA}" srcOrd="0" destOrd="0" parTransId="{7F86A922-E4CE-4AD2-974C-4AEAA4CFC33E}" sibTransId="{86486AA3-7BB8-4D20-8DFB-EBA0CA622E26}"/>
    <dgm:cxn modelId="{2B238ECA-3BD3-477E-9A69-AD10DBA404BD}" type="presOf" srcId="{EA24E800-B2A9-4145-9465-63C3BCCA0352}" destId="{2CC0DC20-7F1E-49C8-A7FA-1C68A48D0F21}" srcOrd="0" destOrd="0" presId="urn:microsoft.com/office/officeart/2005/8/layout/hierarchy6"/>
    <dgm:cxn modelId="{A7960ADD-A557-4C6C-8105-D19B33D2DB17}" type="presOf" srcId="{8C25A6CA-81A2-4745-9C0C-263ECFABB8E9}" destId="{3B85E72B-88D6-43F0-858C-1DFEAFCC228E}" srcOrd="0" destOrd="0" presId="urn:microsoft.com/office/officeart/2005/8/layout/hierarchy6"/>
    <dgm:cxn modelId="{9D1B49F0-478C-4BE3-ADCE-4F0043C20AE6}" type="presOf" srcId="{A4888A41-DFCE-4C7B-B1E0-0C117FA4A3B9}" destId="{616B2D57-09E1-4F08-8619-BA4F490E6666}" srcOrd="0" destOrd="0" presId="urn:microsoft.com/office/officeart/2005/8/layout/hierarchy6"/>
    <dgm:cxn modelId="{C7908201-E600-495E-AA3C-66767B5021DD}" type="presParOf" srcId="{E48D367A-ECBF-4FD2-96D9-7A4F673C13BE}" destId="{B741EBAD-B283-4849-9C5D-71CD2DA6E922}" srcOrd="0" destOrd="0" presId="urn:microsoft.com/office/officeart/2005/8/layout/hierarchy6"/>
    <dgm:cxn modelId="{51044CFF-4346-4B87-83C3-FE1E67CA500A}" type="presParOf" srcId="{B741EBAD-B283-4849-9C5D-71CD2DA6E922}" destId="{BE29B331-3375-4D8A-961C-B4C996903343}" srcOrd="0" destOrd="0" presId="urn:microsoft.com/office/officeart/2005/8/layout/hierarchy6"/>
    <dgm:cxn modelId="{4673F3E4-2998-4877-8EB3-7C35714F6476}" type="presParOf" srcId="{BE29B331-3375-4D8A-961C-B4C996903343}" destId="{0F7C098C-9D3B-42ED-9DAE-672593FAF6BB}" srcOrd="0" destOrd="0" presId="urn:microsoft.com/office/officeart/2005/8/layout/hierarchy6"/>
    <dgm:cxn modelId="{D194A0DF-70B1-4F35-A752-F5B50289A9DE}" type="presParOf" srcId="{0F7C098C-9D3B-42ED-9DAE-672593FAF6BB}" destId="{616B2D57-09E1-4F08-8619-BA4F490E6666}" srcOrd="0" destOrd="0" presId="urn:microsoft.com/office/officeart/2005/8/layout/hierarchy6"/>
    <dgm:cxn modelId="{B04B81A4-3FEB-448D-A05A-73DEE3FC4DED}" type="presParOf" srcId="{0F7C098C-9D3B-42ED-9DAE-672593FAF6BB}" destId="{ABF1C794-6451-4469-A7F8-12297603CEA6}" srcOrd="1" destOrd="0" presId="urn:microsoft.com/office/officeart/2005/8/layout/hierarchy6"/>
    <dgm:cxn modelId="{A2CB8C18-E55B-4CAF-A8A1-2D005568A814}" type="presParOf" srcId="{ABF1C794-6451-4469-A7F8-12297603CEA6}" destId="{2CC0DC20-7F1E-49C8-A7FA-1C68A48D0F21}" srcOrd="0" destOrd="0" presId="urn:microsoft.com/office/officeart/2005/8/layout/hierarchy6"/>
    <dgm:cxn modelId="{3BE441FC-065C-45EE-9646-78778A39E3B7}" type="presParOf" srcId="{ABF1C794-6451-4469-A7F8-12297603CEA6}" destId="{2834C777-4D0C-4052-804D-5BC62B2D871C}" srcOrd="1" destOrd="0" presId="urn:microsoft.com/office/officeart/2005/8/layout/hierarchy6"/>
    <dgm:cxn modelId="{85BC81C1-BA97-4AC0-A57E-5BEC342B0994}" type="presParOf" srcId="{2834C777-4D0C-4052-804D-5BC62B2D871C}" destId="{1FAD6356-647A-4183-8825-27AE99D466FF}" srcOrd="0" destOrd="0" presId="urn:microsoft.com/office/officeart/2005/8/layout/hierarchy6"/>
    <dgm:cxn modelId="{B329BBB5-07ED-4C6E-8A02-D87B2C0E980C}" type="presParOf" srcId="{2834C777-4D0C-4052-804D-5BC62B2D871C}" destId="{443D6066-4EEB-4E2E-B487-5F1E88C9CE46}" srcOrd="1" destOrd="0" presId="urn:microsoft.com/office/officeart/2005/8/layout/hierarchy6"/>
    <dgm:cxn modelId="{510140AD-CD96-4459-AC85-3B1C82DEB504}" type="presParOf" srcId="{443D6066-4EEB-4E2E-B487-5F1E88C9CE46}" destId="{C4BE8807-0498-48B4-9AA9-507D28A04356}" srcOrd="0" destOrd="0" presId="urn:microsoft.com/office/officeart/2005/8/layout/hierarchy6"/>
    <dgm:cxn modelId="{2494D471-4676-4ABD-8BD1-3B4D000D04A2}" type="presParOf" srcId="{443D6066-4EEB-4E2E-B487-5F1E88C9CE46}" destId="{5950E557-4512-4C0F-B7CF-88AB00314BCD}" srcOrd="1" destOrd="0" presId="urn:microsoft.com/office/officeart/2005/8/layout/hierarchy6"/>
    <dgm:cxn modelId="{E2B7CA05-E2B4-41B5-8269-B8453CFFE5F0}" type="presParOf" srcId="{5950E557-4512-4C0F-B7CF-88AB00314BCD}" destId="{51FBBA1C-6BE7-4ABB-A1F3-3E1DCA1D09E0}" srcOrd="0" destOrd="0" presId="urn:microsoft.com/office/officeart/2005/8/layout/hierarchy6"/>
    <dgm:cxn modelId="{A14042E8-6522-40BA-9551-C97C0466E9BC}" type="presParOf" srcId="{5950E557-4512-4C0F-B7CF-88AB00314BCD}" destId="{F78FB23B-33C7-443D-9F68-2922538FE6CF}" srcOrd="1" destOrd="0" presId="urn:microsoft.com/office/officeart/2005/8/layout/hierarchy6"/>
    <dgm:cxn modelId="{10163BCD-4F43-4959-AD08-F2C392125EA1}" type="presParOf" srcId="{ABF1C794-6451-4469-A7F8-12297603CEA6}" destId="{3B85E72B-88D6-43F0-858C-1DFEAFCC228E}" srcOrd="2" destOrd="0" presId="urn:microsoft.com/office/officeart/2005/8/layout/hierarchy6"/>
    <dgm:cxn modelId="{AF616C00-9E27-4E30-A0EB-C134C5D3265D}" type="presParOf" srcId="{ABF1C794-6451-4469-A7F8-12297603CEA6}" destId="{2E45121C-EA93-4024-A0BA-6EDBCE161A1D}" srcOrd="3" destOrd="0" presId="urn:microsoft.com/office/officeart/2005/8/layout/hierarchy6"/>
    <dgm:cxn modelId="{75C1EF73-2960-4517-9328-EF33B6F386AC}" type="presParOf" srcId="{2E45121C-EA93-4024-A0BA-6EDBCE161A1D}" destId="{5798B107-6E44-404B-835A-F4071B0FF5B7}" srcOrd="0" destOrd="0" presId="urn:microsoft.com/office/officeart/2005/8/layout/hierarchy6"/>
    <dgm:cxn modelId="{EE03965D-9524-418A-B83B-AF7A01A5FCCA}" type="presParOf" srcId="{2E45121C-EA93-4024-A0BA-6EDBCE161A1D}" destId="{8D490E6A-362E-4C42-81F9-589D470B09A6}" srcOrd="1" destOrd="0" presId="urn:microsoft.com/office/officeart/2005/8/layout/hierarchy6"/>
    <dgm:cxn modelId="{236A3A15-53DA-4DE2-9996-1341909E6B42}" type="presParOf" srcId="{8D490E6A-362E-4C42-81F9-589D470B09A6}" destId="{849EB069-B741-4D09-8AFD-F2C99272A27B}" srcOrd="0" destOrd="0" presId="urn:microsoft.com/office/officeart/2005/8/layout/hierarchy6"/>
    <dgm:cxn modelId="{824F5A3F-CEFB-4147-9177-71E14EFFF685}" type="presParOf" srcId="{8D490E6A-362E-4C42-81F9-589D470B09A6}" destId="{4631E261-ADB8-4E5A-87D3-43AA7BCDE7F2}" srcOrd="1" destOrd="0" presId="urn:microsoft.com/office/officeart/2005/8/layout/hierarchy6"/>
    <dgm:cxn modelId="{EC2C535E-0C34-4797-B77C-0C973E708CE9}" type="presParOf" srcId="{4631E261-ADB8-4E5A-87D3-43AA7BCDE7F2}" destId="{14D118E4-2823-41DB-8B43-AF87D3892DA6}" srcOrd="0" destOrd="0" presId="urn:microsoft.com/office/officeart/2005/8/layout/hierarchy6"/>
    <dgm:cxn modelId="{22D65152-BC9C-4A29-B892-928D09D16E9F}" type="presParOf" srcId="{4631E261-ADB8-4E5A-87D3-43AA7BCDE7F2}" destId="{4FDABB97-1E5C-42E1-8FDC-CE9B0F84D02E}" srcOrd="1" destOrd="0" presId="urn:microsoft.com/office/officeart/2005/8/layout/hierarchy6"/>
    <dgm:cxn modelId="{382547C5-2848-4ABF-9BE7-132FDDADEAC0}" type="presParOf" srcId="{ABF1C794-6451-4469-A7F8-12297603CEA6}" destId="{45DF5928-D60B-42D0-8EF3-5B1E3BD22379}" srcOrd="4" destOrd="0" presId="urn:microsoft.com/office/officeart/2005/8/layout/hierarchy6"/>
    <dgm:cxn modelId="{2514362F-F1E4-4B69-BD0C-E99AB756E06D}" type="presParOf" srcId="{ABF1C794-6451-4469-A7F8-12297603CEA6}" destId="{BBC3FFE5-ABBA-498F-9A89-BED0C1EEAAC5}" srcOrd="5" destOrd="0" presId="urn:microsoft.com/office/officeart/2005/8/layout/hierarchy6"/>
    <dgm:cxn modelId="{3E09A02B-3863-4836-939E-DDEFB26629F3}" type="presParOf" srcId="{BBC3FFE5-ABBA-498F-9A89-BED0C1EEAAC5}" destId="{1D9176D5-6F8E-4855-8D65-76D96FCF1437}" srcOrd="0" destOrd="0" presId="urn:microsoft.com/office/officeart/2005/8/layout/hierarchy6"/>
    <dgm:cxn modelId="{4CE2256D-172C-40B3-855D-84D151642EFE}" type="presParOf" srcId="{BBC3FFE5-ABBA-498F-9A89-BED0C1EEAAC5}" destId="{C2FCC071-6EF7-420D-9309-24138AD2EFC1}" srcOrd="1" destOrd="0" presId="urn:microsoft.com/office/officeart/2005/8/layout/hierarchy6"/>
    <dgm:cxn modelId="{18D41C91-7806-4C64-88E7-91C118840AA5}" type="presParOf" srcId="{C2FCC071-6EF7-420D-9309-24138AD2EFC1}" destId="{5F5ACEBB-87C3-4B12-BC89-8AE3752840E9}" srcOrd="0" destOrd="0" presId="urn:microsoft.com/office/officeart/2005/8/layout/hierarchy6"/>
    <dgm:cxn modelId="{7F0FD6EE-CCEA-48B1-8E30-E31DF2229456}" type="presParOf" srcId="{C2FCC071-6EF7-420D-9309-24138AD2EFC1}" destId="{1AF3ED90-FCDB-4F72-9BFA-C69964412578}" srcOrd="1" destOrd="0" presId="urn:microsoft.com/office/officeart/2005/8/layout/hierarchy6"/>
    <dgm:cxn modelId="{AAD25776-C2CD-42B9-A52C-50F9389A1400}" type="presParOf" srcId="{1AF3ED90-FCDB-4F72-9BFA-C69964412578}" destId="{32EC2195-8C4B-41A8-ABED-3E142B6EFC01}" srcOrd="0" destOrd="0" presId="urn:microsoft.com/office/officeart/2005/8/layout/hierarchy6"/>
    <dgm:cxn modelId="{0194CC6A-806C-4B64-A1B1-AC26A2D089F0}" type="presParOf" srcId="{1AF3ED90-FCDB-4F72-9BFA-C69964412578}" destId="{BC1F30A0-9688-47EE-BBE0-07707DCD16AB}" srcOrd="1" destOrd="0" presId="urn:microsoft.com/office/officeart/2005/8/layout/hierarchy6"/>
    <dgm:cxn modelId="{BA7AAAD6-4FEA-4AAE-97C9-C2CF4B775279}" type="presParOf" srcId="{ABF1C794-6451-4469-A7F8-12297603CEA6}" destId="{9F8F9AD2-13F1-4AAF-8443-E048B9AE3D02}" srcOrd="6" destOrd="0" presId="urn:microsoft.com/office/officeart/2005/8/layout/hierarchy6"/>
    <dgm:cxn modelId="{E07D3516-0722-41CF-9068-3C4B9E70BF34}" type="presParOf" srcId="{ABF1C794-6451-4469-A7F8-12297603CEA6}" destId="{FD96E6EB-8CE7-4BFB-BD6E-9C8A78F43513}" srcOrd="7" destOrd="0" presId="urn:microsoft.com/office/officeart/2005/8/layout/hierarchy6"/>
    <dgm:cxn modelId="{4D774DC5-1915-4173-A74D-530BC6F0A13D}" type="presParOf" srcId="{FD96E6EB-8CE7-4BFB-BD6E-9C8A78F43513}" destId="{6E41E9F0-D19A-4DDA-A17B-0AA1683BAC59}" srcOrd="0" destOrd="0" presId="urn:microsoft.com/office/officeart/2005/8/layout/hierarchy6"/>
    <dgm:cxn modelId="{68BEDA7D-7047-47AF-8C47-086F520F8BB2}" type="presParOf" srcId="{FD96E6EB-8CE7-4BFB-BD6E-9C8A78F43513}" destId="{EF77D60A-C029-414D-9B64-E2DEFC4DEB8D}" srcOrd="1" destOrd="0" presId="urn:microsoft.com/office/officeart/2005/8/layout/hierarchy6"/>
    <dgm:cxn modelId="{D12F7A24-BAC3-4A91-8D6B-4A86D1CCA8B3}" type="presParOf" srcId="{EF77D60A-C029-414D-9B64-E2DEFC4DEB8D}" destId="{B123F915-2AB9-41E8-BD6F-7E501D070338}" srcOrd="0" destOrd="0" presId="urn:microsoft.com/office/officeart/2005/8/layout/hierarchy6"/>
    <dgm:cxn modelId="{29B605D2-0C05-4019-8E0F-5A6A6FBBF36B}" type="presParOf" srcId="{EF77D60A-C029-414D-9B64-E2DEFC4DEB8D}" destId="{0C6384C3-E00B-4E71-8816-822BEB69CC1A}" srcOrd="1" destOrd="0" presId="urn:microsoft.com/office/officeart/2005/8/layout/hierarchy6"/>
    <dgm:cxn modelId="{C7D8C4F0-F246-4722-8AED-7052E7BD2D02}" type="presParOf" srcId="{0C6384C3-E00B-4E71-8816-822BEB69CC1A}" destId="{7A0A7C47-EA41-4E35-B466-377B7B44EF1B}" srcOrd="0" destOrd="0" presId="urn:microsoft.com/office/officeart/2005/8/layout/hierarchy6"/>
    <dgm:cxn modelId="{FCADC012-BBA8-45FB-AB7D-F7C064111B8D}" type="presParOf" srcId="{0C6384C3-E00B-4E71-8816-822BEB69CC1A}" destId="{B15976F7-B6B5-41F4-8770-E74EDFAAC59F}" srcOrd="1" destOrd="0" presId="urn:microsoft.com/office/officeart/2005/8/layout/hierarchy6"/>
    <dgm:cxn modelId="{D4F396C7-5970-45BD-B4FB-002D5093EB90}" type="presParOf" srcId="{E48D367A-ECBF-4FD2-96D9-7A4F673C13BE}" destId="{6B122774-36B3-48DE-8C15-3D6827CE4C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B2D57-09E1-4F08-8619-BA4F490E6666}">
      <dsp:nvSpPr>
        <dsp:cNvPr id="0" name=""/>
        <dsp:cNvSpPr/>
      </dsp:nvSpPr>
      <dsp:spPr>
        <a:xfrm>
          <a:off x="3370364" y="90406"/>
          <a:ext cx="5012352" cy="1009988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>
              <a:latin typeface="Sakkal Majalla" panose="02000000000000000000" pitchFamily="2" charset="-78"/>
              <a:cs typeface="+mj-cs"/>
            </a:rPr>
            <a:t>العوامل المؤثرة في الاتزان</a:t>
          </a:r>
          <a:endParaRPr lang="ar-SA" sz="3200" b="1" kern="1200" dirty="0">
            <a:cs typeface="+mj-cs"/>
          </a:endParaRPr>
        </a:p>
      </dsp:txBody>
      <dsp:txXfrm>
        <a:off x="3399946" y="119988"/>
        <a:ext cx="4953188" cy="950824"/>
      </dsp:txXfrm>
    </dsp:sp>
    <dsp:sp modelId="{2CC0DC20-7F1E-49C8-A7FA-1C68A48D0F21}">
      <dsp:nvSpPr>
        <dsp:cNvPr id="0" name=""/>
        <dsp:cNvSpPr/>
      </dsp:nvSpPr>
      <dsp:spPr>
        <a:xfrm>
          <a:off x="1719929" y="1100395"/>
          <a:ext cx="4156610" cy="522120"/>
        </a:xfrm>
        <a:custGeom>
          <a:avLst/>
          <a:gdLst/>
          <a:ahLst/>
          <a:cxnLst/>
          <a:rect l="0" t="0" r="0" b="0"/>
          <a:pathLst>
            <a:path>
              <a:moveTo>
                <a:pt x="4156610" y="0"/>
              </a:moveTo>
              <a:lnTo>
                <a:pt x="4156610" y="261060"/>
              </a:lnTo>
              <a:lnTo>
                <a:pt x="0" y="261060"/>
              </a:lnTo>
              <a:lnTo>
                <a:pt x="0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D6356-647A-4183-8825-27AE99D466FF}">
      <dsp:nvSpPr>
        <dsp:cNvPr id="0" name=""/>
        <dsp:cNvSpPr/>
      </dsp:nvSpPr>
      <dsp:spPr>
        <a:xfrm>
          <a:off x="740954" y="1622515"/>
          <a:ext cx="1957950" cy="9597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المادة الحافزة</a:t>
          </a:r>
        </a:p>
      </dsp:txBody>
      <dsp:txXfrm>
        <a:off x="769065" y="1650626"/>
        <a:ext cx="1901728" cy="903552"/>
      </dsp:txXfrm>
    </dsp:sp>
    <dsp:sp modelId="{C4BE8807-0498-48B4-9AA9-507D28A04356}">
      <dsp:nvSpPr>
        <dsp:cNvPr id="0" name=""/>
        <dsp:cNvSpPr/>
      </dsp:nvSpPr>
      <dsp:spPr>
        <a:xfrm>
          <a:off x="1674209" y="2582289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BBA1C-6BE7-4ABB-A1F3-3E1DCA1D09E0}">
      <dsp:nvSpPr>
        <dsp:cNvPr id="0" name=""/>
        <dsp:cNvSpPr/>
      </dsp:nvSpPr>
      <dsp:spPr>
        <a:xfrm>
          <a:off x="740954" y="3104409"/>
          <a:ext cx="1957950" cy="1662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altLang="ar-SA" sz="60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؟؟؟؟</a:t>
          </a:r>
          <a:endParaRPr lang="ar-SA" sz="2800" b="1" kern="1200" dirty="0">
            <a:cs typeface="+mj-cs"/>
          </a:endParaRPr>
        </a:p>
      </dsp:txBody>
      <dsp:txXfrm>
        <a:off x="789649" y="3153104"/>
        <a:ext cx="1860560" cy="1565170"/>
      </dsp:txXfrm>
    </dsp:sp>
    <dsp:sp modelId="{3B85E72B-88D6-43F0-858C-1DFEAFCC228E}">
      <dsp:nvSpPr>
        <dsp:cNvPr id="0" name=""/>
        <dsp:cNvSpPr/>
      </dsp:nvSpPr>
      <dsp:spPr>
        <a:xfrm>
          <a:off x="4265264" y="1100395"/>
          <a:ext cx="1611275" cy="522120"/>
        </a:xfrm>
        <a:custGeom>
          <a:avLst/>
          <a:gdLst/>
          <a:ahLst/>
          <a:cxnLst/>
          <a:rect l="0" t="0" r="0" b="0"/>
          <a:pathLst>
            <a:path>
              <a:moveTo>
                <a:pt x="1611275" y="0"/>
              </a:moveTo>
              <a:lnTo>
                <a:pt x="1611275" y="261060"/>
              </a:lnTo>
              <a:lnTo>
                <a:pt x="0" y="261060"/>
              </a:lnTo>
              <a:lnTo>
                <a:pt x="0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8B107-6E44-404B-835A-F4071B0FF5B7}">
      <dsp:nvSpPr>
        <dsp:cNvPr id="0" name=""/>
        <dsp:cNvSpPr/>
      </dsp:nvSpPr>
      <dsp:spPr>
        <a:xfrm>
          <a:off x="3286289" y="1622515"/>
          <a:ext cx="1957950" cy="10201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درجة الحرارة</a:t>
          </a:r>
        </a:p>
      </dsp:txBody>
      <dsp:txXfrm>
        <a:off x="3316168" y="1652394"/>
        <a:ext cx="1898192" cy="960399"/>
      </dsp:txXfrm>
    </dsp:sp>
    <dsp:sp modelId="{849EB069-B741-4D09-8AFD-F2C99272A27B}">
      <dsp:nvSpPr>
        <dsp:cNvPr id="0" name=""/>
        <dsp:cNvSpPr/>
      </dsp:nvSpPr>
      <dsp:spPr>
        <a:xfrm>
          <a:off x="4219544" y="2642673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118E4-2823-41DB-8B43-AF87D3892DA6}">
      <dsp:nvSpPr>
        <dsp:cNvPr id="0" name=""/>
        <dsp:cNvSpPr/>
      </dsp:nvSpPr>
      <dsp:spPr>
        <a:xfrm>
          <a:off x="3286289" y="3164793"/>
          <a:ext cx="1957950" cy="1612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6500" b="1" kern="1200" dirty="0">
            <a:cs typeface="+mj-cs"/>
          </a:endParaRPr>
        </a:p>
      </dsp:txBody>
      <dsp:txXfrm>
        <a:off x="3333518" y="3212022"/>
        <a:ext cx="1863492" cy="1518057"/>
      </dsp:txXfrm>
    </dsp:sp>
    <dsp:sp modelId="{45DF5928-D60B-42D0-8EF3-5B1E3BD22379}">
      <dsp:nvSpPr>
        <dsp:cNvPr id="0" name=""/>
        <dsp:cNvSpPr/>
      </dsp:nvSpPr>
      <dsp:spPr>
        <a:xfrm>
          <a:off x="5876540" y="1100395"/>
          <a:ext cx="1163306" cy="52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60"/>
              </a:lnTo>
              <a:lnTo>
                <a:pt x="1163306" y="261060"/>
              </a:lnTo>
              <a:lnTo>
                <a:pt x="1163306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176D5-6F8E-4855-8D65-76D96FCF1437}">
      <dsp:nvSpPr>
        <dsp:cNvPr id="0" name=""/>
        <dsp:cNvSpPr/>
      </dsp:nvSpPr>
      <dsp:spPr>
        <a:xfrm>
          <a:off x="6060871" y="1622515"/>
          <a:ext cx="1957950" cy="9982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الضغط</a:t>
          </a:r>
        </a:p>
      </dsp:txBody>
      <dsp:txXfrm>
        <a:off x="6090110" y="1651754"/>
        <a:ext cx="1899472" cy="939802"/>
      </dsp:txXfrm>
    </dsp:sp>
    <dsp:sp modelId="{5F5ACEBB-87C3-4B12-BC89-8AE3752840E9}">
      <dsp:nvSpPr>
        <dsp:cNvPr id="0" name=""/>
        <dsp:cNvSpPr/>
      </dsp:nvSpPr>
      <dsp:spPr>
        <a:xfrm>
          <a:off x="6994126" y="2620796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C2195-8C4B-41A8-ABED-3E142B6EFC01}">
      <dsp:nvSpPr>
        <dsp:cNvPr id="0" name=""/>
        <dsp:cNvSpPr/>
      </dsp:nvSpPr>
      <dsp:spPr>
        <a:xfrm>
          <a:off x="5831624" y="3142916"/>
          <a:ext cx="2416443" cy="17074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SA" sz="2000" b="1" kern="1200" dirty="0">
              <a:latin typeface="ae_AlMateen" panose="02060803050605020204" pitchFamily="18" charset="-78"/>
              <a:cs typeface="+mj-cs"/>
            </a:rPr>
            <a:t>-كلما زاد عدد جسيمات الغاز في وعاء زاد الضغط.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SA" sz="2000" b="1" kern="1200" dirty="0">
              <a:latin typeface="ae_AlMateen" panose="02060803050605020204" pitchFamily="18" charset="-78"/>
              <a:cs typeface="+mj-cs"/>
            </a:rPr>
            <a:t>-الضغط يتناسب طردياً مع التركيز وعكسياً مع الحجم.</a:t>
          </a:r>
          <a:endParaRPr lang="ar-SA" sz="2000" b="1" kern="1200" dirty="0">
            <a:cs typeface="+mj-cs"/>
          </a:endParaRPr>
        </a:p>
      </dsp:txBody>
      <dsp:txXfrm>
        <a:off x="5881633" y="3192925"/>
        <a:ext cx="2316425" cy="1607405"/>
      </dsp:txXfrm>
    </dsp:sp>
    <dsp:sp modelId="{9F8F9AD2-13F1-4AAF-8443-E048B9AE3D02}">
      <dsp:nvSpPr>
        <dsp:cNvPr id="0" name=""/>
        <dsp:cNvSpPr/>
      </dsp:nvSpPr>
      <dsp:spPr>
        <a:xfrm>
          <a:off x="5876540" y="1100395"/>
          <a:ext cx="4156610" cy="522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060"/>
              </a:lnTo>
              <a:lnTo>
                <a:pt x="4156610" y="261060"/>
              </a:lnTo>
              <a:lnTo>
                <a:pt x="4156610" y="522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41E9F0-D19A-4DDA-A17B-0AA1683BAC59}">
      <dsp:nvSpPr>
        <dsp:cNvPr id="0" name=""/>
        <dsp:cNvSpPr/>
      </dsp:nvSpPr>
      <dsp:spPr>
        <a:xfrm>
          <a:off x="9054175" y="1622515"/>
          <a:ext cx="1957950" cy="9943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>
              <a:solidFill>
                <a:srgbClr val="1903BD"/>
              </a:solidFill>
              <a:cs typeface="+mj-cs"/>
            </a:rPr>
            <a:t>التركيز</a:t>
          </a:r>
        </a:p>
      </dsp:txBody>
      <dsp:txXfrm>
        <a:off x="9083297" y="1651637"/>
        <a:ext cx="1899706" cy="936068"/>
      </dsp:txXfrm>
    </dsp:sp>
    <dsp:sp modelId="{B123F915-2AB9-41E8-BD6F-7E501D070338}">
      <dsp:nvSpPr>
        <dsp:cNvPr id="0" name=""/>
        <dsp:cNvSpPr/>
      </dsp:nvSpPr>
      <dsp:spPr>
        <a:xfrm>
          <a:off x="9987430" y="2616828"/>
          <a:ext cx="91440" cy="522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21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0A7C47-EA41-4E35-B466-377B7B44EF1B}">
      <dsp:nvSpPr>
        <dsp:cNvPr id="0" name=""/>
        <dsp:cNvSpPr/>
      </dsp:nvSpPr>
      <dsp:spPr>
        <a:xfrm>
          <a:off x="8835453" y="3138948"/>
          <a:ext cx="2395395" cy="16805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altLang="ar-SA" sz="2000" b="1" kern="1200" dirty="0">
              <a:latin typeface="ae_AlMateen" panose="02060803050605020204" pitchFamily="18" charset="-78"/>
              <a:cs typeface="+mj-cs"/>
            </a:rPr>
            <a:t>يتم ازاحه الاتزان الى للجهة التي </a:t>
          </a:r>
          <a:r>
            <a:rPr lang="ar-SA" altLang="ar-SA" sz="2000" b="1" kern="1200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تخفيف</a:t>
          </a:r>
          <a:r>
            <a:rPr lang="ar-SA" altLang="ar-SA" sz="2000" b="1" kern="1200" dirty="0">
              <a:latin typeface="ae_AlMateen" panose="02060803050605020204" pitchFamily="18" charset="-78"/>
              <a:cs typeface="+mj-cs"/>
            </a:rPr>
            <a:t> الجهد وذلك عن طريق تحول النواتج الى متفاعلات أو العكس </a:t>
          </a:r>
          <a:endParaRPr lang="ar-SA" sz="2000" b="1" kern="1200" dirty="0">
            <a:cs typeface="+mj-cs"/>
          </a:endParaRPr>
        </a:p>
      </dsp:txBody>
      <dsp:txXfrm>
        <a:off x="8884676" y="3188171"/>
        <a:ext cx="2296949" cy="1582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08/03/42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m.sa/url?sa=i&amp;rct=j&amp;q=&amp;esrc=s&amp;source=images&amp;cd=&amp;cad=rja&amp;uact=8&amp;ved=0ahUKEwiipMm44crLAhVpAZoKHRX8D58QjRwIBw&amp;url=http%3A%2F%2Fwww.sciencegeek.net%2FAPchemistry%2FPresentations%2F13_LeChatelier%2F&amp;psig=AFQjCNFmqZ-rhw2YozJEj18spV4mV_pUcg&amp;ust=14584084393603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google.com.sa/url?sa=i&amp;rct=j&amp;q=&amp;esrc=s&amp;source=images&amp;cd=&amp;cad=rja&amp;uact=8&amp;ved=&amp;url=http%3A%2F%2Fwww.vrml.k12.la.us%2Frpautz%2Fdocuments%2FChemistry%2FLeChateliersPrinciple.pdf&amp;psig=AFQjCNFmqZ-rhw2YozJEj18spV4mV_pUcg&amp;ust=145840843936036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العوامل المؤثرة في الاتزان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ص135</a:t>
            </a:r>
            <a:endParaRPr lang="en-US" sz="32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91A95C05-A6C1-41D5-BA1C-D522FF8C0589}"/>
              </a:ext>
            </a:extLst>
          </p:cNvPr>
          <p:cNvGrpSpPr/>
          <p:nvPr/>
        </p:nvGrpSpPr>
        <p:grpSpPr>
          <a:xfrm>
            <a:off x="557026" y="3884587"/>
            <a:ext cx="4716760" cy="1431032"/>
            <a:chOff x="1295400" y="2590800"/>
            <a:chExt cx="6705600" cy="1981200"/>
          </a:xfrm>
        </p:grpSpPr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24998A60-6A7A-4CAC-91E7-84387F309E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429000"/>
              <a:ext cx="6705600" cy="914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 sz="200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E60F89DE-7B3D-4B8F-9FBF-7A6B3E252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2590800"/>
              <a:ext cx="137160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sz="2400" dirty="0"/>
                <a:t>H</a:t>
              </a:r>
              <a:r>
                <a:rPr lang="en-US" altLang="ar-SA" sz="2400" baseline="-25000" dirty="0"/>
                <a:t>2</a:t>
              </a:r>
              <a:r>
                <a:rPr lang="en-US" altLang="ar-SA" sz="2400" dirty="0"/>
                <a:t>O</a:t>
              </a: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A9F903CB-2F19-4518-8C98-03FF8C263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3429000"/>
              <a:ext cx="914400" cy="685800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sz="3200"/>
                <a:t>H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A35E2E9B-4496-4D06-8B3F-741542D8A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3581400"/>
              <a:ext cx="838200" cy="68580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sz="2400"/>
                <a:t>OH</a:t>
              </a:r>
            </a:p>
          </p:txBody>
        </p:sp>
        <p:sp>
          <p:nvSpPr>
            <p:cNvPr id="10" name="AutoShape 8">
              <a:extLst>
                <a:ext uri="{FF2B5EF4-FFF2-40B4-BE49-F238E27FC236}">
                  <a16:creationId xmlns:a16="http://schemas.microsoft.com/office/drawing/2014/main" id="{9995B7F8-CF6D-436E-854E-F774CA69C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3886200"/>
              <a:ext cx="609600" cy="6858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 sz="3200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C77CF268-9C9A-41B6-B697-D8A0F627E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5600" y="2667000"/>
              <a:ext cx="914400" cy="685800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sz="3200"/>
                <a:t>H</a:t>
              </a:r>
            </a:p>
          </p:txBody>
        </p:sp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72418FB-CDCE-4DC7-BB7B-F2D9D29679E4}"/>
              </a:ext>
            </a:extLst>
          </p:cNvPr>
          <p:cNvSpPr txBox="1"/>
          <p:nvPr/>
        </p:nvSpPr>
        <p:spPr>
          <a:xfrm>
            <a:off x="7035218" y="3005760"/>
            <a:ext cx="497283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متى يرجع التفاعل إلى حالة الاتزان ؟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0698F64-046F-45F1-9AEC-4B1D8A1A4D63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1190360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5153F4D4-940B-4564-89C8-318104C9D03D}"/>
              </a:ext>
            </a:extLst>
          </p:cNvPr>
          <p:cNvSpPr/>
          <p:nvPr/>
        </p:nvSpPr>
        <p:spPr>
          <a:xfrm>
            <a:off x="5999748" y="4028589"/>
            <a:ext cx="6063303" cy="1481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altLang="ar-SA" sz="3200" b="1" dirty="0">
                <a:latin typeface="ae_AlMateen" panose="02060803050605020204" pitchFamily="18" charset="-78"/>
                <a:cs typeface="+mj-cs"/>
              </a:rPr>
              <a:t>يتم ازاحه الاتزان الى اليسار </a:t>
            </a:r>
            <a:r>
              <a:rPr lang="ar-SA" alt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لتخفيف</a:t>
            </a:r>
            <a:r>
              <a:rPr lang="ar-SA" altLang="ar-SA" sz="3200" b="1" dirty="0">
                <a:latin typeface="ae_AlMateen" panose="02060803050605020204" pitchFamily="18" charset="-78"/>
                <a:cs typeface="+mj-cs"/>
              </a:rPr>
              <a:t> الجهد وذلك عن طريق تحول النواتج الى متفاعلات. </a:t>
            </a:r>
            <a:endParaRPr lang="ar-SA" sz="3200" b="1" dirty="0">
              <a:latin typeface="ae_AlMateen" panose="02060803050605020204" pitchFamily="18" charset="-78"/>
              <a:cs typeface="+mj-cs"/>
            </a:endParaRPr>
          </a:p>
        </p:txBody>
      </p: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41E55762-F69C-48DA-9A93-A0B555981EE8}"/>
              </a:ext>
            </a:extLst>
          </p:cNvPr>
          <p:cNvGrpSpPr/>
          <p:nvPr/>
        </p:nvGrpSpPr>
        <p:grpSpPr>
          <a:xfrm>
            <a:off x="279986" y="3468843"/>
            <a:ext cx="5004792" cy="1719064"/>
            <a:chOff x="1295400" y="2286000"/>
            <a:chExt cx="6934200" cy="2286000"/>
          </a:xfrm>
        </p:grpSpPr>
        <p:grpSp>
          <p:nvGrpSpPr>
            <p:cNvPr id="15" name="مجموعة 14">
              <a:extLst>
                <a:ext uri="{FF2B5EF4-FFF2-40B4-BE49-F238E27FC236}">
                  <a16:creationId xmlns:a16="http://schemas.microsoft.com/office/drawing/2014/main" id="{E724D45F-9424-412A-AAA4-21FFB940E70D}"/>
                </a:ext>
              </a:extLst>
            </p:cNvPr>
            <p:cNvGrpSpPr/>
            <p:nvPr/>
          </p:nvGrpSpPr>
          <p:grpSpPr>
            <a:xfrm>
              <a:off x="1295400" y="2286000"/>
              <a:ext cx="6705600" cy="2286000"/>
              <a:chOff x="1295400" y="2286000"/>
              <a:chExt cx="6705600" cy="2286000"/>
            </a:xfrm>
          </p:grpSpPr>
          <p:sp>
            <p:nvSpPr>
              <p:cNvPr id="18" name="Line 4">
                <a:extLst>
                  <a:ext uri="{FF2B5EF4-FFF2-40B4-BE49-F238E27FC236}">
                    <a16:creationId xmlns:a16="http://schemas.microsoft.com/office/drawing/2014/main" id="{5FBE6821-E0D8-466D-9814-2317B4222C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5400" y="3429000"/>
                <a:ext cx="6705600" cy="9144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9" name="Rectangle 5">
                <a:extLst>
                  <a:ext uri="{FF2B5EF4-FFF2-40B4-BE49-F238E27FC236}">
                    <a16:creationId xmlns:a16="http://schemas.microsoft.com/office/drawing/2014/main" id="{AA5764C6-167E-4F7C-9BD7-9B010D532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800" y="2590800"/>
                <a:ext cx="1371600" cy="838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altLang="ar-SA" sz="2000" dirty="0"/>
                  <a:t>H</a:t>
                </a:r>
                <a:r>
                  <a:rPr lang="en-US" altLang="ar-SA" sz="2000" baseline="-25000" dirty="0"/>
                  <a:t>2</a:t>
                </a:r>
                <a:r>
                  <a:rPr lang="en-US" altLang="ar-SA" sz="2000" dirty="0"/>
                  <a:t>O</a:t>
                </a:r>
              </a:p>
            </p:txBody>
          </p:sp>
          <p:sp>
            <p:nvSpPr>
              <p:cNvPr id="20" name="Rectangle 6">
                <a:extLst>
                  <a:ext uri="{FF2B5EF4-FFF2-40B4-BE49-F238E27FC236}">
                    <a16:creationId xmlns:a16="http://schemas.microsoft.com/office/drawing/2014/main" id="{33C778EC-B499-4A8B-BE23-8B304F494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000" y="3429000"/>
                <a:ext cx="914400" cy="685800"/>
              </a:xfrm>
              <a:prstGeom prst="rect">
                <a:avLst/>
              </a:prstGeom>
              <a:solidFill>
                <a:srgbClr val="FF33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altLang="ar-SA" dirty="0"/>
                  <a:t>H</a:t>
                </a:r>
              </a:p>
            </p:txBody>
          </p:sp>
          <p:sp>
            <p:nvSpPr>
              <p:cNvPr id="21" name="Rectangle 7">
                <a:extLst>
                  <a:ext uri="{FF2B5EF4-FFF2-40B4-BE49-F238E27FC236}">
                    <a16:creationId xmlns:a16="http://schemas.microsoft.com/office/drawing/2014/main" id="{D5876978-CFB7-47C3-A65F-2E0B17924E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62800" y="3581400"/>
                <a:ext cx="838200" cy="685800"/>
              </a:xfrm>
              <a:prstGeom prst="rect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altLang="ar-SA" sz="2000"/>
                  <a:t>OH</a:t>
                </a:r>
              </a:p>
            </p:txBody>
          </p:sp>
          <p:sp>
            <p:nvSpPr>
              <p:cNvPr id="22" name="AutoShape 8">
                <a:extLst>
                  <a:ext uri="{FF2B5EF4-FFF2-40B4-BE49-F238E27FC236}">
                    <a16:creationId xmlns:a16="http://schemas.microsoft.com/office/drawing/2014/main" id="{8120D352-E4AA-4E12-BB8C-FF112FC5F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7200" y="3886200"/>
                <a:ext cx="609600" cy="685800"/>
              </a:xfrm>
              <a:prstGeom prst="triangle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23" name="Rectangle 9">
                <a:extLst>
                  <a:ext uri="{FF2B5EF4-FFF2-40B4-BE49-F238E27FC236}">
                    <a16:creationId xmlns:a16="http://schemas.microsoft.com/office/drawing/2014/main" id="{73573239-E133-4A3D-A59E-7B8F7A9116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5600" y="2667000"/>
                <a:ext cx="914400" cy="685800"/>
              </a:xfrm>
              <a:prstGeom prst="rect">
                <a:avLst/>
              </a:prstGeom>
              <a:solidFill>
                <a:srgbClr val="FF33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/>
                <a:r>
                  <a:rPr lang="en-US" altLang="ar-SA"/>
                  <a:t>H</a:t>
                </a:r>
              </a:p>
            </p:txBody>
          </p:sp>
          <p:sp>
            <p:nvSpPr>
              <p:cNvPr id="24" name="Oval 13">
                <a:extLst>
                  <a:ext uri="{FF2B5EF4-FFF2-40B4-BE49-F238E27FC236}">
                    <a16:creationId xmlns:a16="http://schemas.microsoft.com/office/drawing/2014/main" id="{8AD3086C-735C-491F-8B8A-DB63289BA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2514600"/>
                <a:ext cx="533400" cy="457200"/>
              </a:xfrm>
              <a:prstGeom prst="ellipse">
                <a:avLst/>
              </a:prstGeom>
              <a:solidFill>
                <a:srgbClr val="FF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25" name="Oval 14">
                <a:extLst>
                  <a:ext uri="{FF2B5EF4-FFF2-40B4-BE49-F238E27FC236}">
                    <a16:creationId xmlns:a16="http://schemas.microsoft.com/office/drawing/2014/main" id="{656C3F67-016E-4406-A605-E5DD880B37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5300" y="2286000"/>
                <a:ext cx="533400" cy="457200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26" name="Line 15">
                <a:extLst>
                  <a:ext uri="{FF2B5EF4-FFF2-40B4-BE49-F238E27FC236}">
                    <a16:creationId xmlns:a16="http://schemas.microsoft.com/office/drawing/2014/main" id="{BF478D77-1F0C-4586-ABF1-3107A0C9F0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62400" y="2971800"/>
                <a:ext cx="1828800" cy="45720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6" name="Oval 11">
              <a:extLst>
                <a:ext uri="{FF2B5EF4-FFF2-40B4-BE49-F238E27FC236}">
                  <a16:creationId xmlns:a16="http://schemas.microsoft.com/office/drawing/2014/main" id="{A5FE24D1-AE05-4E33-ABB7-FF1911244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0" y="3505200"/>
              <a:ext cx="6096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6727E5D4-8E3B-4DDB-9361-91399BDAF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2514600"/>
              <a:ext cx="609600" cy="457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645A9FA-C21E-4C35-A542-6A7E083C8456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B50B4A5-8997-49D3-8963-5583540F557E}"/>
              </a:ext>
            </a:extLst>
          </p:cNvPr>
          <p:cNvSpPr txBox="1"/>
          <p:nvPr/>
        </p:nvSpPr>
        <p:spPr>
          <a:xfrm>
            <a:off x="7035218" y="3005760"/>
            <a:ext cx="497283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متى يرجع التفاعل إلى حالة الاتزان ؟</a:t>
            </a:r>
          </a:p>
        </p:txBody>
      </p:sp>
    </p:spTree>
    <p:extLst>
      <p:ext uri="{BB962C8B-B14F-4D97-AF65-F5344CB8AC3E}">
        <p14:creationId xmlns:p14="http://schemas.microsoft.com/office/powerpoint/2010/main" val="2603027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125AD6E-2457-4F40-9F38-2A855D6DC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83801"/>
              </p:ext>
            </p:extLst>
          </p:nvPr>
        </p:nvGraphicFramePr>
        <p:xfrm>
          <a:off x="1704947" y="3429000"/>
          <a:ext cx="9076838" cy="322829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07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9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59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العامل المؤثر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حالة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ثابت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المتفاعلات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اليمين (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النواتج 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لا يتأثر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تركيز 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النواتج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اليسار ( </a:t>
                      </a:r>
                      <a:r>
                        <a:rPr lang="ar-S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المتفاعلات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المتفاعلات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اليسار ( </a:t>
                      </a:r>
                      <a:r>
                        <a:rPr lang="ar-SA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المتفاعلات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5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تركيز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النواتج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الاتزان ناحية اليمين ( 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النواتج</a:t>
                      </a: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438147F0-312D-494D-BF99-4D9C6607A52C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44264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13</a:t>
            </a:fld>
            <a:endParaRPr b="1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241C26F-BBC3-4434-92B1-15E62E115B19}"/>
              </a:ext>
            </a:extLst>
          </p:cNvPr>
          <p:cNvSpPr txBox="1"/>
          <p:nvPr/>
        </p:nvSpPr>
        <p:spPr>
          <a:xfrm>
            <a:off x="4368114" y="2870474"/>
            <a:ext cx="7024816" cy="674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a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تراكيز المتفاعلات.    ( </a:t>
            </a:r>
            <a:r>
              <a:rPr lang="ar-SA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.................................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. )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1DF990D-FBB2-49EA-A94C-030FCC85E621}"/>
              </a:ext>
            </a:extLst>
          </p:cNvPr>
          <p:cNvSpPr txBox="1"/>
          <p:nvPr/>
        </p:nvSpPr>
        <p:spPr>
          <a:xfrm>
            <a:off x="3756454" y="3616010"/>
            <a:ext cx="7640592" cy="6740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b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تراكيز النواتج.         </a:t>
            </a:r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</a:rPr>
              <a:t>(</a:t>
            </a:r>
            <a:r>
              <a:rPr lang="ar-SA" b="1" dirty="0">
                <a:solidFill>
                  <a:srgbClr val="002060"/>
                </a:solidFill>
                <a:latin typeface="ae_AlMateen" panose="02060803050605020204" pitchFamily="18" charset="-78"/>
              </a:rPr>
              <a:t> ................................ </a:t>
            </a:r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</a:rPr>
              <a:t>)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DE96F03-97B6-4ACF-A797-E26C235D8DF3}"/>
              </a:ext>
            </a:extLst>
          </p:cNvPr>
          <p:cNvSpPr txBox="1"/>
          <p:nvPr/>
        </p:nvSpPr>
        <p:spPr>
          <a:xfrm>
            <a:off x="3760570" y="4571615"/>
            <a:ext cx="7640592" cy="6740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ثابت الاتزان .         </a:t>
            </a:r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</a:rPr>
              <a:t>(</a:t>
            </a:r>
            <a:r>
              <a:rPr lang="ar-SA" b="1" dirty="0">
                <a:solidFill>
                  <a:srgbClr val="002060"/>
                </a:solidFill>
                <a:latin typeface="ae_AlMateen" panose="02060803050605020204" pitchFamily="18" charset="-78"/>
              </a:rPr>
              <a:t> ................................ </a:t>
            </a:r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</a:rPr>
              <a:t>)</a:t>
            </a:r>
          </a:p>
        </p:txBody>
      </p:sp>
      <p:sp>
        <p:nvSpPr>
          <p:cNvPr id="5" name="مستطيل مستدير الزوايا 14">
            <a:extLst>
              <a:ext uri="{FF2B5EF4-FFF2-40B4-BE49-F238E27FC236}">
                <a16:creationId xmlns:a16="http://schemas.microsoft.com/office/drawing/2014/main" id="{C86FA882-3EB0-46BB-9F79-7B8A03BFE080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E7372EA-9E4B-44E0-9EA7-B8A81A332212}"/>
              </a:ext>
            </a:extLst>
          </p:cNvPr>
          <p:cNvSpPr txBox="1"/>
          <p:nvPr/>
        </p:nvSpPr>
        <p:spPr>
          <a:xfrm>
            <a:off x="3788507" y="1705524"/>
            <a:ext cx="6827511" cy="74251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عند إزاحة الاتزان نحو اليمين ماذا يحدث لكل من  :</a:t>
            </a:r>
          </a:p>
        </p:txBody>
      </p:sp>
    </p:spTree>
    <p:extLst>
      <p:ext uri="{BB962C8B-B14F-4D97-AF65-F5344CB8AC3E}">
        <p14:creationId xmlns:p14="http://schemas.microsoft.com/office/powerpoint/2010/main" val="2862285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14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4288A95-2AD7-45A4-BF46-391FEF609199}"/>
              </a:ext>
            </a:extLst>
          </p:cNvPr>
          <p:cNvSpPr txBox="1"/>
          <p:nvPr/>
        </p:nvSpPr>
        <p:spPr>
          <a:xfrm>
            <a:off x="3788507" y="1705524"/>
            <a:ext cx="6827511" cy="74251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عند إزاحة الاتزان نحو اليمين ماذا يحدث لكل من  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73BF0FF-2ED2-4F45-82B9-5BCE88C09DDE}"/>
              </a:ext>
            </a:extLst>
          </p:cNvPr>
          <p:cNvSpPr txBox="1"/>
          <p:nvPr/>
        </p:nvSpPr>
        <p:spPr>
          <a:xfrm>
            <a:off x="4063314" y="2984246"/>
            <a:ext cx="702481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a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تراكيز المتفاعلات.             (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تقل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 )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9E71661-4826-47C2-A443-7C89CA44E312}"/>
              </a:ext>
            </a:extLst>
          </p:cNvPr>
          <p:cNvSpPr txBox="1"/>
          <p:nvPr/>
        </p:nvSpPr>
        <p:spPr>
          <a:xfrm>
            <a:off x="3451654" y="3692711"/>
            <a:ext cx="7640592" cy="674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b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تراكيز النواتج.                  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</a:rPr>
              <a:t>(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تزداد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</a:rPr>
              <a:t> )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D6CAFFE-72B6-4C22-A5E6-35AD0A3ABA47}"/>
              </a:ext>
            </a:extLst>
          </p:cNvPr>
          <p:cNvSpPr txBox="1"/>
          <p:nvPr/>
        </p:nvSpPr>
        <p:spPr>
          <a:xfrm>
            <a:off x="3455770" y="4598888"/>
            <a:ext cx="7640592" cy="674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- ثابت الاتزان.                  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</a:rPr>
              <a:t>(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لا يتأثر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</a:rPr>
              <a:t> )</a:t>
            </a:r>
          </a:p>
        </p:txBody>
      </p:sp>
      <p:sp>
        <p:nvSpPr>
          <p:cNvPr id="7" name="مستطيل مستدير الزوايا 14">
            <a:extLst>
              <a:ext uri="{FF2B5EF4-FFF2-40B4-BE49-F238E27FC236}">
                <a16:creationId xmlns:a16="http://schemas.microsoft.com/office/drawing/2014/main" id="{769091DE-8EF0-4D33-A56F-5CBA3B0D291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3376703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15</a:t>
            </a:fld>
            <a:endParaRPr b="1" dirty="0"/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A1D32800-D231-4418-A064-D7C34FE28E2D}"/>
              </a:ext>
            </a:extLst>
          </p:cNvPr>
          <p:cNvGrpSpPr/>
          <p:nvPr/>
        </p:nvGrpSpPr>
        <p:grpSpPr>
          <a:xfrm>
            <a:off x="3131550" y="2808992"/>
            <a:ext cx="8161442" cy="1397498"/>
            <a:chOff x="627738" y="1844824"/>
            <a:chExt cx="8161442" cy="1397498"/>
          </a:xfrm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9FD9A88A-03A2-4E11-BB7D-A24745441DDC}"/>
                </a:ext>
              </a:extLst>
            </p:cNvPr>
            <p:cNvSpPr txBox="1"/>
            <p:nvPr/>
          </p:nvSpPr>
          <p:spPr>
            <a:xfrm>
              <a:off x="627738" y="1844824"/>
              <a:ext cx="8161442" cy="139749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ar-SA" sz="3200" b="1" dirty="0">
                  <a:solidFill>
                    <a:srgbClr val="FF0000"/>
                  </a:solidFill>
                  <a:latin typeface="ae_AlMateen" panose="02060803050605020204" pitchFamily="18" charset="-78"/>
                  <a:cs typeface="+mj-cs"/>
                </a:rPr>
                <a:t>حسب التفاعل التالي </a:t>
              </a:r>
            </a:p>
            <a:p>
              <a:pPr>
                <a:lnSpc>
                  <a:spcPct val="150000"/>
                </a:lnSpc>
              </a:pP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CO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(g)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 3H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                   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CH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4(g)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 H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(g)</a:t>
              </a:r>
              <a:endParaRPr lang="ar-SA" sz="2800" b="1" baseline="-25000" dirty="0">
                <a:latin typeface="ae_AlMateen" panose="02060803050605020204" pitchFamily="18" charset="-78"/>
                <a:cs typeface="+mj-cs"/>
              </a:endParaRPr>
            </a:p>
          </p:txBody>
        </p:sp>
        <p:pic>
          <p:nvPicPr>
            <p:cNvPr id="8" name="Picture 2" descr="image">
              <a:extLst>
                <a:ext uri="{FF2B5EF4-FFF2-40B4-BE49-F238E27FC236}">
                  <a16:creationId xmlns:a16="http://schemas.microsoft.com/office/drawing/2014/main" id="{85750C54-9F45-4E64-BEA6-A88B0BFDFB9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5192777" y="2623811"/>
              <a:ext cx="576064" cy="604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1613947-A1E3-4A42-9468-9B19C8028CD6}"/>
              </a:ext>
            </a:extLst>
          </p:cNvPr>
          <p:cNvSpPr txBox="1"/>
          <p:nvPr/>
        </p:nvSpPr>
        <p:spPr>
          <a:xfrm>
            <a:off x="1343643" y="4799829"/>
            <a:ext cx="10200228" cy="14811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عند زياد الضغط على وعاء التفاعل فإن ذلك يعتبر جهداً مبذولاً على الاتزان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لتخفيف أثر الضغط يتجه نحو اليمين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( التي عدد مولاتها أقل )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CC9F37B-05E5-4792-8402-B05FED218211}"/>
              </a:ext>
            </a:extLst>
          </p:cNvPr>
          <p:cNvSpPr txBox="1"/>
          <p:nvPr/>
        </p:nvSpPr>
        <p:spPr>
          <a:xfrm>
            <a:off x="6096000" y="1851919"/>
            <a:ext cx="6096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ثانياً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تأثير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 </a:t>
            </a:r>
          </a:p>
        </p:txBody>
      </p:sp>
    </p:spTree>
    <p:extLst>
      <p:ext uri="{BB962C8B-B14F-4D97-AF65-F5344CB8AC3E}">
        <p14:creationId xmlns:p14="http://schemas.microsoft.com/office/powerpoint/2010/main" val="267687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16</a:t>
            </a:fld>
            <a:endParaRPr b="1" dirty="0"/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8BD1496-8874-466A-9617-AD6C8F00C742}"/>
              </a:ext>
            </a:extLst>
          </p:cNvPr>
          <p:cNvGrpSpPr/>
          <p:nvPr/>
        </p:nvGrpSpPr>
        <p:grpSpPr>
          <a:xfrm>
            <a:off x="6222564" y="2865898"/>
            <a:ext cx="5731056" cy="701511"/>
            <a:chOff x="3989816" y="980728"/>
            <a:chExt cx="4789796" cy="701511"/>
          </a:xfrm>
        </p:grpSpPr>
        <p:sp>
          <p:nvSpPr>
            <p:cNvPr id="6" name="مستطيل 5">
              <a:extLst>
                <a:ext uri="{FF2B5EF4-FFF2-40B4-BE49-F238E27FC236}">
                  <a16:creationId xmlns:a16="http://schemas.microsoft.com/office/drawing/2014/main" id="{77DD7073-5CCE-4369-B098-17CE1867022F}"/>
                </a:ext>
              </a:extLst>
            </p:cNvPr>
            <p:cNvSpPr/>
            <p:nvPr/>
          </p:nvSpPr>
          <p:spPr>
            <a:xfrm>
              <a:off x="3989816" y="980728"/>
              <a:ext cx="47897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b="1" dirty="0">
                  <a:latin typeface="ae_AlMateen" panose="02060803050605020204" pitchFamily="18" charset="-78"/>
                  <a:cs typeface="+mj-cs"/>
                </a:rPr>
                <a:t>CO</a:t>
              </a:r>
              <a:r>
                <a:rPr lang="en-US" sz="2400" b="1" baseline="-25000" dirty="0">
                  <a:latin typeface="ae_AlMateen" panose="02060803050605020204" pitchFamily="18" charset="-78"/>
                  <a:cs typeface="+mj-cs"/>
                </a:rPr>
                <a:t>(g)  </a:t>
              </a:r>
              <a:r>
                <a:rPr lang="en-US" sz="2400" b="1" dirty="0">
                  <a:latin typeface="ae_AlMateen" panose="02060803050605020204" pitchFamily="18" charset="-78"/>
                  <a:cs typeface="+mj-cs"/>
                </a:rPr>
                <a:t>+  3H</a:t>
              </a:r>
              <a:r>
                <a:rPr lang="en-US" sz="2400" b="1" baseline="-25000" dirty="0">
                  <a:latin typeface="ae_AlMateen" panose="02060803050605020204" pitchFamily="18" charset="-78"/>
                  <a:cs typeface="+mj-cs"/>
                </a:rPr>
                <a:t>2(g)                                 </a:t>
              </a:r>
              <a:r>
                <a:rPr lang="en-US" sz="2400" b="1" dirty="0">
                  <a:latin typeface="ae_AlMateen" panose="02060803050605020204" pitchFamily="18" charset="-78"/>
                  <a:cs typeface="+mj-cs"/>
                </a:rPr>
                <a:t>CH</a:t>
              </a:r>
              <a:r>
                <a:rPr lang="en-US" sz="2400" b="1" baseline="-25000" dirty="0">
                  <a:latin typeface="ae_AlMateen" panose="02060803050605020204" pitchFamily="18" charset="-78"/>
                  <a:cs typeface="+mj-cs"/>
                </a:rPr>
                <a:t>4(g)  </a:t>
              </a:r>
              <a:r>
                <a:rPr lang="en-US" sz="2400" b="1" dirty="0">
                  <a:latin typeface="ae_AlMateen" panose="02060803050605020204" pitchFamily="18" charset="-78"/>
                  <a:cs typeface="+mj-cs"/>
                </a:rPr>
                <a:t>+  H</a:t>
              </a:r>
              <a:r>
                <a:rPr lang="en-US" sz="2400" b="1" baseline="-25000" dirty="0">
                  <a:latin typeface="ae_AlMateen" panose="02060803050605020204" pitchFamily="18" charset="-78"/>
                  <a:cs typeface="+mj-cs"/>
                </a:rPr>
                <a:t>2</a:t>
              </a:r>
              <a:r>
                <a:rPr lang="en-US" sz="2400" b="1" dirty="0">
                  <a:latin typeface="ae_AlMateen" panose="02060803050605020204" pitchFamily="18" charset="-78"/>
                  <a:cs typeface="+mj-cs"/>
                </a:rPr>
                <a:t>O</a:t>
              </a:r>
              <a:r>
                <a:rPr lang="en-US" sz="2400" b="1" baseline="-25000" dirty="0">
                  <a:latin typeface="ae_AlMateen" panose="02060803050605020204" pitchFamily="18" charset="-78"/>
                  <a:cs typeface="+mj-cs"/>
                </a:rPr>
                <a:t>(g)</a:t>
              </a:r>
              <a:endParaRPr lang="ar-SA" sz="2400" b="1" baseline="-25000" dirty="0">
                <a:latin typeface="ae_AlMateen" panose="02060803050605020204" pitchFamily="18" charset="-78"/>
                <a:cs typeface="+mj-cs"/>
              </a:endParaRPr>
            </a:p>
          </p:txBody>
        </p:sp>
        <p:pic>
          <p:nvPicPr>
            <p:cNvPr id="7" name="Picture 2" descr="image">
              <a:extLst>
                <a:ext uri="{FF2B5EF4-FFF2-40B4-BE49-F238E27FC236}">
                  <a16:creationId xmlns:a16="http://schemas.microsoft.com/office/drawing/2014/main" id="{C48D7A6A-0AE5-444B-928F-C77A28C8914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6085225" y="1077951"/>
              <a:ext cx="576063" cy="604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Picture 11" descr="C18-10C-828378-08">
            <a:extLst>
              <a:ext uri="{FF2B5EF4-FFF2-40B4-BE49-F238E27FC236}">
                <a16:creationId xmlns:a16="http://schemas.microsoft.com/office/drawing/2014/main" id="{EB1EC06E-BFD3-4219-AC9C-BE6158FA2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89"/>
          <a:stretch>
            <a:fillRect/>
          </a:stretch>
        </p:blipFill>
        <p:spPr bwMode="auto">
          <a:xfrm>
            <a:off x="9811694" y="3720072"/>
            <a:ext cx="1216496" cy="178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C18-10C-828378-08">
            <a:extLst>
              <a:ext uri="{FF2B5EF4-FFF2-40B4-BE49-F238E27FC236}">
                <a16:creationId xmlns:a16="http://schemas.microsoft.com/office/drawing/2014/main" id="{8FDA3319-D027-47A1-887E-CF6306939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4" r="37280"/>
          <a:stretch>
            <a:fillRect/>
          </a:stretch>
        </p:blipFill>
        <p:spPr bwMode="auto">
          <a:xfrm>
            <a:off x="5816240" y="3559780"/>
            <a:ext cx="1219199" cy="201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C18-10C-828378-08">
            <a:extLst>
              <a:ext uri="{FF2B5EF4-FFF2-40B4-BE49-F238E27FC236}">
                <a16:creationId xmlns:a16="http://schemas.microsoft.com/office/drawing/2014/main" id="{4508D198-F2F5-4346-8383-1CE287CFA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70"/>
          <a:stretch>
            <a:fillRect/>
          </a:stretch>
        </p:blipFill>
        <p:spPr bwMode="auto">
          <a:xfrm>
            <a:off x="1112103" y="3559780"/>
            <a:ext cx="1451647" cy="1823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9">
            <a:extLst>
              <a:ext uri="{FF2B5EF4-FFF2-40B4-BE49-F238E27FC236}">
                <a16:creationId xmlns:a16="http://schemas.microsoft.com/office/drawing/2014/main" id="{C204D524-AF60-4699-B5B6-DE7B83AAF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9317" y="5883159"/>
            <a:ext cx="2247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>
              <a:spcBef>
                <a:spcPct val="50000"/>
              </a:spcBef>
            </a:pPr>
            <a:r>
              <a:rPr lang="ar-SA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التفاعل بين </a:t>
            </a:r>
            <a:r>
              <a:rPr lang="en-US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CO</a:t>
            </a:r>
            <a:r>
              <a:rPr lang="ar-SA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و </a:t>
            </a:r>
            <a:r>
              <a:rPr lang="en-US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H</a:t>
            </a:r>
            <a:r>
              <a:rPr lang="en-US" altLang="ar-SA" sz="2000" baseline="-25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ar-SA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في حالة اتزان .</a:t>
            </a:r>
            <a:endParaRPr lang="en-US" altLang="ar-SA" sz="2000" dirty="0">
              <a:solidFill>
                <a:srgbClr val="1903BD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54D0BDB1-A58D-4C5A-9380-0F4FAAB92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7272" y="5751116"/>
            <a:ext cx="24971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ضغط المكبس الى اسفل يقلل حجم الوعاء و يزيد الضغط .</a:t>
            </a:r>
            <a:endParaRPr lang="en-US" altLang="ar-SA" sz="2000" dirty="0">
              <a:solidFill>
                <a:srgbClr val="1903BD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93E41C6E-87F6-4245-86E2-5E54259BD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5" y="5494558"/>
            <a:ext cx="297920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rtl="1">
              <a:spcBef>
                <a:spcPct val="50000"/>
              </a:spcBef>
            </a:pPr>
            <a:r>
              <a:rPr lang="ar-SA" altLang="ar-SA" sz="2000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تتكون المزيد من النواتج نتيجة اختلاف حجم الوعاء و الضغط مما يخفف من الجهد على النظام .</a:t>
            </a:r>
            <a:endParaRPr lang="en-US" altLang="ar-SA" sz="2000" dirty="0">
              <a:solidFill>
                <a:srgbClr val="1903BD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7B58D666-429D-4DC7-962F-3E481F03821F}"/>
              </a:ext>
            </a:extLst>
          </p:cNvPr>
          <p:cNvSpPr txBox="1"/>
          <p:nvPr/>
        </p:nvSpPr>
        <p:spPr>
          <a:xfrm>
            <a:off x="6096000" y="1851919"/>
            <a:ext cx="6096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ثانياً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تأثير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 </a:t>
            </a:r>
          </a:p>
        </p:txBody>
      </p:sp>
    </p:spTree>
    <p:extLst>
      <p:ext uri="{BB962C8B-B14F-4D97-AF65-F5344CB8AC3E}">
        <p14:creationId xmlns:p14="http://schemas.microsoft.com/office/powerpoint/2010/main" val="16466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17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91942A6-D5F4-449F-A19A-B8A20828E03C}"/>
              </a:ext>
            </a:extLst>
          </p:cNvPr>
          <p:cNvSpPr txBox="1"/>
          <p:nvPr/>
        </p:nvSpPr>
        <p:spPr>
          <a:xfrm>
            <a:off x="2236457" y="2549364"/>
            <a:ext cx="9542997" cy="32465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ملحوظات هامة 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الضغط يعتمد على عدد مولات الغاز.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كلما زاد عدد جسيمات الغاز في وعاء زاد الضغط 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الضغط يتناسب طردياً مع التركيز وعكسياً مع الحجم 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عند تساوي عدد المولات فإن زيادة أو نقص الضغط لا يؤثر على حالة الاتزان 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D9DBD4A-49F7-45AA-A135-5517D657E15E}"/>
              </a:ext>
            </a:extLst>
          </p:cNvPr>
          <p:cNvSpPr txBox="1"/>
          <p:nvPr/>
        </p:nvSpPr>
        <p:spPr>
          <a:xfrm>
            <a:off x="6096000" y="1851919"/>
            <a:ext cx="6096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ثانياً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تأثير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 </a:t>
            </a:r>
          </a:p>
        </p:txBody>
      </p:sp>
    </p:spTree>
    <p:extLst>
      <p:ext uri="{BB962C8B-B14F-4D97-AF65-F5344CB8AC3E}">
        <p14:creationId xmlns:p14="http://schemas.microsoft.com/office/powerpoint/2010/main" val="273370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18</a:t>
            </a:fld>
            <a:endParaRPr b="1" dirty="0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D870D010-51D3-4A23-9E09-37A9F225A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737741"/>
              </p:ext>
            </p:extLst>
          </p:nvPr>
        </p:nvGraphicFramePr>
        <p:xfrm>
          <a:off x="1109670" y="3599340"/>
          <a:ext cx="10407018" cy="22775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70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0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6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837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العامل</a:t>
                      </a:r>
                      <a:r>
                        <a:rPr lang="ar-SA" sz="3200" b="1" baseline="0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المؤثر </a:t>
                      </a:r>
                      <a:endParaRPr lang="ar-SA" sz="3200" b="1" dirty="0">
                        <a:solidFill>
                          <a:srgbClr val="0070C0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حالة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rgbClr val="0070C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ثابت الاتزان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60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زيادة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الضغط 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( نقص الحجم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ناحية الاتجاه ذو عدد المولات الأقل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لا يتأثر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60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نقص </a:t>
                      </a: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الضغط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 ( زيادة الحجم 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>
                          <a:latin typeface="ae_AlMateen" panose="02060803050605020204" pitchFamily="18" charset="-78"/>
                          <a:cs typeface="+mj-cs"/>
                        </a:rPr>
                        <a:t>ينزاح ناحية الاتجاه ذو عدد المولات الأكثر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03ACC2D6-946B-4F7D-9B38-E610A451DA9E}"/>
              </a:ext>
            </a:extLst>
          </p:cNvPr>
          <p:cNvSpPr txBox="1"/>
          <p:nvPr/>
        </p:nvSpPr>
        <p:spPr>
          <a:xfrm>
            <a:off x="6096000" y="1851919"/>
            <a:ext cx="6096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ثانياً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تأثير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على حالة الاتزان </a:t>
            </a:r>
          </a:p>
        </p:txBody>
      </p:sp>
    </p:spTree>
    <p:extLst>
      <p:ext uri="{BB962C8B-B14F-4D97-AF65-F5344CB8AC3E}">
        <p14:creationId xmlns:p14="http://schemas.microsoft.com/office/powerpoint/2010/main" val="108562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19</a:t>
            </a:fld>
            <a:endParaRPr b="1" dirty="0"/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07390DAB-37AB-4F59-862E-8C4E6104C67F}"/>
              </a:ext>
            </a:extLst>
          </p:cNvPr>
          <p:cNvGrpSpPr/>
          <p:nvPr/>
        </p:nvGrpSpPr>
        <p:grpSpPr>
          <a:xfrm>
            <a:off x="1891371" y="1730939"/>
            <a:ext cx="8724647" cy="2031325"/>
            <a:chOff x="2845828" y="2195659"/>
            <a:chExt cx="8724647" cy="2031325"/>
          </a:xfrm>
        </p:grpSpPr>
        <p:sp>
          <p:nvSpPr>
            <p:cNvPr id="6" name="مستطيل 5">
              <a:extLst>
                <a:ext uri="{FF2B5EF4-FFF2-40B4-BE49-F238E27FC236}">
                  <a16:creationId xmlns:a16="http://schemas.microsoft.com/office/drawing/2014/main" id="{0654E61F-5755-4B31-BDBE-C7132C3718B8}"/>
                </a:ext>
              </a:extLst>
            </p:cNvPr>
            <p:cNvSpPr/>
            <p:nvPr/>
          </p:nvSpPr>
          <p:spPr>
            <a:xfrm>
              <a:off x="2845828" y="2195659"/>
              <a:ext cx="8724647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حسب التفاعل: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2SO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 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         2SO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3(g)    </a:t>
              </a:r>
            </a:p>
            <a:p>
              <a:pPr marL="342900" indent="-342900">
                <a:lnSpc>
                  <a:spcPct val="150000"/>
                </a:lnSpc>
                <a:buAutoNum type="arabicParenBoth"/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ما أثر زيادة الضغط على حالة الاتزان .</a:t>
              </a:r>
            </a:p>
            <a:p>
              <a:pPr marL="342900" indent="-342900">
                <a:lnSpc>
                  <a:spcPct val="150000"/>
                </a:lnSpc>
                <a:buAutoNum type="arabicParenBoth"/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ما أثر انقاص الضغط على حالة الاتزان .</a:t>
              </a:r>
            </a:p>
          </p:txBody>
        </p:sp>
        <p:pic>
          <p:nvPicPr>
            <p:cNvPr id="7" name="Picture 2" descr="image">
              <a:extLst>
                <a:ext uri="{FF2B5EF4-FFF2-40B4-BE49-F238E27FC236}">
                  <a16:creationId xmlns:a16="http://schemas.microsoft.com/office/drawing/2014/main" id="{151E333F-8ED5-4FE1-AC38-157E9C68765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7456623" y="2287485"/>
              <a:ext cx="576063" cy="604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4ABCBEA6-33D1-4678-B198-A362B40C7860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9E48DE2-5012-4C40-B838-B8E16D71E1BB}"/>
              </a:ext>
            </a:extLst>
          </p:cNvPr>
          <p:cNvSpPr txBox="1"/>
          <p:nvPr/>
        </p:nvSpPr>
        <p:spPr>
          <a:xfrm>
            <a:off x="2164391" y="4594550"/>
            <a:ext cx="9123011" cy="148066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ينزاح الاتزان نحو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..........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(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.........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) وبذلك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تركيز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3200" b="1" baseline="-25000" dirty="0">
                <a:latin typeface="ae_AlMateen" panose="02060803050605020204" pitchFamily="18" charset="-78"/>
                <a:cs typeface="+mj-cs"/>
              </a:rPr>
              <a:t>3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ينزاح الاتزان نحو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..........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(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.........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) وبذلك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........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تركيز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3200" b="1" baseline="-25000" dirty="0">
                <a:latin typeface="ae_AlMateen" panose="02060803050605020204" pitchFamily="18" charset="-78"/>
                <a:cs typeface="+mj-cs"/>
              </a:rPr>
              <a:t>3</a:t>
            </a:r>
            <a:endParaRPr lang="ar-SA" sz="3200" b="1" baseline="-25000" dirty="0"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005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BB07A271-70E6-460B-ADA4-4ACE9ED64596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148A410-AABB-404A-BAEE-4E3272719B78}"/>
              </a:ext>
            </a:extLst>
          </p:cNvPr>
          <p:cNvSpPr/>
          <p:nvPr/>
        </p:nvSpPr>
        <p:spPr>
          <a:xfrm>
            <a:off x="1930400" y="3131055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1-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تصف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 العوامل المتعددة التي تؤثر في الاتزان الكيميائي .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00848210-E38B-4A87-B7CA-34BBEAC3B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A037845A-2217-437D-AD4E-BBF285C316E0}"/>
              </a:ext>
            </a:extLst>
          </p:cNvPr>
          <p:cNvSpPr/>
          <p:nvPr/>
        </p:nvSpPr>
        <p:spPr>
          <a:xfrm>
            <a:off x="1930400" y="4864791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2-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تفسر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 كيف يطبق مبدأ </a:t>
            </a:r>
            <a:r>
              <a:rPr lang="ar-SA" sz="3600" b="1" dirty="0" err="1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  <a:cs typeface="+mj-cs"/>
              </a:rPr>
              <a:t> على أنظمة في حالة اتزان.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387B452A-BDC7-48D5-8C62-D35FBF5293C5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51728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20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7639F88-09E7-43A3-91F0-77FFA69E74B2}"/>
              </a:ext>
            </a:extLst>
          </p:cNvPr>
          <p:cNvSpPr txBox="1"/>
          <p:nvPr/>
        </p:nvSpPr>
        <p:spPr>
          <a:xfrm>
            <a:off x="2271792" y="4594550"/>
            <a:ext cx="9015610" cy="148066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ينزاح الاتزان نحو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اليمين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(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النواتج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) وبذلك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يزداد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تركيز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3200" b="1" baseline="-25000" dirty="0">
                <a:latin typeface="ae_AlMateen" panose="02060803050605020204" pitchFamily="18" charset="-78"/>
                <a:cs typeface="+mj-cs"/>
              </a:rPr>
              <a:t>3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ينزاح الاتزان نحو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اليسار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(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المتفاعلات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) وبذلك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يقل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تركيز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SO</a:t>
            </a:r>
            <a:r>
              <a:rPr lang="en-US" sz="3200" b="1" baseline="-25000" dirty="0">
                <a:latin typeface="ae_AlMateen" panose="02060803050605020204" pitchFamily="18" charset="-78"/>
                <a:cs typeface="+mj-cs"/>
              </a:rPr>
              <a:t>3</a:t>
            </a:r>
            <a:endParaRPr lang="ar-SA" sz="3200" b="1" baseline="-25000" dirty="0">
              <a:latin typeface="ae_AlMateen" panose="02060803050605020204" pitchFamily="18" charset="-78"/>
              <a:cs typeface="+mj-cs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3BA44C0D-D672-4ABC-99E4-4505F9C46F65}"/>
              </a:ext>
            </a:extLst>
          </p:cNvPr>
          <p:cNvGrpSpPr/>
          <p:nvPr/>
        </p:nvGrpSpPr>
        <p:grpSpPr>
          <a:xfrm>
            <a:off x="1891371" y="1730939"/>
            <a:ext cx="8724647" cy="2031325"/>
            <a:chOff x="2845828" y="2195659"/>
            <a:chExt cx="8724647" cy="2031325"/>
          </a:xfrm>
        </p:grpSpPr>
        <p:sp>
          <p:nvSpPr>
            <p:cNvPr id="9" name="مستطيل 8">
              <a:extLst>
                <a:ext uri="{FF2B5EF4-FFF2-40B4-BE49-F238E27FC236}">
                  <a16:creationId xmlns:a16="http://schemas.microsoft.com/office/drawing/2014/main" id="{B20F38D3-C92A-41B5-8763-E9258C30174C}"/>
                </a:ext>
              </a:extLst>
            </p:cNvPr>
            <p:cNvSpPr/>
            <p:nvPr/>
          </p:nvSpPr>
          <p:spPr>
            <a:xfrm>
              <a:off x="2845828" y="2195659"/>
              <a:ext cx="8724647" cy="20313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حسب التفاعل: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2SO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 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         2SO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3(g)    </a:t>
              </a:r>
            </a:p>
            <a:p>
              <a:pPr marL="342900" indent="-342900">
                <a:lnSpc>
                  <a:spcPct val="150000"/>
                </a:lnSpc>
                <a:buAutoNum type="arabicParenBoth"/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ما أثر زيادة الضغط على حالة الاتزان .</a:t>
              </a:r>
            </a:p>
            <a:p>
              <a:pPr marL="342900" indent="-342900">
                <a:lnSpc>
                  <a:spcPct val="150000"/>
                </a:lnSpc>
                <a:buAutoNum type="arabicParenBoth"/>
              </a:pP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ما أثر انقاص الضغط على حالة الاتزان .</a:t>
              </a:r>
            </a:p>
          </p:txBody>
        </p:sp>
        <p:pic>
          <p:nvPicPr>
            <p:cNvPr id="10" name="Picture 2" descr="image">
              <a:extLst>
                <a:ext uri="{FF2B5EF4-FFF2-40B4-BE49-F238E27FC236}">
                  <a16:creationId xmlns:a16="http://schemas.microsoft.com/office/drawing/2014/main" id="{E70A400E-A668-4FA0-B646-E718E574899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7456623" y="2287485"/>
              <a:ext cx="576063" cy="604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مستطيل مستدير الزوايا 14">
            <a:extLst>
              <a:ext uri="{FF2B5EF4-FFF2-40B4-BE49-F238E27FC236}">
                <a16:creationId xmlns:a16="http://schemas.microsoft.com/office/drawing/2014/main" id="{334F5136-B811-4868-9501-986CB1ABA592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1971696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21</a:t>
            </a:fld>
            <a:endParaRPr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3C6814D-FDAC-4E62-8552-8C1CE2B4F0FE}"/>
              </a:ext>
            </a:extLst>
          </p:cNvPr>
          <p:cNvSpPr txBox="1"/>
          <p:nvPr/>
        </p:nvSpPr>
        <p:spPr>
          <a:xfrm>
            <a:off x="10647176" y="1885953"/>
            <a:ext cx="146386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الخلاصة</a:t>
            </a:r>
          </a:p>
        </p:txBody>
      </p:sp>
      <p:graphicFrame>
        <p:nvGraphicFramePr>
          <p:cNvPr id="2" name="رسم تخطيطي 1">
            <a:extLst>
              <a:ext uri="{FF2B5EF4-FFF2-40B4-BE49-F238E27FC236}">
                <a16:creationId xmlns:a16="http://schemas.microsoft.com/office/drawing/2014/main" id="{99629A07-E460-4317-A326-513421A922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4833933"/>
              </p:ext>
            </p:extLst>
          </p:nvPr>
        </p:nvGraphicFramePr>
        <p:xfrm>
          <a:off x="110098" y="1651933"/>
          <a:ext cx="11971803" cy="4940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185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CD1CF459-A2B1-4712-ACFA-9A24806B8CEF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D438C20-A847-4494-8B02-66B7F9867EBD}"/>
              </a:ext>
            </a:extLst>
          </p:cNvPr>
          <p:cNvSpPr txBox="1"/>
          <p:nvPr/>
        </p:nvSpPr>
        <p:spPr>
          <a:xfrm>
            <a:off x="2719388" y="1719263"/>
            <a:ext cx="9472612" cy="15735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الفكرة الرئيسية 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عندما تطرأ تغييرات على نظام متزن يزاح إلى موضع اتزان جديد.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endParaRPr>
          </a:p>
        </p:txBody>
      </p:sp>
      <p:grpSp>
        <p:nvGrpSpPr>
          <p:cNvPr id="11" name="Group 34">
            <a:extLst>
              <a:ext uri="{FF2B5EF4-FFF2-40B4-BE49-F238E27FC236}">
                <a16:creationId xmlns:a16="http://schemas.microsoft.com/office/drawing/2014/main" id="{BD21C55B-534F-42CD-8603-D5ADA6B1F21D}"/>
              </a:ext>
            </a:extLst>
          </p:cNvPr>
          <p:cNvGrpSpPr>
            <a:grpSpLocks/>
          </p:cNvGrpSpPr>
          <p:nvPr/>
        </p:nvGrpSpPr>
        <p:grpSpPr bwMode="auto">
          <a:xfrm>
            <a:off x="355726" y="4253516"/>
            <a:ext cx="3695330" cy="1704495"/>
            <a:chOff x="672" y="2592"/>
            <a:chExt cx="2448" cy="1200"/>
          </a:xfrm>
        </p:grpSpPr>
        <p:sp>
          <p:nvSpPr>
            <p:cNvPr id="12" name="AutoShape 35">
              <a:extLst>
                <a:ext uri="{FF2B5EF4-FFF2-40B4-BE49-F238E27FC236}">
                  <a16:creationId xmlns:a16="http://schemas.microsoft.com/office/drawing/2014/main" id="{2A469286-8224-4DE4-9FE6-78866F0E9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408"/>
              <a:ext cx="528" cy="384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3" name="Rectangle 36">
              <a:extLst>
                <a:ext uri="{FF2B5EF4-FFF2-40B4-BE49-F238E27FC236}">
                  <a16:creationId xmlns:a16="http://schemas.microsoft.com/office/drawing/2014/main" id="{7FB26381-D4D0-4C80-B683-96576131D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312"/>
              <a:ext cx="2448" cy="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4" name="Rectangle 37">
              <a:extLst>
                <a:ext uri="{FF2B5EF4-FFF2-40B4-BE49-F238E27FC236}">
                  <a16:creationId xmlns:a16="http://schemas.microsoft.com/office/drawing/2014/main" id="{D92C701D-1E6E-464A-8D21-8DF397A48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07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5" name="Rectangle 38">
              <a:extLst>
                <a:ext uri="{FF2B5EF4-FFF2-40B4-BE49-F238E27FC236}">
                  <a16:creationId xmlns:a16="http://schemas.microsoft.com/office/drawing/2014/main" id="{9EF3188D-25F1-4F90-8748-5197A2150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3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6" name="Rectangle 39">
              <a:extLst>
                <a:ext uri="{FF2B5EF4-FFF2-40B4-BE49-F238E27FC236}">
                  <a16:creationId xmlns:a16="http://schemas.microsoft.com/office/drawing/2014/main" id="{6DC2DA8E-6E1D-4922-A057-B6B419829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59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7" name="Rectangle 40">
              <a:extLst>
                <a:ext uri="{FF2B5EF4-FFF2-40B4-BE49-F238E27FC236}">
                  <a16:creationId xmlns:a16="http://schemas.microsoft.com/office/drawing/2014/main" id="{FF375BB8-9AF2-4FF5-AD99-C343D87FC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07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8" name="Rectangle 41">
              <a:extLst>
                <a:ext uri="{FF2B5EF4-FFF2-40B4-BE49-F238E27FC236}">
                  <a16:creationId xmlns:a16="http://schemas.microsoft.com/office/drawing/2014/main" id="{2C09AD48-CD8B-4CA7-BC6A-26FFD7267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59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19" name="Rectangle 42">
              <a:extLst>
                <a:ext uri="{FF2B5EF4-FFF2-40B4-BE49-F238E27FC236}">
                  <a16:creationId xmlns:a16="http://schemas.microsoft.com/office/drawing/2014/main" id="{8B52AD27-DB43-4D2A-BA37-D517BA5E3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83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0" name="Rectangle 43">
              <a:extLst>
                <a:ext uri="{FF2B5EF4-FFF2-40B4-BE49-F238E27FC236}">
                  <a16:creationId xmlns:a16="http://schemas.microsoft.com/office/drawing/2014/main" id="{376BA04E-E722-41C3-B345-A221DA203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59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1" name="Rectangle 44">
              <a:extLst>
                <a:ext uri="{FF2B5EF4-FFF2-40B4-BE49-F238E27FC236}">
                  <a16:creationId xmlns:a16="http://schemas.microsoft.com/office/drawing/2014/main" id="{485D2340-E1A5-4786-A9C0-3607E4BEE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59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2" name="Rectangle 45">
              <a:extLst>
                <a:ext uri="{FF2B5EF4-FFF2-40B4-BE49-F238E27FC236}">
                  <a16:creationId xmlns:a16="http://schemas.microsoft.com/office/drawing/2014/main" id="{93D67787-A4FD-4E17-BBBA-895748180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83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3" name="Rectangle 46">
              <a:extLst>
                <a:ext uri="{FF2B5EF4-FFF2-40B4-BE49-F238E27FC236}">
                  <a16:creationId xmlns:a16="http://schemas.microsoft.com/office/drawing/2014/main" id="{2A9EDA88-2BCE-4B43-B0A9-C9F6F96C4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83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4" name="Rectangle 47">
              <a:extLst>
                <a:ext uri="{FF2B5EF4-FFF2-40B4-BE49-F238E27FC236}">
                  <a16:creationId xmlns:a16="http://schemas.microsoft.com/office/drawing/2014/main" id="{36E56EB2-E9A5-4DB0-A0E9-CD73025F6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307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5" name="Rectangle 48">
              <a:extLst>
                <a:ext uri="{FF2B5EF4-FFF2-40B4-BE49-F238E27FC236}">
                  <a16:creationId xmlns:a16="http://schemas.microsoft.com/office/drawing/2014/main" id="{9E591233-DC4A-4F47-8A5F-572518402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072"/>
              <a:ext cx="24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/>
            </a:p>
          </p:txBody>
        </p:sp>
      </p:grpSp>
    </p:spTree>
    <p:extLst>
      <p:ext uri="{BB962C8B-B14F-4D97-AF65-F5344CB8AC3E}">
        <p14:creationId xmlns:p14="http://schemas.microsoft.com/office/powerpoint/2010/main" val="125367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90E77BF-2224-402C-AEB0-D86BBF2E2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2102190"/>
            <a:ext cx="5307325" cy="90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ar-SA" sz="40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هل هذا الوضع في حالة اتزان ؟</a:t>
            </a:r>
            <a:endParaRPr kumimoji="0" lang="ar-SA" altLang="ar-SA" sz="4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grpSp>
        <p:nvGrpSpPr>
          <p:cNvPr id="6" name="Group 24">
            <a:extLst>
              <a:ext uri="{FF2B5EF4-FFF2-40B4-BE49-F238E27FC236}">
                <a16:creationId xmlns:a16="http://schemas.microsoft.com/office/drawing/2014/main" id="{AA100528-0FAF-4CDA-B45F-3A3250B82BE2}"/>
              </a:ext>
            </a:extLst>
          </p:cNvPr>
          <p:cNvGrpSpPr>
            <a:grpSpLocks/>
          </p:cNvGrpSpPr>
          <p:nvPr/>
        </p:nvGrpSpPr>
        <p:grpSpPr bwMode="auto">
          <a:xfrm>
            <a:off x="836300" y="2297951"/>
            <a:ext cx="3122545" cy="1412330"/>
            <a:chOff x="432" y="1872"/>
            <a:chExt cx="2448" cy="1152"/>
          </a:xfrm>
        </p:grpSpPr>
        <p:sp>
          <p:nvSpPr>
            <p:cNvPr id="21" name="AutoShape 5">
              <a:extLst>
                <a:ext uri="{FF2B5EF4-FFF2-40B4-BE49-F238E27FC236}">
                  <a16:creationId xmlns:a16="http://schemas.microsoft.com/office/drawing/2014/main" id="{5B6D0354-2927-4B1E-911E-3BEC41FA8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40"/>
              <a:ext cx="528" cy="384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6DC91CEC-E779-43D3-A5F0-3548CD0869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97803">
              <a:off x="432" y="2544"/>
              <a:ext cx="2448" cy="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grpSp>
          <p:nvGrpSpPr>
            <p:cNvPr id="23" name="Group 20">
              <a:extLst>
                <a:ext uri="{FF2B5EF4-FFF2-40B4-BE49-F238E27FC236}">
                  <a16:creationId xmlns:a16="http://schemas.microsoft.com/office/drawing/2014/main" id="{2900AA37-3156-4194-9020-B6F74502DA19}"/>
                </a:ext>
              </a:extLst>
            </p:cNvPr>
            <p:cNvGrpSpPr>
              <a:grpSpLocks/>
            </p:cNvGrpSpPr>
            <p:nvPr/>
          </p:nvGrpSpPr>
          <p:grpSpPr bwMode="auto">
            <a:xfrm rot="-386725">
              <a:off x="481" y="2016"/>
              <a:ext cx="240" cy="720"/>
              <a:chOff x="480" y="2016"/>
              <a:chExt cx="240" cy="720"/>
            </a:xfrm>
          </p:grpSpPr>
          <p:sp>
            <p:nvSpPr>
              <p:cNvPr id="34" name="Rectangle 7">
                <a:extLst>
                  <a:ext uri="{FF2B5EF4-FFF2-40B4-BE49-F238E27FC236}">
                    <a16:creationId xmlns:a16="http://schemas.microsoft.com/office/drawing/2014/main" id="{AF8A0059-3374-4C24-9436-BB05E0C8B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249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BF7E6A31-E68D-46D8-AD02-F557250CF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225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36" name="Rectangle 9">
                <a:extLst>
                  <a:ext uri="{FF2B5EF4-FFF2-40B4-BE49-F238E27FC236}">
                    <a16:creationId xmlns:a16="http://schemas.microsoft.com/office/drawing/2014/main" id="{4D819FFA-7B08-4D72-8BA6-5B968658E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" y="201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</p:grpSp>
        <p:grpSp>
          <p:nvGrpSpPr>
            <p:cNvPr id="24" name="Group 21">
              <a:extLst>
                <a:ext uri="{FF2B5EF4-FFF2-40B4-BE49-F238E27FC236}">
                  <a16:creationId xmlns:a16="http://schemas.microsoft.com/office/drawing/2014/main" id="{C4820243-9FA7-4A77-A6D2-73793E9ACD4C}"/>
                </a:ext>
              </a:extLst>
            </p:cNvPr>
            <p:cNvGrpSpPr>
              <a:grpSpLocks/>
            </p:cNvGrpSpPr>
            <p:nvPr/>
          </p:nvGrpSpPr>
          <p:grpSpPr bwMode="auto">
            <a:xfrm rot="-265833">
              <a:off x="768" y="1968"/>
              <a:ext cx="240" cy="720"/>
              <a:chOff x="768" y="2016"/>
              <a:chExt cx="240" cy="720"/>
            </a:xfrm>
          </p:grpSpPr>
          <p:sp>
            <p:nvSpPr>
              <p:cNvPr id="31" name="Rectangle 10">
                <a:extLst>
                  <a:ext uri="{FF2B5EF4-FFF2-40B4-BE49-F238E27FC236}">
                    <a16:creationId xmlns:a16="http://schemas.microsoft.com/office/drawing/2014/main" id="{9D667335-DBDC-400B-ADB0-633CFF36A1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" y="249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32" name="Rectangle 11">
                <a:extLst>
                  <a:ext uri="{FF2B5EF4-FFF2-40B4-BE49-F238E27FC236}">
                    <a16:creationId xmlns:a16="http://schemas.microsoft.com/office/drawing/2014/main" id="{2DF3966D-3358-4B48-B65C-7112C3C6F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" y="201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33" name="Rectangle 12">
                <a:extLst>
                  <a:ext uri="{FF2B5EF4-FFF2-40B4-BE49-F238E27FC236}">
                    <a16:creationId xmlns:a16="http://schemas.microsoft.com/office/drawing/2014/main" id="{A2334654-15B0-48DA-BFCB-6A59BF4507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</p:grpSp>
        <p:grpSp>
          <p:nvGrpSpPr>
            <p:cNvPr id="25" name="Group 22">
              <a:extLst>
                <a:ext uri="{FF2B5EF4-FFF2-40B4-BE49-F238E27FC236}">
                  <a16:creationId xmlns:a16="http://schemas.microsoft.com/office/drawing/2014/main" id="{55479B51-B021-4560-A1A3-5A9816E182C6}"/>
                </a:ext>
              </a:extLst>
            </p:cNvPr>
            <p:cNvGrpSpPr>
              <a:grpSpLocks/>
            </p:cNvGrpSpPr>
            <p:nvPr/>
          </p:nvGrpSpPr>
          <p:grpSpPr bwMode="auto">
            <a:xfrm rot="-661772">
              <a:off x="2256" y="1920"/>
              <a:ext cx="240" cy="480"/>
              <a:chOff x="2256" y="1920"/>
              <a:chExt cx="240" cy="480"/>
            </a:xfrm>
          </p:grpSpPr>
          <p:sp>
            <p:nvSpPr>
              <p:cNvPr id="29" name="Rectangle 16">
                <a:extLst>
                  <a:ext uri="{FF2B5EF4-FFF2-40B4-BE49-F238E27FC236}">
                    <a16:creationId xmlns:a16="http://schemas.microsoft.com/office/drawing/2014/main" id="{73E4D12B-C038-4223-BEAF-CC915834A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192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30" name="Rectangle 17">
                <a:extLst>
                  <a:ext uri="{FF2B5EF4-FFF2-40B4-BE49-F238E27FC236}">
                    <a16:creationId xmlns:a16="http://schemas.microsoft.com/office/drawing/2014/main" id="{AC60450A-7145-45A7-BD2F-F8BD75A35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2160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</p:grpSp>
        <p:grpSp>
          <p:nvGrpSpPr>
            <p:cNvPr id="26" name="Group 23">
              <a:extLst>
                <a:ext uri="{FF2B5EF4-FFF2-40B4-BE49-F238E27FC236}">
                  <a16:creationId xmlns:a16="http://schemas.microsoft.com/office/drawing/2014/main" id="{11DCC428-2D9C-4043-8DEC-A60F5BC8FFD3}"/>
                </a:ext>
              </a:extLst>
            </p:cNvPr>
            <p:cNvGrpSpPr>
              <a:grpSpLocks/>
            </p:cNvGrpSpPr>
            <p:nvPr/>
          </p:nvGrpSpPr>
          <p:grpSpPr bwMode="auto">
            <a:xfrm rot="-643850">
              <a:off x="2544" y="1872"/>
              <a:ext cx="240" cy="480"/>
              <a:chOff x="2544" y="1872"/>
              <a:chExt cx="240" cy="480"/>
            </a:xfrm>
          </p:grpSpPr>
          <p:sp>
            <p:nvSpPr>
              <p:cNvPr id="27" name="Rectangle 15">
                <a:extLst>
                  <a:ext uri="{FF2B5EF4-FFF2-40B4-BE49-F238E27FC236}">
                    <a16:creationId xmlns:a16="http://schemas.microsoft.com/office/drawing/2014/main" id="{AB369D4E-1B85-47E6-A07D-6435E69DA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11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  <p:sp>
            <p:nvSpPr>
              <p:cNvPr id="28" name="Rectangle 18">
                <a:extLst>
                  <a:ext uri="{FF2B5EF4-FFF2-40B4-BE49-F238E27FC236}">
                    <a16:creationId xmlns:a16="http://schemas.microsoft.com/office/drawing/2014/main" id="{B03A1509-E2E3-4D3F-A421-58565D2DA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1872"/>
                <a:ext cx="240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ar-SA" altLang="ar-SA">
                  <a:cs typeface="+mj-cs"/>
                </a:endParaRPr>
              </a:p>
            </p:txBody>
          </p:sp>
        </p:grpSp>
      </p:grpSp>
      <p:sp>
        <p:nvSpPr>
          <p:cNvPr id="7" name="مربع نص 35">
            <a:extLst>
              <a:ext uri="{FF2B5EF4-FFF2-40B4-BE49-F238E27FC236}">
                <a16:creationId xmlns:a16="http://schemas.microsoft.com/office/drawing/2014/main" id="{9B4CB56F-1B20-4426-B074-713F18DCA80E}"/>
              </a:ext>
            </a:extLst>
          </p:cNvPr>
          <p:cNvSpPr txBox="1"/>
          <p:nvPr/>
        </p:nvSpPr>
        <p:spPr>
          <a:xfrm>
            <a:off x="5513396" y="5354127"/>
            <a:ext cx="60328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ماذا نفعل حتى نصل إلى حالة الاتزان ؟</a:t>
            </a: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D6493FC2-ECE2-4969-8F53-3F499778B7AE}"/>
              </a:ext>
            </a:extLst>
          </p:cNvPr>
          <p:cNvGrpSpPr/>
          <p:nvPr/>
        </p:nvGrpSpPr>
        <p:grpSpPr>
          <a:xfrm>
            <a:off x="836300" y="4918225"/>
            <a:ext cx="3001146" cy="1524000"/>
            <a:chOff x="1066800" y="4114800"/>
            <a:chExt cx="3886200" cy="1905000"/>
          </a:xfrm>
        </p:grpSpPr>
        <p:sp>
          <p:nvSpPr>
            <p:cNvPr id="9" name="AutoShape 5">
              <a:extLst>
                <a:ext uri="{FF2B5EF4-FFF2-40B4-BE49-F238E27FC236}">
                  <a16:creationId xmlns:a16="http://schemas.microsoft.com/office/drawing/2014/main" id="{93A443E4-1A49-4950-A1DB-27EFAA246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5410200"/>
              <a:ext cx="838200" cy="609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36CA7B53-69D7-48C8-8ED7-5F6705817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3886200" cy="152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92A1326C-B2DF-442F-8ED8-82A5DD5C4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876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E5F1EE2C-C2C0-47CC-8F05-E231CBCB5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495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49988648-9AFD-4FF4-9EA8-A20897932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76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28835336-2F04-460C-9635-D5EB25838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4114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A73584CC-1A6B-4A8C-8F18-F9547B3D6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495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B23A9A3B-B936-4CEF-ADF4-17C60A71C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4114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135DEDB4-7C96-4E2F-B475-B13C467178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495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4B13BF0B-08B4-41DC-AF51-896D191B3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495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AF4D7121-29D4-42A5-B409-704FA3140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876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AFE160EC-A77A-41E8-A4E2-63B58DF49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876800"/>
              <a:ext cx="381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ar-SA" altLang="ar-SA"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78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grpSp>
        <p:nvGrpSpPr>
          <p:cNvPr id="6" name="Group 32">
            <a:extLst>
              <a:ext uri="{FF2B5EF4-FFF2-40B4-BE49-F238E27FC236}">
                <a16:creationId xmlns:a16="http://schemas.microsoft.com/office/drawing/2014/main" id="{1773C399-3348-4F2C-8100-57FFA541474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407612" y="4341492"/>
            <a:ext cx="3548628" cy="1637361"/>
            <a:chOff x="432" y="1632"/>
            <a:chExt cx="2448" cy="1392"/>
          </a:xfrm>
        </p:grpSpPr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8169A4A2-782B-4F78-97F0-D6F461238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40"/>
              <a:ext cx="528" cy="384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B17217B2-029C-4C5F-B788-AC47AC5674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97803">
              <a:off x="432" y="2544"/>
              <a:ext cx="2448" cy="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grpSp>
          <p:nvGrpSpPr>
            <p:cNvPr id="9" name="Group 30">
              <a:extLst>
                <a:ext uri="{FF2B5EF4-FFF2-40B4-BE49-F238E27FC236}">
                  <a16:creationId xmlns:a16="http://schemas.microsoft.com/office/drawing/2014/main" id="{127C2102-055F-4567-BAD4-147E2C3CDB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1728"/>
              <a:ext cx="576" cy="1006"/>
              <a:chOff x="432" y="1728"/>
              <a:chExt cx="576" cy="1006"/>
            </a:xfrm>
          </p:grpSpPr>
          <p:sp>
            <p:nvSpPr>
              <p:cNvPr id="17" name="Rectangle 8">
                <a:extLst>
                  <a:ext uri="{FF2B5EF4-FFF2-40B4-BE49-F238E27FC236}">
                    <a16:creationId xmlns:a16="http://schemas.microsoft.com/office/drawing/2014/main" id="{43921740-2269-48F9-AA50-D1EA131D4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506" y="2494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8" name="Rectangle 9">
                <a:extLst>
                  <a:ext uri="{FF2B5EF4-FFF2-40B4-BE49-F238E27FC236}">
                    <a16:creationId xmlns:a16="http://schemas.microsoft.com/office/drawing/2014/main" id="{CC64CDF9-E8F0-4F27-85D3-262A8F3D2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80" y="2256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9" name="Rectangle 10">
                <a:extLst>
                  <a:ext uri="{FF2B5EF4-FFF2-40B4-BE49-F238E27FC236}">
                    <a16:creationId xmlns:a16="http://schemas.microsoft.com/office/drawing/2014/main" id="{F5FC5C91-EF72-4185-849B-5EA32208A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53" y="2017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grpSp>
            <p:nvGrpSpPr>
              <p:cNvPr id="20" name="Group 11">
                <a:extLst>
                  <a:ext uri="{FF2B5EF4-FFF2-40B4-BE49-F238E27FC236}">
                    <a16:creationId xmlns:a16="http://schemas.microsoft.com/office/drawing/2014/main" id="{4A1FE59A-299B-498E-BD83-692D165939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65833">
                <a:off x="768" y="1968"/>
                <a:ext cx="240" cy="720"/>
                <a:chOff x="768" y="2016"/>
                <a:chExt cx="240" cy="720"/>
              </a:xfrm>
            </p:grpSpPr>
            <p:sp>
              <p:nvSpPr>
                <p:cNvPr id="23" name="Rectangle 12">
                  <a:extLst>
                    <a:ext uri="{FF2B5EF4-FFF2-40B4-BE49-F238E27FC236}">
                      <a16:creationId xmlns:a16="http://schemas.microsoft.com/office/drawing/2014/main" id="{88396327-2748-4283-BB07-BBD5CAF565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49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  <p:sp>
              <p:nvSpPr>
                <p:cNvPr id="24" name="Rectangle 13">
                  <a:extLst>
                    <a:ext uri="{FF2B5EF4-FFF2-40B4-BE49-F238E27FC236}">
                      <a16:creationId xmlns:a16="http://schemas.microsoft.com/office/drawing/2014/main" id="{F177FD77-C5FC-4E8B-8B9A-75DDEDF7F4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01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  <p:sp>
              <p:nvSpPr>
                <p:cNvPr id="25" name="Rectangle 14">
                  <a:extLst>
                    <a:ext uri="{FF2B5EF4-FFF2-40B4-BE49-F238E27FC236}">
                      <a16:creationId xmlns:a16="http://schemas.microsoft.com/office/drawing/2014/main" id="{858C6613-998E-4753-8C02-62720D5C41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8" y="2256"/>
                  <a:ext cx="240" cy="24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b="1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endParaRPr lang="ar-SA" altLang="ar-SA"/>
                </a:p>
              </p:txBody>
            </p:sp>
          </p:grpSp>
          <p:sp>
            <p:nvSpPr>
              <p:cNvPr id="21" name="Rectangle 21">
                <a:extLst>
                  <a:ext uri="{FF2B5EF4-FFF2-40B4-BE49-F238E27FC236}">
                    <a16:creationId xmlns:a16="http://schemas.microsoft.com/office/drawing/2014/main" id="{E5758DA0-B583-49BB-8440-B770C7A8B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432" y="1776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22" name="Rectangle 22">
                <a:extLst>
                  <a:ext uri="{FF2B5EF4-FFF2-40B4-BE49-F238E27FC236}">
                    <a16:creationId xmlns:a16="http://schemas.microsoft.com/office/drawing/2014/main" id="{1EB616C1-69CE-4D16-A9CD-F1FE3D8F27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86725">
                <a:off x="720" y="1728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</p:grpSp>
        <p:grpSp>
          <p:nvGrpSpPr>
            <p:cNvPr id="10" name="Group 31">
              <a:extLst>
                <a:ext uri="{FF2B5EF4-FFF2-40B4-BE49-F238E27FC236}">
                  <a16:creationId xmlns:a16="http://schemas.microsoft.com/office/drawing/2014/main" id="{11BF2580-387D-4253-8DA2-0752A0BA60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1632"/>
              <a:ext cx="646" cy="765"/>
              <a:chOff x="2160" y="1632"/>
              <a:chExt cx="646" cy="765"/>
            </a:xfrm>
          </p:grpSpPr>
          <p:sp>
            <p:nvSpPr>
              <p:cNvPr id="11" name="Rectangle 16">
                <a:extLst>
                  <a:ext uri="{FF2B5EF4-FFF2-40B4-BE49-F238E27FC236}">
                    <a16:creationId xmlns:a16="http://schemas.microsoft.com/office/drawing/2014/main" id="{3D37DB64-FD8D-4134-A9B1-6E12E3B44A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233" y="1922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2" name="Rectangle 17">
                <a:extLst>
                  <a:ext uri="{FF2B5EF4-FFF2-40B4-BE49-F238E27FC236}">
                    <a16:creationId xmlns:a16="http://schemas.microsoft.com/office/drawing/2014/main" id="{D25ED981-CBF5-4A2F-ABF9-8BEF47B830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278" y="2157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3" name="Rectangle 19">
                <a:extLst>
                  <a:ext uri="{FF2B5EF4-FFF2-40B4-BE49-F238E27FC236}">
                    <a16:creationId xmlns:a16="http://schemas.microsoft.com/office/drawing/2014/main" id="{AC809E9A-0042-4B41-A0C4-B32B2DDCB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566" y="2109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4" name="Rectangle 20">
                <a:extLst>
                  <a:ext uri="{FF2B5EF4-FFF2-40B4-BE49-F238E27FC236}">
                    <a16:creationId xmlns:a16="http://schemas.microsoft.com/office/drawing/2014/main" id="{A737EF90-A5BF-48FD-A571-3FCB90EA1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521" y="1874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5" name="Rectangle 25">
                <a:extLst>
                  <a:ext uri="{FF2B5EF4-FFF2-40B4-BE49-F238E27FC236}">
                    <a16:creationId xmlns:a16="http://schemas.microsoft.com/office/drawing/2014/main" id="{396F3FA6-8CDB-4FA5-85DC-D8860C3DB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61772">
                <a:off x="2160" y="1680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  <p:sp>
            <p:nvSpPr>
              <p:cNvPr id="16" name="Rectangle 29">
                <a:extLst>
                  <a:ext uri="{FF2B5EF4-FFF2-40B4-BE49-F238E27FC236}">
                    <a16:creationId xmlns:a16="http://schemas.microsoft.com/office/drawing/2014/main" id="{40E0F81A-B92A-4DEE-BEAF-1F0B0B942B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643850">
                <a:off x="2448" y="1632"/>
                <a:ext cx="240" cy="24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endParaRPr lang="ar-SA" altLang="ar-SA"/>
              </a:p>
            </p:txBody>
          </p:sp>
        </p:grpSp>
      </p:grpSp>
      <p:cxnSp>
        <p:nvCxnSpPr>
          <p:cNvPr id="26" name="رابط كسهم مستقيم 25">
            <a:extLst>
              <a:ext uri="{FF2B5EF4-FFF2-40B4-BE49-F238E27FC236}">
                <a16:creationId xmlns:a16="http://schemas.microsoft.com/office/drawing/2014/main" id="{CA351F17-FEC1-4882-8533-CB8EDE2B7810}"/>
              </a:ext>
            </a:extLst>
          </p:cNvPr>
          <p:cNvCxnSpPr/>
          <p:nvPr/>
        </p:nvCxnSpPr>
        <p:spPr>
          <a:xfrm>
            <a:off x="6576060" y="5496584"/>
            <a:ext cx="972108" cy="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92CAD148-4635-40C6-A498-9E6E7270C755}"/>
              </a:ext>
            </a:extLst>
          </p:cNvPr>
          <p:cNvGrpSpPr/>
          <p:nvPr/>
        </p:nvGrpSpPr>
        <p:grpSpPr>
          <a:xfrm>
            <a:off x="8104996" y="4621774"/>
            <a:ext cx="3182764" cy="1615198"/>
            <a:chOff x="1066800" y="3733800"/>
            <a:chExt cx="3886200" cy="2286000"/>
          </a:xfrm>
        </p:grpSpPr>
        <p:sp>
          <p:nvSpPr>
            <p:cNvPr id="28" name="AutoShape 4">
              <a:extLst>
                <a:ext uri="{FF2B5EF4-FFF2-40B4-BE49-F238E27FC236}">
                  <a16:creationId xmlns:a16="http://schemas.microsoft.com/office/drawing/2014/main" id="{C1DB8687-F9A6-40C4-B984-198247BF2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5410200"/>
              <a:ext cx="838200" cy="6096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29" name="Rectangle 5">
              <a:extLst>
                <a:ext uri="{FF2B5EF4-FFF2-40B4-BE49-F238E27FC236}">
                  <a16:creationId xmlns:a16="http://schemas.microsoft.com/office/drawing/2014/main" id="{600E572D-53DE-44AD-8DEE-367342173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3886200" cy="1524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0" name="Rectangle 6">
              <a:extLst>
                <a:ext uri="{FF2B5EF4-FFF2-40B4-BE49-F238E27FC236}">
                  <a16:creationId xmlns:a16="http://schemas.microsoft.com/office/drawing/2014/main" id="{0DBE8CB5-10A6-47D6-BD17-6C352F7DF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1" name="Rectangle 7">
              <a:extLst>
                <a:ext uri="{FF2B5EF4-FFF2-40B4-BE49-F238E27FC236}">
                  <a16:creationId xmlns:a16="http://schemas.microsoft.com/office/drawing/2014/main" id="{7274E649-2B7B-446E-9D89-7B9171FC7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2" name="Rectangle 8">
              <a:extLst>
                <a:ext uri="{FF2B5EF4-FFF2-40B4-BE49-F238E27FC236}">
                  <a16:creationId xmlns:a16="http://schemas.microsoft.com/office/drawing/2014/main" id="{B2763741-3011-4DDE-9F60-ABCB9FD84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B1AB1356-2D8D-4731-A8E8-758C143D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4" name="Rectangle 10">
              <a:extLst>
                <a:ext uri="{FF2B5EF4-FFF2-40B4-BE49-F238E27FC236}">
                  <a16:creationId xmlns:a16="http://schemas.microsoft.com/office/drawing/2014/main" id="{2EB39292-2938-44A1-A3E3-36EA4E8BB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D0C02953-AB8A-4FB3-9DCE-68AE6E692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E85E0A81-AAC1-4AD3-B17F-7D5CBDB66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2A55BADC-EDD2-4FE9-B3D1-9C588FEE3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495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8" name="Rectangle 14">
              <a:extLst>
                <a:ext uri="{FF2B5EF4-FFF2-40B4-BE49-F238E27FC236}">
                  <a16:creationId xmlns:a16="http://schemas.microsoft.com/office/drawing/2014/main" id="{4D83D0C9-97D7-4C2A-9236-95763CA81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39" name="Rectangle 15">
              <a:extLst>
                <a:ext uri="{FF2B5EF4-FFF2-40B4-BE49-F238E27FC236}">
                  <a16:creationId xmlns:a16="http://schemas.microsoft.com/office/drawing/2014/main" id="{53DD3A05-F220-4511-AC69-7CED6007E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4876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0" name="Rectangle 16">
              <a:extLst>
                <a:ext uri="{FF2B5EF4-FFF2-40B4-BE49-F238E27FC236}">
                  <a16:creationId xmlns:a16="http://schemas.microsoft.com/office/drawing/2014/main" id="{3960894B-598E-4214-880E-BCB988709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1" name="Rectangle 17">
              <a:extLst>
                <a:ext uri="{FF2B5EF4-FFF2-40B4-BE49-F238E27FC236}">
                  <a16:creationId xmlns:a16="http://schemas.microsoft.com/office/drawing/2014/main" id="{EF6E16A0-1B29-4B35-8C11-A8D051141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600" y="4114800"/>
              <a:ext cx="381000" cy="381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2" name="Rectangle 18">
              <a:extLst>
                <a:ext uri="{FF2B5EF4-FFF2-40B4-BE49-F238E27FC236}">
                  <a16:creationId xmlns:a16="http://schemas.microsoft.com/office/drawing/2014/main" id="{0C2419F4-1B4C-42DC-85F4-FCC22EDBB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3733800"/>
              <a:ext cx="381000" cy="381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  <p:sp>
          <p:nvSpPr>
            <p:cNvPr id="43" name="Rectangle 19">
              <a:extLst>
                <a:ext uri="{FF2B5EF4-FFF2-40B4-BE49-F238E27FC236}">
                  <a16:creationId xmlns:a16="http://schemas.microsoft.com/office/drawing/2014/main" id="{A72A7E64-021F-480A-8DAB-9077D3487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733800"/>
              <a:ext cx="381000" cy="381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/>
            </a:p>
          </p:txBody>
        </p:sp>
      </p:grp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2FA80BEE-DB1A-43B0-9308-6BF7E259DC51}"/>
              </a:ext>
            </a:extLst>
          </p:cNvPr>
          <p:cNvSpPr txBox="1"/>
          <p:nvPr/>
        </p:nvSpPr>
        <p:spPr>
          <a:xfrm>
            <a:off x="3251200" y="2480061"/>
            <a:ext cx="8377047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ينص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: إذا بذل جهد على نظام في حالة اتزان فإن ذلك يؤدي إلى إزاحة النظام في اتجاه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يخفف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أثر هذا الجهد .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C16C20E-92ED-483F-9E3B-BEAD63D1E8A9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006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296C59C-BFBF-45B1-8410-9F0CC9170EF9}"/>
              </a:ext>
            </a:extLst>
          </p:cNvPr>
          <p:cNvSpPr txBox="1"/>
          <p:nvPr/>
        </p:nvSpPr>
        <p:spPr>
          <a:xfrm>
            <a:off x="3379496" y="2755680"/>
            <a:ext cx="8704758" cy="36971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ما هو الجهد ؟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هو أي تغير يؤثر في اتزان نظام معين.</a:t>
            </a:r>
          </a:p>
          <a:p>
            <a:pPr>
              <a:lnSpc>
                <a:spcPct val="150000"/>
              </a:lnSpc>
            </a:pPr>
            <a:endParaRPr lang="ar-SA" sz="3200" b="1" dirty="0"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استجابة الاتزان للإجهاد : 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الاتزان ينزاح في الاتجاه الذي يقلل من التأثير الواقع عليه.</a:t>
            </a:r>
          </a:p>
        </p:txBody>
      </p:sp>
      <p:pic>
        <p:nvPicPr>
          <p:cNvPr id="9" name="Picture 2" descr="http://www.sciencegeek.net/APchemistry/Presentations/13_LeChatelier/data/img0.png">
            <a:hlinkClick r:id="rId2"/>
            <a:extLst>
              <a:ext uri="{FF2B5EF4-FFF2-40B4-BE49-F238E27FC236}">
                <a16:creationId xmlns:a16="http://schemas.microsoft.com/office/drawing/2014/main" id="{ACEB2586-559E-48B2-AB8B-446719B8A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45" y="2060544"/>
            <a:ext cx="2691818" cy="146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encrypted-tbn3.gstatic.com/images?q=tbn:ANd9GcQWnPSiZ2KyXBIKRCrD0qCHrYmMIZWpBsSokQUEJ6OEte7r-RPc">
            <a:hlinkClick r:id="rId4"/>
            <a:extLst>
              <a:ext uri="{FF2B5EF4-FFF2-40B4-BE49-F238E27FC236}">
                <a16:creationId xmlns:a16="http://schemas.microsoft.com/office/drawing/2014/main" id="{14307C77-BD1B-49A9-B6BF-47085542E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45" y="4009328"/>
            <a:ext cx="2595955" cy="235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9F54F646-2436-4600-8B5E-154698CC7C88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046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C62AF70C-80FF-4698-8400-B1F1B484F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388" y="1895475"/>
            <a:ext cx="6927554" cy="4690012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6505CC8D-483B-4D14-AACC-F1AC20DD3F3A}"/>
              </a:ext>
            </a:extLst>
          </p:cNvPr>
          <p:cNvSpPr txBox="1"/>
          <p:nvPr/>
        </p:nvSpPr>
        <p:spPr>
          <a:xfrm>
            <a:off x="8642802" y="1809854"/>
            <a:ext cx="3217614" cy="823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مبدأ </a:t>
            </a:r>
            <a:r>
              <a:rPr lang="ar-SA" sz="3600" b="1" dirty="0" err="1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لوشاتيليه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5556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D231DDB3-14D1-4FC2-BFAD-8DED285993CE}"/>
              </a:ext>
            </a:extLst>
          </p:cNvPr>
          <p:cNvGrpSpPr/>
          <p:nvPr/>
        </p:nvGrpSpPr>
        <p:grpSpPr>
          <a:xfrm>
            <a:off x="252852" y="3588201"/>
            <a:ext cx="5080992" cy="1143002"/>
            <a:chOff x="1219200" y="3047997"/>
            <a:chExt cx="6858000" cy="1524003"/>
          </a:xfrm>
        </p:grpSpPr>
        <p:sp>
          <p:nvSpPr>
            <p:cNvPr id="7" name="Line 4">
              <a:extLst>
                <a:ext uri="{FF2B5EF4-FFF2-40B4-BE49-F238E27FC236}">
                  <a16:creationId xmlns:a16="http://schemas.microsoft.com/office/drawing/2014/main" id="{1C3B4D3D-CA68-4993-AE78-D3740567CB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9200" y="3810000"/>
              <a:ext cx="6858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 sz="2400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EE24E612-5E13-4F42-9929-3323F5606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399" y="3047997"/>
              <a:ext cx="1371599" cy="6858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dirty="0"/>
                <a:t>H</a:t>
              </a:r>
              <a:r>
                <a:rPr lang="en-US" altLang="ar-SA" baseline="-25000" dirty="0"/>
                <a:t>2</a:t>
              </a:r>
              <a:r>
                <a:rPr lang="en-US" altLang="ar-SA" dirty="0"/>
                <a:t>O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E8345C81-7C4D-48FB-B56F-47AEF84BD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3048000"/>
              <a:ext cx="914400" cy="685800"/>
            </a:xfrm>
            <a:prstGeom prst="rect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sz="3600"/>
                <a:t>H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12E916E-7EB7-438E-B0AC-EA1A2DE50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800" y="3048000"/>
              <a:ext cx="838200" cy="685800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US" altLang="ar-SA" dirty="0"/>
                <a:t>OH</a:t>
              </a:r>
            </a:p>
          </p:txBody>
        </p:sp>
        <p:sp>
          <p:nvSpPr>
            <p:cNvPr id="11" name="AutoShape 11">
              <a:extLst>
                <a:ext uri="{FF2B5EF4-FFF2-40B4-BE49-F238E27FC236}">
                  <a16:creationId xmlns:a16="http://schemas.microsoft.com/office/drawing/2014/main" id="{DB4E867A-2A9F-4E06-A51F-7B92CBFAF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3886200"/>
              <a:ext cx="609600" cy="6858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endParaRPr lang="ar-SA" altLang="ar-SA" sz="3600"/>
            </a:p>
          </p:txBody>
        </p:sp>
      </p:grp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5AFEFF8-545F-412A-A123-6625036120C2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256242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العوامل المؤثرة في الاتزان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08DC6570-18CA-4E19-AE45-21AE5FEB7388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5ED9229E-88E6-4C2E-8612-8F9A736848B2}"/>
              </a:ext>
            </a:extLst>
          </p:cNvPr>
          <p:cNvGrpSpPr/>
          <p:nvPr/>
        </p:nvGrpSpPr>
        <p:grpSpPr>
          <a:xfrm>
            <a:off x="2522438" y="3039270"/>
            <a:ext cx="9166291" cy="584775"/>
            <a:chOff x="-521128" y="1628800"/>
            <a:chExt cx="9166291" cy="584775"/>
          </a:xfrm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26E16F7A-77B2-4D0A-A804-91AF42336304}"/>
                </a:ext>
              </a:extLst>
            </p:cNvPr>
            <p:cNvSpPr txBox="1"/>
            <p:nvPr/>
          </p:nvSpPr>
          <p:spPr>
            <a:xfrm>
              <a:off x="-521128" y="1628800"/>
              <a:ext cx="9166291" cy="58477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SA" sz="3200" b="1" dirty="0">
                  <a:solidFill>
                    <a:srgbClr val="1903BD"/>
                  </a:solidFill>
                  <a:latin typeface="ae_AlMateen" panose="02060803050605020204" pitchFamily="18" charset="-78"/>
                  <a:cs typeface="+mj-cs"/>
                </a:rPr>
                <a:t>بالنظر للتفاعل التالي </a:t>
              </a:r>
              <a:r>
                <a:rPr lang="en-US" sz="3200" b="1" dirty="0">
                  <a:latin typeface="ae_AlMateen" panose="02060803050605020204" pitchFamily="18" charset="-78"/>
                  <a:cs typeface="+mj-cs"/>
                </a:rPr>
                <a:t>CO</a:t>
              </a:r>
              <a:r>
                <a:rPr lang="en-US" sz="3200" b="1" baseline="-25000" dirty="0">
                  <a:latin typeface="ae_AlMateen" panose="02060803050605020204" pitchFamily="18" charset="-78"/>
                  <a:cs typeface="+mj-cs"/>
                </a:rPr>
                <a:t>(g)  </a:t>
              </a:r>
              <a:r>
                <a:rPr lang="en-US" sz="3200" b="1" dirty="0">
                  <a:latin typeface="ae_AlMateen" panose="02060803050605020204" pitchFamily="18" charset="-78"/>
                  <a:cs typeface="+mj-cs"/>
                </a:rPr>
                <a:t>+  3H</a:t>
              </a:r>
              <a:r>
                <a:rPr lang="en-US" sz="3200" b="1" baseline="-25000" dirty="0">
                  <a:latin typeface="ae_AlMateen" panose="02060803050605020204" pitchFamily="18" charset="-78"/>
                  <a:cs typeface="+mj-cs"/>
                </a:rPr>
                <a:t>2(g)         </a:t>
              </a:r>
              <a:r>
                <a:rPr lang="en-US" sz="3200" b="1" dirty="0">
                  <a:latin typeface="ae_AlMateen" panose="02060803050605020204" pitchFamily="18" charset="-78"/>
                  <a:cs typeface="+mj-cs"/>
                </a:rPr>
                <a:t>CH</a:t>
              </a:r>
              <a:r>
                <a:rPr lang="en-US" sz="3200" b="1" baseline="-25000" dirty="0">
                  <a:latin typeface="ae_AlMateen" panose="02060803050605020204" pitchFamily="18" charset="-78"/>
                  <a:cs typeface="+mj-cs"/>
                </a:rPr>
                <a:t>4(g)  </a:t>
              </a:r>
              <a:r>
                <a:rPr lang="en-US" sz="3200" b="1" dirty="0">
                  <a:latin typeface="ae_AlMateen" panose="02060803050605020204" pitchFamily="18" charset="-78"/>
                  <a:cs typeface="+mj-cs"/>
                </a:rPr>
                <a:t>+  H</a:t>
              </a:r>
              <a:r>
                <a:rPr lang="en-US" sz="3200" b="1" baseline="-25000" dirty="0">
                  <a:latin typeface="ae_AlMateen" panose="02060803050605020204" pitchFamily="18" charset="-78"/>
                  <a:cs typeface="+mj-cs"/>
                </a:rPr>
                <a:t>2</a:t>
              </a:r>
              <a:r>
                <a:rPr lang="en-US" sz="3200" b="1" dirty="0">
                  <a:latin typeface="ae_AlMateen" panose="02060803050605020204" pitchFamily="18" charset="-78"/>
                  <a:cs typeface="+mj-cs"/>
                </a:rPr>
                <a:t>O</a:t>
              </a:r>
              <a:r>
                <a:rPr lang="en-US" sz="3200" b="1" baseline="-25000" dirty="0">
                  <a:latin typeface="ae_AlMateen" panose="02060803050605020204" pitchFamily="18" charset="-78"/>
                  <a:cs typeface="+mj-cs"/>
                </a:rPr>
                <a:t>(g) </a:t>
              </a:r>
              <a:endParaRPr lang="ar-SA" sz="3200" b="1" baseline="-25000" dirty="0">
                <a:latin typeface="ae_AlMateen" panose="02060803050605020204" pitchFamily="18" charset="-78"/>
                <a:cs typeface="+mj-cs"/>
              </a:endParaRPr>
            </a:p>
          </p:txBody>
        </p:sp>
        <p:pic>
          <p:nvPicPr>
            <p:cNvPr id="8" name="Picture 2" descr="image">
              <a:extLst>
                <a:ext uri="{FF2B5EF4-FFF2-40B4-BE49-F238E27FC236}">
                  <a16:creationId xmlns:a16="http://schemas.microsoft.com/office/drawing/2014/main" id="{B5101D4E-5F2A-4F44-887B-F8925B467DD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2305820" y="1669039"/>
              <a:ext cx="440715" cy="462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BC6A1E5-076C-4FD2-9042-1F59D8777532}"/>
              </a:ext>
            </a:extLst>
          </p:cNvPr>
          <p:cNvSpPr txBox="1"/>
          <p:nvPr/>
        </p:nvSpPr>
        <p:spPr>
          <a:xfrm>
            <a:off x="1667657" y="4123075"/>
            <a:ext cx="10224290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عند اضافة كمية من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CO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إلى وعاء التفاعل فإن ذلك يعتبر جهداً مبذولاً على الاتزان .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تستهلك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CO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بسرعة أكبر بتفاعلها مع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ar-SA" sz="2800" b="1" baseline="-25000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لإنتاج المزيد من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CH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ar-SA" sz="2800" b="1" baseline="-25000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و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O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وهذه الاستجابة تكون باتجاه اليمين ( النواتج )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9D8875EF-7DE1-41E7-A3C3-5CC368EE8734}"/>
              </a:ext>
            </a:extLst>
          </p:cNvPr>
          <p:cNvSpPr txBox="1"/>
          <p:nvPr/>
        </p:nvSpPr>
        <p:spPr>
          <a:xfrm>
            <a:off x="6029324" y="1851919"/>
            <a:ext cx="616267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أولاً : 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أثر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التركيز</a:t>
            </a:r>
            <a:r>
              <a:rPr lang="ar-SA" sz="3600" b="1" dirty="0">
                <a:solidFill>
                  <a:srgbClr val="1903BD"/>
                </a:solidFill>
                <a:latin typeface="ae_AlMateen" panose="02060803050605020204" pitchFamily="18" charset="-78"/>
                <a:cs typeface="+mj-cs"/>
              </a:rPr>
              <a:t> على حالة الاتزان</a:t>
            </a:r>
          </a:p>
        </p:txBody>
      </p:sp>
    </p:spTree>
    <p:extLst>
      <p:ext uri="{BB962C8B-B14F-4D97-AF65-F5344CB8AC3E}">
        <p14:creationId xmlns:p14="http://schemas.microsoft.com/office/powerpoint/2010/main" val="276045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</TotalTime>
  <Words>879</Words>
  <Application>Microsoft Office PowerPoint</Application>
  <PresentationFormat>شاشة عريضة</PresentationFormat>
  <Paragraphs>163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30" baseType="lpstr">
      <vt:lpstr>ae_AlMateen</vt:lpstr>
      <vt:lpstr>Arial</vt:lpstr>
      <vt:lpstr>Calibri</vt:lpstr>
      <vt:lpstr>Calibri Light</vt:lpstr>
      <vt:lpstr>Courier New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2020-10-24T15:17:43Z</dcterms:modified>
</cp:coreProperties>
</file>