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6" r:id="rId3"/>
    <p:sldId id="269" r:id="rId4"/>
    <p:sldId id="270" r:id="rId5"/>
    <p:sldId id="271" r:id="rId6"/>
    <p:sldId id="295" r:id="rId7"/>
    <p:sldId id="280" r:id="rId8"/>
    <p:sldId id="292" r:id="rId9"/>
    <p:sldId id="257" r:id="rId10"/>
    <p:sldId id="272" r:id="rId11"/>
    <p:sldId id="294" r:id="rId12"/>
    <p:sldId id="273" r:id="rId13"/>
    <p:sldId id="274" r:id="rId14"/>
    <p:sldId id="297" r:id="rId15"/>
    <p:sldId id="298" r:id="rId1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0E0F661C-CF9A-4076-BC71-0DF0B5791457}"/>
    <pc:docChg chg="custSel addSld delSld modSld sldOrd">
      <pc:chgData name="majed Al-hakami" userId="c15e6e485a5a4051" providerId="LiveId" clId="{0E0F661C-CF9A-4076-BC71-0DF0B5791457}" dt="2020-10-25T20:28:11.294" v="267" actId="20577"/>
      <pc:docMkLst>
        <pc:docMk/>
      </pc:docMkLst>
      <pc:sldChg chg="del">
        <pc:chgData name="majed Al-hakami" userId="c15e6e485a5a4051" providerId="LiveId" clId="{0E0F661C-CF9A-4076-BC71-0DF0B5791457}" dt="2020-10-24T15:04:15.982" v="145" actId="47"/>
        <pc:sldMkLst>
          <pc:docMk/>
          <pc:sldMk cId="2447272190" sldId="256"/>
        </pc:sldMkLst>
      </pc:sldChg>
      <pc:sldChg chg="modSp mod ord">
        <pc:chgData name="majed Al-hakami" userId="c15e6e485a5a4051" providerId="LiveId" clId="{0E0F661C-CF9A-4076-BC71-0DF0B5791457}" dt="2020-10-24T15:24:53.603" v="198"/>
        <pc:sldMkLst>
          <pc:docMk/>
          <pc:sldMk cId="3985106440" sldId="257"/>
        </pc:sldMkLst>
        <pc:spChg chg="mod">
          <ac:chgData name="majed Al-hakami" userId="c15e6e485a5a4051" providerId="LiveId" clId="{0E0F661C-CF9A-4076-BC71-0DF0B5791457}" dt="2020-10-24T15:08:32.152" v="172" actId="207"/>
          <ac:spMkLst>
            <pc:docMk/>
            <pc:sldMk cId="3985106440" sldId="257"/>
            <ac:spMk id="11" creationId="{20827A9B-430F-4AFF-BD14-8CE819E7F43C}"/>
          </ac:spMkLst>
        </pc:spChg>
      </pc:sldChg>
      <pc:sldChg chg="del">
        <pc:chgData name="majed Al-hakami" userId="c15e6e485a5a4051" providerId="LiveId" clId="{0E0F661C-CF9A-4076-BC71-0DF0B5791457}" dt="2020-10-24T15:27:56.648" v="212" actId="47"/>
        <pc:sldMkLst>
          <pc:docMk/>
          <pc:sldMk cId="3855509451" sldId="258"/>
        </pc:sldMkLst>
      </pc:sldChg>
      <pc:sldChg chg="modSp mod">
        <pc:chgData name="majed Al-hakami" userId="c15e6e485a5a4051" providerId="LiveId" clId="{0E0F661C-CF9A-4076-BC71-0DF0B5791457}" dt="2020-10-25T20:28:11.294" v="267" actId="20577"/>
        <pc:sldMkLst>
          <pc:docMk/>
          <pc:sldMk cId="1031796878" sldId="259"/>
        </pc:sldMkLst>
        <pc:spChg chg="mod">
          <ac:chgData name="majed Al-hakami" userId="c15e6e485a5a4051" providerId="LiveId" clId="{0E0F661C-CF9A-4076-BC71-0DF0B5791457}" dt="2020-10-25T20:28:11.294" v="267" actId="20577"/>
          <ac:spMkLst>
            <pc:docMk/>
            <pc:sldMk cId="1031796878" sldId="259"/>
            <ac:spMk id="19" creationId="{EA6D929D-48F8-4DAF-A4FE-3BE268AF2D56}"/>
          </ac:spMkLst>
        </pc:spChg>
      </pc:sldChg>
      <pc:sldChg chg="add">
        <pc:chgData name="majed Al-hakami" userId="c15e6e485a5a4051" providerId="LiveId" clId="{0E0F661C-CF9A-4076-BC71-0DF0B5791457}" dt="2020-10-24T15:22:48.592" v="195"/>
        <pc:sldMkLst>
          <pc:docMk/>
          <pc:sldMk cId="980068673" sldId="269"/>
        </pc:sldMkLst>
      </pc:sldChg>
      <pc:sldChg chg="add">
        <pc:chgData name="majed Al-hakami" userId="c15e6e485a5a4051" providerId="LiveId" clId="{0E0F661C-CF9A-4076-BC71-0DF0B5791457}" dt="2020-10-24T15:23:09.967" v="196"/>
        <pc:sldMkLst>
          <pc:docMk/>
          <pc:sldMk cId="930467221" sldId="270"/>
        </pc:sldMkLst>
      </pc:sldChg>
      <pc:sldChg chg="addSp delSp modSp mod modAnim">
        <pc:chgData name="majed Al-hakami" userId="c15e6e485a5a4051" providerId="LiveId" clId="{0E0F661C-CF9A-4076-BC71-0DF0B5791457}" dt="2020-10-24T15:05:08.884" v="146" actId="1076"/>
        <pc:sldMkLst>
          <pc:docMk/>
          <pc:sldMk cId="1920103075" sldId="272"/>
        </pc:sldMkLst>
        <pc:spChg chg="add del">
          <ac:chgData name="majed Al-hakami" userId="c15e6e485a5a4051" providerId="LiveId" clId="{0E0F661C-CF9A-4076-BC71-0DF0B5791457}" dt="2020-10-24T14:49:54.002" v="60" actId="478"/>
          <ac:spMkLst>
            <pc:docMk/>
            <pc:sldMk cId="1920103075" sldId="272"/>
            <ac:spMk id="2" creationId="{12078F33-11FB-475B-B409-F28FDFB40BF9}"/>
          </ac:spMkLst>
        </pc:spChg>
        <pc:spChg chg="add">
          <ac:chgData name="majed Al-hakami" userId="c15e6e485a5a4051" providerId="LiveId" clId="{0E0F661C-CF9A-4076-BC71-0DF0B5791457}" dt="2020-10-24T14:50:06.836" v="62" actId="22"/>
          <ac:spMkLst>
            <pc:docMk/>
            <pc:sldMk cId="1920103075" sldId="272"/>
            <ac:spMk id="3" creationId="{F9CF158C-2DAC-4DE8-BF9B-850CDC066A4B}"/>
          </ac:spMkLst>
        </pc:spChg>
        <pc:spChg chg="add mod">
          <ac:chgData name="majed Al-hakami" userId="c15e6e485a5a4051" providerId="LiveId" clId="{0E0F661C-CF9A-4076-BC71-0DF0B5791457}" dt="2020-10-24T15:05:08.884" v="146" actId="1076"/>
          <ac:spMkLst>
            <pc:docMk/>
            <pc:sldMk cId="1920103075" sldId="272"/>
            <ac:spMk id="4" creationId="{BF7B277A-4405-49B9-9E5B-60400739885B}"/>
          </ac:spMkLst>
        </pc:spChg>
        <pc:spChg chg="add mod">
          <ac:chgData name="majed Al-hakami" userId="c15e6e485a5a4051" providerId="LiveId" clId="{0E0F661C-CF9A-4076-BC71-0DF0B5791457}" dt="2020-10-24T14:50:52.509" v="93" actId="1076"/>
          <ac:spMkLst>
            <pc:docMk/>
            <pc:sldMk cId="1920103075" sldId="272"/>
            <ac:spMk id="6" creationId="{480E7814-C668-406B-997B-264388F7F4D2}"/>
          </ac:spMkLst>
        </pc:spChg>
        <pc:spChg chg="add mod">
          <ac:chgData name="majed Al-hakami" userId="c15e6e485a5a4051" providerId="LiveId" clId="{0E0F661C-CF9A-4076-BC71-0DF0B5791457}" dt="2020-10-24T14:50:57.747" v="95" actId="207"/>
          <ac:spMkLst>
            <pc:docMk/>
            <pc:sldMk cId="1920103075" sldId="272"/>
            <ac:spMk id="7" creationId="{AEE2E97F-28CF-4DA1-B686-408FE0FDE892}"/>
          </ac:spMkLst>
        </pc:spChg>
        <pc:spChg chg="add mod">
          <ac:chgData name="majed Al-hakami" userId="c15e6e485a5a4051" providerId="LiveId" clId="{0E0F661C-CF9A-4076-BC71-0DF0B5791457}" dt="2020-10-24T14:51:25.233" v="98" actId="207"/>
          <ac:spMkLst>
            <pc:docMk/>
            <pc:sldMk cId="1920103075" sldId="272"/>
            <ac:spMk id="8" creationId="{E0978942-BF89-4BD9-9309-75A8D01FEE40}"/>
          </ac:spMkLst>
        </pc:spChg>
        <pc:spChg chg="add mod">
          <ac:chgData name="majed Al-hakami" userId="c15e6e485a5a4051" providerId="LiveId" clId="{0E0F661C-CF9A-4076-BC71-0DF0B5791457}" dt="2020-10-24T14:51:35.708" v="101" actId="1076"/>
          <ac:spMkLst>
            <pc:docMk/>
            <pc:sldMk cId="1920103075" sldId="272"/>
            <ac:spMk id="10" creationId="{F9F0FB5B-75C7-441A-9BB9-A5FC43361989}"/>
          </ac:spMkLst>
        </pc:spChg>
        <pc:spChg chg="add mod">
          <ac:chgData name="majed Al-hakami" userId="c15e6e485a5a4051" providerId="LiveId" clId="{0E0F661C-CF9A-4076-BC71-0DF0B5791457}" dt="2020-10-24T14:51:27.724" v="99" actId="1076"/>
          <ac:spMkLst>
            <pc:docMk/>
            <pc:sldMk cId="1920103075" sldId="272"/>
            <ac:spMk id="11" creationId="{2DB46735-8042-4B74-ABE8-F046E0516517}"/>
          </ac:spMkLst>
        </pc:spChg>
        <pc:picChg chg="add mod">
          <ac:chgData name="majed Al-hakami" userId="c15e6e485a5a4051" providerId="LiveId" clId="{0E0F661C-CF9A-4076-BC71-0DF0B5791457}" dt="2020-10-24T14:50:30.334" v="86" actId="1076"/>
          <ac:picMkLst>
            <pc:docMk/>
            <pc:sldMk cId="1920103075" sldId="272"/>
            <ac:picMk id="13" creationId="{A57E6CA0-E5A3-4604-BFE1-34EDE482874A}"/>
          </ac:picMkLst>
        </pc:picChg>
      </pc:sldChg>
      <pc:sldChg chg="addSp delSp modSp mod modAnim">
        <pc:chgData name="majed Al-hakami" userId="c15e6e485a5a4051" providerId="LiveId" clId="{0E0F661C-CF9A-4076-BC71-0DF0B5791457}" dt="2020-10-24T15:05:57.551" v="155" actId="1076"/>
        <pc:sldMkLst>
          <pc:docMk/>
          <pc:sldMk cId="647716122" sldId="273"/>
        </pc:sldMkLst>
        <pc:spChg chg="add del">
          <ac:chgData name="majed Al-hakami" userId="c15e6e485a5a4051" providerId="LiveId" clId="{0E0F661C-CF9A-4076-BC71-0DF0B5791457}" dt="2020-10-24T14:48:05.961" v="37" actId="478"/>
          <ac:spMkLst>
            <pc:docMk/>
            <pc:sldMk cId="647716122" sldId="273"/>
            <ac:spMk id="2" creationId="{8535765E-29F3-4332-A15F-C1F3DB0C7174}"/>
          </ac:spMkLst>
        </pc:spChg>
        <pc:spChg chg="add mod">
          <ac:chgData name="majed Al-hakami" userId="c15e6e485a5a4051" providerId="LiveId" clId="{0E0F661C-CF9A-4076-BC71-0DF0B5791457}" dt="2020-10-24T14:50:02.707" v="61" actId="20577"/>
          <ac:spMkLst>
            <pc:docMk/>
            <pc:sldMk cId="647716122" sldId="273"/>
            <ac:spMk id="3" creationId="{C60DB4A5-7140-4E1D-B230-47D283CA3F3D}"/>
          </ac:spMkLst>
        </pc:spChg>
        <pc:spChg chg="add mod">
          <ac:chgData name="majed Al-hakami" userId="c15e6e485a5a4051" providerId="LiveId" clId="{0E0F661C-CF9A-4076-BC71-0DF0B5791457}" dt="2020-10-24T14:49:15.805" v="51" actId="14100"/>
          <ac:spMkLst>
            <pc:docMk/>
            <pc:sldMk cId="647716122" sldId="273"/>
            <ac:spMk id="8" creationId="{F14F7A66-9099-4947-BF92-7BB35A2823D5}"/>
          </ac:spMkLst>
        </pc:spChg>
        <pc:spChg chg="add mod">
          <ac:chgData name="majed Al-hakami" userId="c15e6e485a5a4051" providerId="LiveId" clId="{0E0F661C-CF9A-4076-BC71-0DF0B5791457}" dt="2020-10-24T14:49:08.793" v="50" actId="1076"/>
          <ac:spMkLst>
            <pc:docMk/>
            <pc:sldMk cId="647716122" sldId="273"/>
            <ac:spMk id="10" creationId="{E810F650-A786-4FD0-A0CF-BEAABCB94DD9}"/>
          </ac:spMkLst>
        </pc:spChg>
        <pc:spChg chg="add mod">
          <ac:chgData name="majed Al-hakami" userId="c15e6e485a5a4051" providerId="LiveId" clId="{0E0F661C-CF9A-4076-BC71-0DF0B5791457}" dt="2020-10-24T15:05:57.551" v="155" actId="1076"/>
          <ac:spMkLst>
            <pc:docMk/>
            <pc:sldMk cId="647716122" sldId="273"/>
            <ac:spMk id="11" creationId="{707AE1B2-815A-4EF1-8AB9-15C1518018F8}"/>
          </ac:spMkLst>
        </pc:spChg>
        <pc:spChg chg="add mod">
          <ac:chgData name="majed Al-hakami" userId="c15e6e485a5a4051" providerId="LiveId" clId="{0E0F661C-CF9A-4076-BC71-0DF0B5791457}" dt="2020-10-24T15:05:20.983" v="154" actId="1037"/>
          <ac:spMkLst>
            <pc:docMk/>
            <pc:sldMk cId="647716122" sldId="273"/>
            <ac:spMk id="12" creationId="{2A60CE08-B9B1-457C-A1BB-F43B0EA6AB25}"/>
          </ac:spMkLst>
        </pc:spChg>
        <pc:spChg chg="add mod">
          <ac:chgData name="majed Al-hakami" userId="c15e6e485a5a4051" providerId="LiveId" clId="{0E0F661C-CF9A-4076-BC71-0DF0B5791457}" dt="2020-10-24T14:49:29.836" v="57" actId="403"/>
          <ac:spMkLst>
            <pc:docMk/>
            <pc:sldMk cId="647716122" sldId="273"/>
            <ac:spMk id="13" creationId="{69C5C3AB-9E39-4F53-8BAA-671632EE5D7F}"/>
          </ac:spMkLst>
        </pc:spChg>
        <pc:picChg chg="add mod">
          <ac:chgData name="majed Al-hakami" userId="c15e6e485a5a4051" providerId="LiveId" clId="{0E0F661C-CF9A-4076-BC71-0DF0B5791457}" dt="2020-10-24T14:48:46.644" v="47" actId="1076"/>
          <ac:picMkLst>
            <pc:docMk/>
            <pc:sldMk cId="647716122" sldId="273"/>
            <ac:picMk id="14" creationId="{6E4426D1-6102-453D-98BA-C81DEF1ABB16}"/>
          </ac:picMkLst>
        </pc:picChg>
      </pc:sldChg>
      <pc:sldChg chg="addSp modSp mod">
        <pc:chgData name="majed Al-hakami" userId="c15e6e485a5a4051" providerId="LiveId" clId="{0E0F661C-CF9A-4076-BC71-0DF0B5791457}" dt="2020-10-24T14:55:16.467" v="143" actId="12"/>
        <pc:sldMkLst>
          <pc:docMk/>
          <pc:sldMk cId="2446470057" sldId="274"/>
        </pc:sldMkLst>
        <pc:spChg chg="add mod">
          <ac:chgData name="majed Al-hakami" userId="c15e6e485a5a4051" providerId="LiveId" clId="{0E0F661C-CF9A-4076-BC71-0DF0B5791457}" dt="2020-10-24T14:54:40.617" v="139" actId="20577"/>
          <ac:spMkLst>
            <pc:docMk/>
            <pc:sldMk cId="2446470057" sldId="274"/>
            <ac:spMk id="2" creationId="{1A2C5C36-3475-4EEF-8382-767DAABA70B1}"/>
          </ac:spMkLst>
        </pc:spChg>
        <pc:spChg chg="add mod">
          <ac:chgData name="majed Al-hakami" userId="c15e6e485a5a4051" providerId="LiveId" clId="{0E0F661C-CF9A-4076-BC71-0DF0B5791457}" dt="2020-10-24T14:55:16.467" v="143" actId="12"/>
          <ac:spMkLst>
            <pc:docMk/>
            <pc:sldMk cId="2446470057" sldId="274"/>
            <ac:spMk id="4" creationId="{9D1E9B40-C601-411A-AFD6-600F5B3EA6B9}"/>
          </ac:spMkLst>
        </pc:spChg>
      </pc:sldChg>
      <pc:sldChg chg="del">
        <pc:chgData name="majed Al-hakami" userId="c15e6e485a5a4051" providerId="LiveId" clId="{0E0F661C-CF9A-4076-BC71-0DF0B5791457}" dt="2020-10-24T15:22:25.666" v="194" actId="47"/>
        <pc:sldMkLst>
          <pc:docMk/>
          <pc:sldMk cId="575967982" sldId="275"/>
        </pc:sldMkLst>
      </pc:sldChg>
      <pc:sldChg chg="del">
        <pc:chgData name="majed Al-hakami" userId="c15e6e485a5a4051" providerId="LiveId" clId="{0E0F661C-CF9A-4076-BC71-0DF0B5791457}" dt="2020-10-24T15:27:52.077" v="200" actId="47"/>
        <pc:sldMkLst>
          <pc:docMk/>
          <pc:sldMk cId="2516552444" sldId="276"/>
        </pc:sldMkLst>
      </pc:sldChg>
      <pc:sldChg chg="del">
        <pc:chgData name="majed Al-hakami" userId="c15e6e485a5a4051" providerId="LiveId" clId="{0E0F661C-CF9A-4076-BC71-0DF0B5791457}" dt="2020-10-24T15:27:53.536" v="201" actId="47"/>
        <pc:sldMkLst>
          <pc:docMk/>
          <pc:sldMk cId="3635296793" sldId="277"/>
        </pc:sldMkLst>
      </pc:sldChg>
      <pc:sldChg chg="del">
        <pc:chgData name="majed Al-hakami" userId="c15e6e485a5a4051" providerId="LiveId" clId="{0E0F661C-CF9A-4076-BC71-0DF0B5791457}" dt="2020-10-24T15:27:53.714" v="202" actId="47"/>
        <pc:sldMkLst>
          <pc:docMk/>
          <pc:sldMk cId="997794601" sldId="278"/>
        </pc:sldMkLst>
      </pc:sldChg>
      <pc:sldChg chg="add">
        <pc:chgData name="majed Al-hakami" userId="c15e6e485a5a4051" providerId="LiveId" clId="{0E0F661C-CF9A-4076-BC71-0DF0B5791457}" dt="2020-10-24T15:14:20.538" v="174"/>
        <pc:sldMkLst>
          <pc:docMk/>
          <pc:sldMk cId="108562794" sldId="280"/>
        </pc:sldMkLst>
      </pc:sldChg>
      <pc:sldChg chg="del">
        <pc:chgData name="majed Al-hakami" userId="c15e6e485a5a4051" providerId="LiveId" clId="{0E0F661C-CF9A-4076-BC71-0DF0B5791457}" dt="2020-10-24T15:27:54.238" v="203" actId="47"/>
        <pc:sldMkLst>
          <pc:docMk/>
          <pc:sldMk cId="4294752091" sldId="283"/>
        </pc:sldMkLst>
      </pc:sldChg>
      <pc:sldChg chg="del">
        <pc:chgData name="majed Al-hakami" userId="c15e6e485a5a4051" providerId="LiveId" clId="{0E0F661C-CF9A-4076-BC71-0DF0B5791457}" dt="2020-10-24T15:27:54.254" v="204" actId="47"/>
        <pc:sldMkLst>
          <pc:docMk/>
          <pc:sldMk cId="1470289373" sldId="284"/>
        </pc:sldMkLst>
      </pc:sldChg>
      <pc:sldChg chg="del">
        <pc:chgData name="majed Al-hakami" userId="c15e6e485a5a4051" providerId="LiveId" clId="{0E0F661C-CF9A-4076-BC71-0DF0B5791457}" dt="2020-10-24T15:27:54.301" v="205" actId="47"/>
        <pc:sldMkLst>
          <pc:docMk/>
          <pc:sldMk cId="1753979557" sldId="285"/>
        </pc:sldMkLst>
      </pc:sldChg>
      <pc:sldChg chg="del">
        <pc:chgData name="majed Al-hakami" userId="c15e6e485a5a4051" providerId="LiveId" clId="{0E0F661C-CF9A-4076-BC71-0DF0B5791457}" dt="2020-10-24T15:27:54.332" v="206" actId="47"/>
        <pc:sldMkLst>
          <pc:docMk/>
          <pc:sldMk cId="3194018585" sldId="286"/>
        </pc:sldMkLst>
      </pc:sldChg>
      <pc:sldChg chg="del">
        <pc:chgData name="majed Al-hakami" userId="c15e6e485a5a4051" providerId="LiveId" clId="{0E0F661C-CF9A-4076-BC71-0DF0B5791457}" dt="2020-10-24T15:27:54.888" v="207" actId="47"/>
        <pc:sldMkLst>
          <pc:docMk/>
          <pc:sldMk cId="4096888894" sldId="287"/>
        </pc:sldMkLst>
      </pc:sldChg>
      <pc:sldChg chg="del">
        <pc:chgData name="majed Al-hakami" userId="c15e6e485a5a4051" providerId="LiveId" clId="{0E0F661C-CF9A-4076-BC71-0DF0B5791457}" dt="2020-10-24T15:27:55.074" v="208" actId="47"/>
        <pc:sldMkLst>
          <pc:docMk/>
          <pc:sldMk cId="980721535" sldId="288"/>
        </pc:sldMkLst>
      </pc:sldChg>
      <pc:sldChg chg="del">
        <pc:chgData name="majed Al-hakami" userId="c15e6e485a5a4051" providerId="LiveId" clId="{0E0F661C-CF9A-4076-BC71-0DF0B5791457}" dt="2020-10-24T15:27:55.225" v="209" actId="47"/>
        <pc:sldMkLst>
          <pc:docMk/>
          <pc:sldMk cId="2840445411" sldId="289"/>
        </pc:sldMkLst>
      </pc:sldChg>
      <pc:sldChg chg="del">
        <pc:chgData name="majed Al-hakami" userId="c15e6e485a5a4051" providerId="LiveId" clId="{0E0F661C-CF9A-4076-BC71-0DF0B5791457}" dt="2020-10-24T15:27:55.808" v="210" actId="47"/>
        <pc:sldMkLst>
          <pc:docMk/>
          <pc:sldMk cId="656158870" sldId="290"/>
        </pc:sldMkLst>
      </pc:sldChg>
      <pc:sldChg chg="del">
        <pc:chgData name="majed Al-hakami" userId="c15e6e485a5a4051" providerId="LiveId" clId="{0E0F661C-CF9A-4076-BC71-0DF0B5791457}" dt="2020-10-24T15:27:55.961" v="211" actId="47"/>
        <pc:sldMkLst>
          <pc:docMk/>
          <pc:sldMk cId="1084582838" sldId="291"/>
        </pc:sldMkLst>
      </pc:sldChg>
      <pc:sldChg chg="addSp delSp modSp add del mod delAnim modAnim">
        <pc:chgData name="majed Al-hakami" userId="c15e6e485a5a4051" providerId="LiveId" clId="{0E0F661C-CF9A-4076-BC71-0DF0B5791457}" dt="2020-10-24T14:53:46.578" v="113" actId="47"/>
        <pc:sldMkLst>
          <pc:docMk/>
          <pc:sldMk cId="1246430400" sldId="293"/>
        </pc:sldMkLst>
        <pc:spChg chg="del">
          <ac:chgData name="majed Al-hakami" userId="c15e6e485a5a4051" providerId="LiveId" clId="{0E0F661C-CF9A-4076-BC71-0DF0B5791457}" dt="2020-10-24T14:46:22.230" v="25" actId="478"/>
          <ac:spMkLst>
            <pc:docMk/>
            <pc:sldMk cId="1246430400" sldId="293"/>
            <ac:spMk id="7" creationId="{AEE2E97F-28CF-4DA1-B686-408FE0FDE892}"/>
          </ac:spMkLst>
        </pc:spChg>
        <pc:spChg chg="del">
          <ac:chgData name="majed Al-hakami" userId="c15e6e485a5a4051" providerId="LiveId" clId="{0E0F661C-CF9A-4076-BC71-0DF0B5791457}" dt="2020-10-24T14:46:43.025" v="28" actId="478"/>
          <ac:spMkLst>
            <pc:docMk/>
            <pc:sldMk cId="1246430400" sldId="293"/>
            <ac:spMk id="11" creationId="{2DB46735-8042-4B74-ABE8-F046E0516517}"/>
          </ac:spMkLst>
        </pc:spChg>
        <pc:spChg chg="add mod">
          <ac:chgData name="majed Al-hakami" userId="c15e6e485a5a4051" providerId="LiveId" clId="{0E0F661C-CF9A-4076-BC71-0DF0B5791457}" dt="2020-10-24T14:46:26.598" v="27" actId="1076"/>
          <ac:spMkLst>
            <pc:docMk/>
            <pc:sldMk cId="1246430400" sldId="293"/>
            <ac:spMk id="12" creationId="{1AD0A5D4-1845-4E1F-B064-D3159100D9C7}"/>
          </ac:spMkLst>
        </pc:spChg>
        <pc:spChg chg="add mod">
          <ac:chgData name="majed Al-hakami" userId="c15e6e485a5a4051" providerId="LiveId" clId="{0E0F661C-CF9A-4076-BC71-0DF0B5791457}" dt="2020-10-24T14:46:53.685" v="30"/>
          <ac:spMkLst>
            <pc:docMk/>
            <pc:sldMk cId="1246430400" sldId="293"/>
            <ac:spMk id="14" creationId="{1469EA40-5421-4C0D-A9B2-ECC402AD0969}"/>
          </ac:spMkLst>
        </pc:spChg>
        <pc:spChg chg="add mod">
          <ac:chgData name="majed Al-hakami" userId="c15e6e485a5a4051" providerId="LiveId" clId="{0E0F661C-CF9A-4076-BC71-0DF0B5791457}" dt="2020-10-24T14:47:03.307" v="33" actId="1076"/>
          <ac:spMkLst>
            <pc:docMk/>
            <pc:sldMk cId="1246430400" sldId="293"/>
            <ac:spMk id="15" creationId="{FAEC57D2-FD57-4042-8D4C-8703FF75482C}"/>
          </ac:spMkLst>
        </pc:spChg>
      </pc:sldChg>
      <pc:sldChg chg="addSp delSp modSp add mod delAnim modAnim">
        <pc:chgData name="majed Al-hakami" userId="c15e6e485a5a4051" providerId="LiveId" clId="{0E0F661C-CF9A-4076-BC71-0DF0B5791457}" dt="2020-10-24T15:03:52.231" v="144" actId="1076"/>
        <pc:sldMkLst>
          <pc:docMk/>
          <pc:sldMk cId="3074389500" sldId="294"/>
        </pc:sldMkLst>
        <pc:spChg chg="add mod">
          <ac:chgData name="majed Al-hakami" userId="c15e6e485a5a4051" providerId="LiveId" clId="{0E0F661C-CF9A-4076-BC71-0DF0B5791457}" dt="2020-10-24T14:53:07.525" v="108" actId="207"/>
          <ac:spMkLst>
            <pc:docMk/>
            <pc:sldMk cId="3074389500" sldId="294"/>
            <ac:spMk id="2" creationId="{96181421-FB90-4E57-9995-04E5B8E8CAB1}"/>
          </ac:spMkLst>
        </pc:spChg>
        <pc:spChg chg="mod">
          <ac:chgData name="majed Al-hakami" userId="c15e6e485a5a4051" providerId="LiveId" clId="{0E0F661C-CF9A-4076-BC71-0DF0B5791457}" dt="2020-10-24T15:03:52.231" v="144" actId="1076"/>
          <ac:spMkLst>
            <pc:docMk/>
            <pc:sldMk cId="3074389500" sldId="294"/>
            <ac:spMk id="4" creationId="{BF7B277A-4405-49B9-9E5B-60400739885B}"/>
          </ac:spMkLst>
        </pc:spChg>
        <pc:spChg chg="del">
          <ac:chgData name="majed Al-hakami" userId="c15e6e485a5a4051" providerId="LiveId" clId="{0E0F661C-CF9A-4076-BC71-0DF0B5791457}" dt="2020-10-24T14:52:59.904" v="104" actId="478"/>
          <ac:spMkLst>
            <pc:docMk/>
            <pc:sldMk cId="3074389500" sldId="294"/>
            <ac:spMk id="7" creationId="{AEE2E97F-28CF-4DA1-B686-408FE0FDE892}"/>
          </ac:spMkLst>
        </pc:spChg>
        <pc:spChg chg="del">
          <ac:chgData name="majed Al-hakami" userId="c15e6e485a5a4051" providerId="LiveId" clId="{0E0F661C-CF9A-4076-BC71-0DF0B5791457}" dt="2020-10-24T14:53:17.409" v="109" actId="478"/>
          <ac:spMkLst>
            <pc:docMk/>
            <pc:sldMk cId="3074389500" sldId="294"/>
            <ac:spMk id="11" creationId="{2DB46735-8042-4B74-ABE8-F046E0516517}"/>
          </ac:spMkLst>
        </pc:spChg>
        <pc:spChg chg="add mod">
          <ac:chgData name="majed Al-hakami" userId="c15e6e485a5a4051" providerId="LiveId" clId="{0E0F661C-CF9A-4076-BC71-0DF0B5791457}" dt="2020-10-24T14:53:24.270" v="112" actId="1076"/>
          <ac:spMkLst>
            <pc:docMk/>
            <pc:sldMk cId="3074389500" sldId="294"/>
            <ac:spMk id="14" creationId="{9F5F1F20-8C0E-4886-B88C-7CB0FC201E91}"/>
          </ac:spMkLst>
        </pc:spChg>
      </pc:sldChg>
      <pc:sldChg chg="add">
        <pc:chgData name="majed Al-hakami" userId="c15e6e485a5a4051" providerId="LiveId" clId="{0E0F661C-CF9A-4076-BC71-0DF0B5791457}" dt="2020-10-24T15:14:14.124" v="173"/>
        <pc:sldMkLst>
          <pc:docMk/>
          <pc:sldMk cId="442649554" sldId="295"/>
        </pc:sldMkLst>
      </pc:sldChg>
      <pc:sldChg chg="modSp add del">
        <pc:chgData name="majed Al-hakami" userId="c15e6e485a5a4051" providerId="LiveId" clId="{0E0F661C-CF9A-4076-BC71-0DF0B5791457}" dt="2020-10-24T15:18:03.136" v="178" actId="47"/>
        <pc:sldMkLst>
          <pc:docMk/>
          <pc:sldMk cId="106185457" sldId="296"/>
        </pc:sldMkLst>
        <pc:graphicFrameChg chg="mod">
          <ac:chgData name="majed Al-hakami" userId="c15e6e485a5a4051" providerId="LiveId" clId="{0E0F661C-CF9A-4076-BC71-0DF0B5791457}" dt="2020-10-24T15:17:53.312" v="176"/>
          <ac:graphicFrameMkLst>
            <pc:docMk/>
            <pc:sldMk cId="106185457" sldId="296"/>
            <ac:graphicFrameMk id="2" creationId="{99629A07-E460-4317-A326-513421A92239}"/>
          </ac:graphicFrameMkLst>
        </pc:graphicFrameChg>
      </pc:sldChg>
      <pc:sldChg chg="modSp add">
        <pc:chgData name="majed Al-hakami" userId="c15e6e485a5a4051" providerId="LiveId" clId="{0E0F661C-CF9A-4076-BC71-0DF0B5791457}" dt="2020-10-24T15:18:28.477" v="193" actId="207"/>
        <pc:sldMkLst>
          <pc:docMk/>
          <pc:sldMk cId="1630185320" sldId="297"/>
        </pc:sldMkLst>
        <pc:graphicFrameChg chg="mod">
          <ac:chgData name="majed Al-hakami" userId="c15e6e485a5a4051" providerId="LiveId" clId="{0E0F661C-CF9A-4076-BC71-0DF0B5791457}" dt="2020-10-24T15:18:28.477" v="193" actId="207"/>
          <ac:graphicFrameMkLst>
            <pc:docMk/>
            <pc:sldMk cId="1630185320" sldId="297"/>
            <ac:graphicFrameMk id="2" creationId="{99629A07-E460-4317-A326-513421A92239}"/>
          </ac:graphicFrameMkLst>
        </pc:graphicFrameChg>
      </pc:sldChg>
      <pc:sldChg chg="add">
        <pc:chgData name="majed Al-hakami" userId="c15e6e485a5a4051" providerId="LiveId" clId="{0E0F661C-CF9A-4076-BC71-0DF0B5791457}" dt="2020-10-24T15:27:50.229" v="199"/>
        <pc:sldMkLst>
          <pc:docMk/>
          <pc:sldMk cId="3103782558" sldId="298"/>
        </pc:sldMkLst>
      </pc:sldChg>
    </pc:docChg>
  </pc:docChgLst>
  <pc:docChgLst>
    <pc:chgData name="majed Al-hakami" userId="c15e6e485a5a4051" providerId="LiveId" clId="{ABA2C8C6-ED12-4064-95AD-26D00A1F9491}"/>
    <pc:docChg chg="modSld">
      <pc:chgData name="majed Al-hakami" userId="c15e6e485a5a4051" providerId="LiveId" clId="{ABA2C8C6-ED12-4064-95AD-26D00A1F9491}" dt="2022-03-07T20:04:12.261" v="0" actId="1076"/>
      <pc:docMkLst>
        <pc:docMk/>
      </pc:docMkLst>
      <pc:sldChg chg="modSp mod">
        <pc:chgData name="majed Al-hakami" userId="c15e6e485a5a4051" providerId="LiveId" clId="{ABA2C8C6-ED12-4064-95AD-26D00A1F9491}" dt="2022-03-07T20:04:12.261" v="0" actId="1076"/>
        <pc:sldMkLst>
          <pc:docMk/>
          <pc:sldMk cId="1920103075" sldId="272"/>
        </pc:sldMkLst>
        <pc:spChg chg="mod">
          <ac:chgData name="majed Al-hakami" userId="c15e6e485a5a4051" providerId="LiveId" clId="{ABA2C8C6-ED12-4064-95AD-26D00A1F9491}" dt="2022-03-07T20:04:12.261" v="0" actId="1076"/>
          <ac:spMkLst>
            <pc:docMk/>
            <pc:sldMk cId="1920103075" sldId="272"/>
            <ac:spMk id="11" creationId="{2DB46735-8042-4B74-ABE8-F046E051651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744DA5-C3CA-4101-920B-9D08620D3FD5}" type="doc">
      <dgm:prSet loTypeId="urn:microsoft.com/office/officeart/2005/8/layout/hierarchy6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pPr rtl="1"/>
          <a:endParaRPr lang="ar-SA"/>
        </a:p>
      </dgm:t>
    </dgm:pt>
    <dgm:pt modelId="{A4888A41-DFCE-4C7B-B1E0-0C117FA4A3B9}">
      <dgm:prSet phldrT="[نص]" custT="1"/>
      <dgm:spPr>
        <a:solidFill>
          <a:schemeClr val="bg1">
            <a:lumMod val="95000"/>
          </a:schemeClr>
        </a:solidFill>
      </dgm:spPr>
      <dgm:t>
        <a:bodyPr/>
        <a:lstStyle/>
        <a:p>
          <a:pPr rtl="1"/>
          <a:r>
            <a:rPr lang="ar-SA" sz="3200" b="1" dirty="0">
              <a:latin typeface="Sakkal Majalla" panose="02000000000000000000" pitchFamily="2" charset="-78"/>
              <a:cs typeface="+mj-cs"/>
            </a:rPr>
            <a:t>العوامل المؤثرة في الاتزان</a:t>
          </a:r>
          <a:endParaRPr lang="ar-SA" sz="3200" b="1" dirty="0">
            <a:cs typeface="+mj-cs"/>
          </a:endParaRPr>
        </a:p>
      </dgm:t>
    </dgm:pt>
    <dgm:pt modelId="{C1D7598D-93B0-41DF-9F4C-DC80C2498F11}" type="parTrans" cxnId="{80308C79-17E7-45C3-956F-25EB3E8C9C5C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1A37EC92-6ECC-4661-ADD3-D66AA31BDB81}" type="sibTrans" cxnId="{80308C79-17E7-45C3-956F-25EB3E8C9C5C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F56148C7-1F25-41DA-85CD-A2B5F6EB05BA}">
      <dgm:prSet phldrT="[نص]" custT="1"/>
      <dgm:spPr/>
      <dgm:t>
        <a:bodyPr/>
        <a:lstStyle/>
        <a:p>
          <a:pPr rtl="1"/>
          <a:r>
            <a:rPr lang="ar-SA" sz="2400" b="1" dirty="0">
              <a:solidFill>
                <a:schemeClr val="tx1"/>
              </a:solidFill>
            </a:rPr>
            <a:t>المواد الحافزة تزيد من سرعة التفاعلين الأمامي والعكسي .</a:t>
          </a:r>
          <a:endParaRPr lang="ar-SA" sz="1050" b="1" dirty="0">
            <a:solidFill>
              <a:schemeClr val="tx1"/>
            </a:solidFill>
            <a:cs typeface="+mj-cs"/>
          </a:endParaRPr>
        </a:p>
      </dgm:t>
    </dgm:pt>
    <dgm:pt modelId="{7F86A922-E4CE-4AD2-974C-4AEAA4CFC33E}" type="parTrans" cxnId="{1EA3C9C9-78B7-4C50-8194-D202866FF024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86486AA3-7BB8-4D20-8DFB-EBA0CA622E26}" type="sibTrans" cxnId="{1EA3C9C9-78B7-4C50-8194-D202866FF024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80039B4C-E33C-4693-8913-2094E991A1A3}">
      <dgm:prSet phldrT="[نص]" custT="1"/>
      <dgm:spPr/>
      <dgm:t>
        <a:bodyPr/>
        <a:lstStyle/>
        <a:p>
          <a:pPr rtl="1"/>
          <a:r>
            <a:rPr lang="ar-SA" altLang="ar-SA" sz="2000" b="1" dirty="0">
              <a:latin typeface="ae_AlMateen" panose="02060803050605020204" pitchFamily="18" charset="-78"/>
              <a:cs typeface="+mj-cs"/>
            </a:rPr>
            <a:t>يتم ازاحه الاتزان الى للجهة التي </a:t>
          </a:r>
          <a:r>
            <a:rPr lang="ar-SA" altLang="ar-SA" sz="20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rPr>
            <a:t>تخفيف</a:t>
          </a:r>
          <a:r>
            <a:rPr lang="ar-SA" altLang="ar-SA" sz="2000" b="1" dirty="0">
              <a:latin typeface="ae_AlMateen" panose="02060803050605020204" pitchFamily="18" charset="-78"/>
              <a:cs typeface="+mj-cs"/>
            </a:rPr>
            <a:t> الجهد وذلك عن طريق تحول النواتج الى متفاعلات أو العكس </a:t>
          </a:r>
          <a:endParaRPr lang="ar-SA" sz="2000" b="1" dirty="0">
            <a:cs typeface="+mj-cs"/>
          </a:endParaRPr>
        </a:p>
      </dgm:t>
    </dgm:pt>
    <dgm:pt modelId="{685B14F0-7447-4DD2-A109-2F3F2B284DD5}" type="parTrans" cxnId="{B6D1E671-8E81-4C7B-9693-2BE88DE86911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CFA31072-CAA6-4456-A58F-A77564E84FF2}" type="sibTrans" cxnId="{B6D1E671-8E81-4C7B-9693-2BE88DE86911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A208B7F1-09D0-4119-A2C9-C73588CF458A}">
      <dgm:prSet custT="1"/>
      <dgm:spPr/>
      <dgm:t>
        <a:bodyPr/>
        <a:lstStyle/>
        <a:p>
          <a:pPr rtl="1"/>
          <a:r>
            <a:rPr lang="ar-SA" sz="2400" b="1" dirty="0">
              <a:solidFill>
                <a:srgbClr val="1903BD"/>
              </a:solidFill>
              <a:cs typeface="+mj-cs"/>
            </a:rPr>
            <a:t>المادة الحافزة</a:t>
          </a:r>
        </a:p>
      </dgm:t>
    </dgm:pt>
    <dgm:pt modelId="{EA24E800-B2A9-4145-9465-63C3BCCA0352}" type="parTrans" cxnId="{175D3F96-D8FA-4C6A-8415-9A6C327C2369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631970A6-0CB6-4FF7-BD37-E2CB818E3C8A}" type="sibTrans" cxnId="{175D3F96-D8FA-4C6A-8415-9A6C327C2369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F2A8486A-AE3B-4069-BE8F-F676574DA952}">
      <dgm:prSet custT="1"/>
      <dgm:spPr/>
      <dgm:t>
        <a:bodyPr/>
        <a:lstStyle/>
        <a:p>
          <a:pPr rtl="1"/>
          <a:r>
            <a:rPr lang="ar-SA" sz="2400" b="1" dirty="0">
              <a:solidFill>
                <a:srgbClr val="1903BD"/>
              </a:solidFill>
              <a:cs typeface="+mj-cs"/>
            </a:rPr>
            <a:t>درجة الحرارة</a:t>
          </a:r>
        </a:p>
      </dgm:t>
    </dgm:pt>
    <dgm:pt modelId="{8C25A6CA-81A2-4745-9C0C-263ECFABB8E9}" type="parTrans" cxnId="{58E6EC03-F809-4481-8759-0D77EC3F3752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B2BFCF50-A95B-46C7-AB07-7F2D35458C78}" type="sibTrans" cxnId="{58E6EC03-F809-4481-8759-0D77EC3F3752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D67CFAE2-4F9D-4462-93ED-DD16A112C29C}">
      <dgm:prSet custT="1"/>
      <dgm:spPr/>
      <dgm:t>
        <a:bodyPr/>
        <a:lstStyle/>
        <a:p>
          <a:pPr rtl="1"/>
          <a:r>
            <a:rPr lang="ar-SA" sz="2400" b="1" dirty="0">
              <a:solidFill>
                <a:srgbClr val="1903BD"/>
              </a:solidFill>
              <a:cs typeface="+mj-cs"/>
            </a:rPr>
            <a:t>الضغط</a:t>
          </a:r>
        </a:p>
      </dgm:t>
    </dgm:pt>
    <dgm:pt modelId="{6E15002A-BBED-4DC0-94F8-D619DAF33884}" type="parTrans" cxnId="{03C42C06-A612-4619-ABBD-85D52E624573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D9F0E68B-ADE2-43C0-9E8A-CF5C2E2D43B4}" type="sibTrans" cxnId="{03C42C06-A612-4619-ABBD-85D52E624573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FBB0E32E-9917-4D4D-A11C-817ED85C931A}">
      <dgm:prSet custT="1"/>
      <dgm:spPr/>
      <dgm:t>
        <a:bodyPr/>
        <a:lstStyle/>
        <a:p>
          <a:pPr rtl="1"/>
          <a:r>
            <a:rPr lang="ar-SA" sz="2400" b="1" dirty="0">
              <a:solidFill>
                <a:srgbClr val="1903BD"/>
              </a:solidFill>
              <a:cs typeface="+mj-cs"/>
            </a:rPr>
            <a:t>التركيز</a:t>
          </a:r>
        </a:p>
      </dgm:t>
    </dgm:pt>
    <dgm:pt modelId="{DCDFFFD5-05C7-4C61-BF87-210AF6EB40CA}" type="parTrans" cxnId="{76976A0F-8BC2-4846-8881-4693D6444307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662ED4ED-D7E4-4022-9034-366D69EFE06A}" type="sibTrans" cxnId="{76976A0F-8BC2-4846-8881-4693D6444307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B6C92AE1-6FD1-4F5C-8792-1A864F240DCA}">
      <dgm:prSet custT="1"/>
      <dgm:spPr/>
      <dgm:t>
        <a:bodyPr/>
        <a:lstStyle/>
        <a:p>
          <a:pPr rtl="1">
            <a:buFontTx/>
            <a:buNone/>
          </a:pPr>
          <a:r>
            <a:rPr lang="ar-SA" sz="2000" b="1" dirty="0">
              <a:latin typeface="ae_AlMateen" panose="02060803050605020204" pitchFamily="18" charset="-78"/>
              <a:cs typeface="+mj-cs"/>
            </a:rPr>
            <a:t>-كلما زاد عدد جسيمات الغاز في وعاء زاد الضغط.</a:t>
          </a:r>
        </a:p>
        <a:p>
          <a:pPr rtl="1">
            <a:buFontTx/>
            <a:buNone/>
          </a:pPr>
          <a:r>
            <a:rPr lang="ar-SA" sz="2000" b="1" dirty="0">
              <a:latin typeface="ae_AlMateen" panose="02060803050605020204" pitchFamily="18" charset="-78"/>
              <a:cs typeface="+mj-cs"/>
            </a:rPr>
            <a:t>-الضغط يتناسب طردياً مع التركيز وعكسياً مع الحجم.</a:t>
          </a:r>
          <a:endParaRPr lang="ar-SA" sz="2000" b="1" dirty="0">
            <a:cs typeface="+mj-cs"/>
          </a:endParaRPr>
        </a:p>
      </dgm:t>
    </dgm:pt>
    <dgm:pt modelId="{BEAB0A89-6CE7-4A45-B823-89D28C328294}" type="parTrans" cxnId="{F3D5A06B-BBC3-46AF-85CD-26AA7130860E}">
      <dgm:prSet/>
      <dgm:spPr/>
      <dgm:t>
        <a:bodyPr/>
        <a:lstStyle/>
        <a:p>
          <a:pPr rtl="1"/>
          <a:endParaRPr lang="ar-SA" b="1">
            <a:cs typeface="+mj-cs"/>
          </a:endParaRPr>
        </a:p>
      </dgm:t>
    </dgm:pt>
    <dgm:pt modelId="{AB626C3A-AB8B-4E06-BA8F-2C8995067B16}" type="sibTrans" cxnId="{F3D5A06B-BBC3-46AF-85CD-26AA7130860E}">
      <dgm:prSet/>
      <dgm:spPr/>
      <dgm:t>
        <a:bodyPr/>
        <a:lstStyle/>
        <a:p>
          <a:pPr rtl="1"/>
          <a:endParaRPr lang="ar-SA" b="1">
            <a:cs typeface="+mj-cs"/>
          </a:endParaRPr>
        </a:p>
      </dgm:t>
    </dgm:pt>
    <dgm:pt modelId="{66C45D02-889A-4374-89F2-6512E6469946}">
      <dgm:prSet custT="1"/>
      <dgm:spPr/>
      <dgm:t>
        <a:bodyPr/>
        <a:lstStyle/>
        <a:p>
          <a:pPr rtl="1"/>
          <a:r>
            <a:rPr lang="ar-SA" sz="2000" b="1" dirty="0">
              <a:cs typeface="+mj-cs"/>
            </a:rPr>
            <a:t>اذا أضيفت كمية من الحرارة إلى نظام متزن –وفقا لمبدأ </a:t>
          </a:r>
          <a:r>
            <a:rPr lang="ar-SA" sz="2000" b="1" dirty="0" err="1">
              <a:cs typeface="+mj-cs"/>
            </a:rPr>
            <a:t>لوتشاتلييه</a:t>
          </a:r>
          <a:r>
            <a:rPr lang="ar-SA" sz="2000" b="1" dirty="0">
              <a:cs typeface="+mj-cs"/>
            </a:rPr>
            <a:t>- يتجه التفاعل نحو الاتجاه الذي تستهلك فيه الحرارة </a:t>
          </a:r>
        </a:p>
      </dgm:t>
    </dgm:pt>
    <dgm:pt modelId="{53EDF80C-D2C7-4CDC-8162-3B3E53AB1A06}" type="parTrans" cxnId="{F124158F-FA42-4B45-960C-1F3586BB6665}">
      <dgm:prSet/>
      <dgm:spPr/>
      <dgm:t>
        <a:bodyPr/>
        <a:lstStyle/>
        <a:p>
          <a:pPr rtl="1"/>
          <a:endParaRPr lang="ar-SA" b="1">
            <a:cs typeface="+mj-cs"/>
          </a:endParaRPr>
        </a:p>
      </dgm:t>
    </dgm:pt>
    <dgm:pt modelId="{4D9677FD-9821-4DCD-A4D2-2FBDE28AAFCF}" type="sibTrans" cxnId="{F124158F-FA42-4B45-960C-1F3586BB6665}">
      <dgm:prSet/>
      <dgm:spPr/>
      <dgm:t>
        <a:bodyPr/>
        <a:lstStyle/>
        <a:p>
          <a:pPr rtl="1"/>
          <a:endParaRPr lang="ar-SA" b="1">
            <a:cs typeface="+mj-cs"/>
          </a:endParaRPr>
        </a:p>
      </dgm:t>
    </dgm:pt>
    <dgm:pt modelId="{E48D367A-ECBF-4FD2-96D9-7A4F673C13BE}" type="pres">
      <dgm:prSet presAssocID="{AF744DA5-C3CA-4101-920B-9D08620D3FD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741EBAD-B283-4849-9C5D-71CD2DA6E922}" type="pres">
      <dgm:prSet presAssocID="{AF744DA5-C3CA-4101-920B-9D08620D3FD5}" presName="hierFlow" presStyleCnt="0"/>
      <dgm:spPr/>
    </dgm:pt>
    <dgm:pt modelId="{BE29B331-3375-4D8A-961C-B4C996903343}" type="pres">
      <dgm:prSet presAssocID="{AF744DA5-C3CA-4101-920B-9D08620D3FD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F7C098C-9D3B-42ED-9DAE-672593FAF6BB}" type="pres">
      <dgm:prSet presAssocID="{A4888A41-DFCE-4C7B-B1E0-0C117FA4A3B9}" presName="Name14" presStyleCnt="0"/>
      <dgm:spPr/>
    </dgm:pt>
    <dgm:pt modelId="{616B2D57-09E1-4F08-8619-BA4F490E6666}" type="pres">
      <dgm:prSet presAssocID="{A4888A41-DFCE-4C7B-B1E0-0C117FA4A3B9}" presName="level1Shape" presStyleLbl="node0" presStyleIdx="0" presStyleCnt="1" custScaleX="256000" custScaleY="77376">
        <dgm:presLayoutVars>
          <dgm:chPref val="3"/>
        </dgm:presLayoutVars>
      </dgm:prSet>
      <dgm:spPr/>
    </dgm:pt>
    <dgm:pt modelId="{ABF1C794-6451-4469-A7F8-12297603CEA6}" type="pres">
      <dgm:prSet presAssocID="{A4888A41-DFCE-4C7B-B1E0-0C117FA4A3B9}" presName="hierChild2" presStyleCnt="0"/>
      <dgm:spPr/>
    </dgm:pt>
    <dgm:pt modelId="{2CC0DC20-7F1E-49C8-A7FA-1C68A48D0F21}" type="pres">
      <dgm:prSet presAssocID="{EA24E800-B2A9-4145-9465-63C3BCCA0352}" presName="Name19" presStyleLbl="parChTrans1D2" presStyleIdx="0" presStyleCnt="4"/>
      <dgm:spPr/>
    </dgm:pt>
    <dgm:pt modelId="{2834C777-4D0C-4052-804D-5BC62B2D871C}" type="pres">
      <dgm:prSet presAssocID="{A208B7F1-09D0-4119-A2C9-C73588CF458A}" presName="Name21" presStyleCnt="0"/>
      <dgm:spPr/>
    </dgm:pt>
    <dgm:pt modelId="{1FAD6356-647A-4183-8825-27AE99D466FF}" type="pres">
      <dgm:prSet presAssocID="{A208B7F1-09D0-4119-A2C9-C73588CF458A}" presName="level2Shape" presStyleLbl="node2" presStyleIdx="0" presStyleCnt="4" custScaleY="73529"/>
      <dgm:spPr/>
    </dgm:pt>
    <dgm:pt modelId="{443D6066-4EEB-4E2E-B487-5F1E88C9CE46}" type="pres">
      <dgm:prSet presAssocID="{A208B7F1-09D0-4119-A2C9-C73588CF458A}" presName="hierChild3" presStyleCnt="0"/>
      <dgm:spPr/>
    </dgm:pt>
    <dgm:pt modelId="{C4BE8807-0498-48B4-9AA9-507D28A04356}" type="pres">
      <dgm:prSet presAssocID="{7F86A922-E4CE-4AD2-974C-4AEAA4CFC33E}" presName="Name19" presStyleLbl="parChTrans1D3" presStyleIdx="0" presStyleCnt="4"/>
      <dgm:spPr/>
    </dgm:pt>
    <dgm:pt modelId="{5950E557-4512-4C0F-B7CF-88AB00314BCD}" type="pres">
      <dgm:prSet presAssocID="{F56148C7-1F25-41DA-85CD-A2B5F6EB05BA}" presName="Name21" presStyleCnt="0"/>
      <dgm:spPr/>
    </dgm:pt>
    <dgm:pt modelId="{51FBBA1C-6BE7-4ABB-A1F3-3E1DCA1D09E0}" type="pres">
      <dgm:prSet presAssocID="{F56148C7-1F25-41DA-85CD-A2B5F6EB05BA}" presName="level2Shape" presStyleLbl="node3" presStyleIdx="0" presStyleCnt="4" custScaleY="127370"/>
      <dgm:spPr/>
    </dgm:pt>
    <dgm:pt modelId="{F78FB23B-33C7-443D-9F68-2922538FE6CF}" type="pres">
      <dgm:prSet presAssocID="{F56148C7-1F25-41DA-85CD-A2B5F6EB05BA}" presName="hierChild3" presStyleCnt="0"/>
      <dgm:spPr/>
    </dgm:pt>
    <dgm:pt modelId="{3B85E72B-88D6-43F0-858C-1DFEAFCC228E}" type="pres">
      <dgm:prSet presAssocID="{8C25A6CA-81A2-4745-9C0C-263ECFABB8E9}" presName="Name19" presStyleLbl="parChTrans1D2" presStyleIdx="1" presStyleCnt="4"/>
      <dgm:spPr/>
    </dgm:pt>
    <dgm:pt modelId="{2E45121C-EA93-4024-A0BA-6EDBCE161A1D}" type="pres">
      <dgm:prSet presAssocID="{F2A8486A-AE3B-4069-BE8F-F676574DA952}" presName="Name21" presStyleCnt="0"/>
      <dgm:spPr/>
    </dgm:pt>
    <dgm:pt modelId="{5798B107-6E44-404B-835A-F4071B0FF5B7}" type="pres">
      <dgm:prSet presAssocID="{F2A8486A-AE3B-4069-BE8F-F676574DA952}" presName="level2Shape" presStyleLbl="node2" presStyleIdx="1" presStyleCnt="4" custScaleY="78155"/>
      <dgm:spPr/>
    </dgm:pt>
    <dgm:pt modelId="{8D490E6A-362E-4C42-81F9-589D470B09A6}" type="pres">
      <dgm:prSet presAssocID="{F2A8486A-AE3B-4069-BE8F-F676574DA952}" presName="hierChild3" presStyleCnt="0"/>
      <dgm:spPr/>
    </dgm:pt>
    <dgm:pt modelId="{849EB069-B741-4D09-8AFD-F2C99272A27B}" type="pres">
      <dgm:prSet presAssocID="{53EDF80C-D2C7-4CDC-8162-3B3E53AB1A06}" presName="Name19" presStyleLbl="parChTrans1D3" presStyleIdx="1" presStyleCnt="4"/>
      <dgm:spPr/>
    </dgm:pt>
    <dgm:pt modelId="{4631E261-ADB8-4E5A-87D3-43AA7BCDE7F2}" type="pres">
      <dgm:prSet presAssocID="{66C45D02-889A-4374-89F2-6512E6469946}" presName="Name21" presStyleCnt="0"/>
      <dgm:spPr/>
    </dgm:pt>
    <dgm:pt modelId="{14D118E4-2823-41DB-8B43-AF87D3892DA6}" type="pres">
      <dgm:prSet presAssocID="{66C45D02-889A-4374-89F2-6512E6469946}" presName="level2Shape" presStyleLbl="node3" presStyleIdx="1" presStyleCnt="4" custScaleX="129057" custScaleY="123536"/>
      <dgm:spPr/>
    </dgm:pt>
    <dgm:pt modelId="{4FDABB97-1E5C-42E1-8FDC-CE9B0F84D02E}" type="pres">
      <dgm:prSet presAssocID="{66C45D02-889A-4374-89F2-6512E6469946}" presName="hierChild3" presStyleCnt="0"/>
      <dgm:spPr/>
    </dgm:pt>
    <dgm:pt modelId="{45DF5928-D60B-42D0-8EF3-5B1E3BD22379}" type="pres">
      <dgm:prSet presAssocID="{6E15002A-BBED-4DC0-94F8-D619DAF33884}" presName="Name19" presStyleLbl="parChTrans1D2" presStyleIdx="2" presStyleCnt="4"/>
      <dgm:spPr/>
    </dgm:pt>
    <dgm:pt modelId="{BBC3FFE5-ABBA-498F-9A89-BED0C1EEAAC5}" type="pres">
      <dgm:prSet presAssocID="{D67CFAE2-4F9D-4462-93ED-DD16A112C29C}" presName="Name21" presStyleCnt="0"/>
      <dgm:spPr/>
    </dgm:pt>
    <dgm:pt modelId="{1D9176D5-6F8E-4855-8D65-76D96FCF1437}" type="pres">
      <dgm:prSet presAssocID="{D67CFAE2-4F9D-4462-93ED-DD16A112C29C}" presName="level2Shape" presStyleLbl="node2" presStyleIdx="2" presStyleCnt="4" custScaleY="76479"/>
      <dgm:spPr/>
    </dgm:pt>
    <dgm:pt modelId="{C2FCC071-6EF7-420D-9309-24138AD2EFC1}" type="pres">
      <dgm:prSet presAssocID="{D67CFAE2-4F9D-4462-93ED-DD16A112C29C}" presName="hierChild3" presStyleCnt="0"/>
      <dgm:spPr/>
    </dgm:pt>
    <dgm:pt modelId="{5F5ACEBB-87C3-4B12-BC89-8AE3752840E9}" type="pres">
      <dgm:prSet presAssocID="{BEAB0A89-6CE7-4A45-B823-89D28C328294}" presName="Name19" presStyleLbl="parChTrans1D3" presStyleIdx="2" presStyleCnt="4"/>
      <dgm:spPr/>
    </dgm:pt>
    <dgm:pt modelId="{1AF3ED90-FCDB-4F72-9BFA-C69964412578}" type="pres">
      <dgm:prSet presAssocID="{B6C92AE1-6FD1-4F5C-8792-1A864F240DCA}" presName="Name21" presStyleCnt="0"/>
      <dgm:spPr/>
    </dgm:pt>
    <dgm:pt modelId="{32EC2195-8C4B-41A8-ABED-3E142B6EFC01}" type="pres">
      <dgm:prSet presAssocID="{B6C92AE1-6FD1-4F5C-8792-1A864F240DCA}" presName="level2Shape" presStyleLbl="node3" presStyleIdx="2" presStyleCnt="4" custScaleX="123417" custScaleY="130807"/>
      <dgm:spPr/>
    </dgm:pt>
    <dgm:pt modelId="{BC1F30A0-9688-47EE-BBE0-07707DCD16AB}" type="pres">
      <dgm:prSet presAssocID="{B6C92AE1-6FD1-4F5C-8792-1A864F240DCA}" presName="hierChild3" presStyleCnt="0"/>
      <dgm:spPr/>
    </dgm:pt>
    <dgm:pt modelId="{9F8F9AD2-13F1-4AAF-8443-E048B9AE3D02}" type="pres">
      <dgm:prSet presAssocID="{DCDFFFD5-05C7-4C61-BF87-210AF6EB40CA}" presName="Name19" presStyleLbl="parChTrans1D2" presStyleIdx="3" presStyleCnt="4"/>
      <dgm:spPr/>
    </dgm:pt>
    <dgm:pt modelId="{FD96E6EB-8CE7-4BFB-BD6E-9C8A78F43513}" type="pres">
      <dgm:prSet presAssocID="{FBB0E32E-9917-4D4D-A11C-817ED85C931A}" presName="Name21" presStyleCnt="0"/>
      <dgm:spPr/>
    </dgm:pt>
    <dgm:pt modelId="{6E41E9F0-D19A-4DDA-A17B-0AA1683BAC59}" type="pres">
      <dgm:prSet presAssocID="{FBB0E32E-9917-4D4D-A11C-817ED85C931A}" presName="level2Shape" presStyleLbl="node2" presStyleIdx="3" presStyleCnt="4" custScaleY="76175"/>
      <dgm:spPr/>
    </dgm:pt>
    <dgm:pt modelId="{EF77D60A-C029-414D-9B64-E2DEFC4DEB8D}" type="pres">
      <dgm:prSet presAssocID="{FBB0E32E-9917-4D4D-A11C-817ED85C931A}" presName="hierChild3" presStyleCnt="0"/>
      <dgm:spPr/>
    </dgm:pt>
    <dgm:pt modelId="{B123F915-2AB9-41E8-BD6F-7E501D070338}" type="pres">
      <dgm:prSet presAssocID="{685B14F0-7447-4DD2-A109-2F3F2B284DD5}" presName="Name19" presStyleLbl="parChTrans1D3" presStyleIdx="3" presStyleCnt="4"/>
      <dgm:spPr/>
    </dgm:pt>
    <dgm:pt modelId="{0C6384C3-E00B-4E71-8816-822BEB69CC1A}" type="pres">
      <dgm:prSet presAssocID="{80039B4C-E33C-4693-8913-2094E991A1A3}" presName="Name21" presStyleCnt="0"/>
      <dgm:spPr/>
    </dgm:pt>
    <dgm:pt modelId="{7A0A7C47-EA41-4E35-B466-377B7B44EF1B}" type="pres">
      <dgm:prSet presAssocID="{80039B4C-E33C-4693-8913-2094E991A1A3}" presName="level2Shape" presStyleLbl="node3" presStyleIdx="3" presStyleCnt="4" custScaleX="122342" custScaleY="128752"/>
      <dgm:spPr/>
    </dgm:pt>
    <dgm:pt modelId="{B15976F7-B6B5-41F4-8770-E74EDFAAC59F}" type="pres">
      <dgm:prSet presAssocID="{80039B4C-E33C-4693-8913-2094E991A1A3}" presName="hierChild3" presStyleCnt="0"/>
      <dgm:spPr/>
    </dgm:pt>
    <dgm:pt modelId="{6B122774-36B3-48DE-8C15-3D6827CE4CDE}" type="pres">
      <dgm:prSet presAssocID="{AF744DA5-C3CA-4101-920B-9D08620D3FD5}" presName="bgShapesFlow" presStyleCnt="0"/>
      <dgm:spPr/>
    </dgm:pt>
  </dgm:ptLst>
  <dgm:cxnLst>
    <dgm:cxn modelId="{58E6EC03-F809-4481-8759-0D77EC3F3752}" srcId="{A4888A41-DFCE-4C7B-B1E0-0C117FA4A3B9}" destId="{F2A8486A-AE3B-4069-BE8F-F676574DA952}" srcOrd="1" destOrd="0" parTransId="{8C25A6CA-81A2-4745-9C0C-263ECFABB8E9}" sibTransId="{B2BFCF50-A95B-46C7-AB07-7F2D35458C78}"/>
    <dgm:cxn modelId="{03C42C06-A612-4619-ABBD-85D52E624573}" srcId="{A4888A41-DFCE-4C7B-B1E0-0C117FA4A3B9}" destId="{D67CFAE2-4F9D-4462-93ED-DD16A112C29C}" srcOrd="2" destOrd="0" parTransId="{6E15002A-BBED-4DC0-94F8-D619DAF33884}" sibTransId="{D9F0E68B-ADE2-43C0-9E8A-CF5C2E2D43B4}"/>
    <dgm:cxn modelId="{5406E90B-19BC-43CE-BB93-9405B3D4FAED}" type="presOf" srcId="{BEAB0A89-6CE7-4A45-B823-89D28C328294}" destId="{5F5ACEBB-87C3-4B12-BC89-8AE3752840E9}" srcOrd="0" destOrd="0" presId="urn:microsoft.com/office/officeart/2005/8/layout/hierarchy6"/>
    <dgm:cxn modelId="{76976A0F-8BC2-4846-8881-4693D6444307}" srcId="{A4888A41-DFCE-4C7B-B1E0-0C117FA4A3B9}" destId="{FBB0E32E-9917-4D4D-A11C-817ED85C931A}" srcOrd="3" destOrd="0" parTransId="{DCDFFFD5-05C7-4C61-BF87-210AF6EB40CA}" sibTransId="{662ED4ED-D7E4-4022-9034-366D69EFE06A}"/>
    <dgm:cxn modelId="{4097781D-53B7-4549-8E98-7DA09FBE1669}" type="presOf" srcId="{F56148C7-1F25-41DA-85CD-A2B5F6EB05BA}" destId="{51FBBA1C-6BE7-4ABB-A1F3-3E1DCA1D09E0}" srcOrd="0" destOrd="0" presId="urn:microsoft.com/office/officeart/2005/8/layout/hierarchy6"/>
    <dgm:cxn modelId="{47F0A62B-61AA-4113-BDD4-6E540926F46F}" type="presOf" srcId="{A208B7F1-09D0-4119-A2C9-C73588CF458A}" destId="{1FAD6356-647A-4183-8825-27AE99D466FF}" srcOrd="0" destOrd="0" presId="urn:microsoft.com/office/officeart/2005/8/layout/hierarchy6"/>
    <dgm:cxn modelId="{88B0622C-7E53-4302-BDD4-FE0A4C9EE9CF}" type="presOf" srcId="{D67CFAE2-4F9D-4462-93ED-DD16A112C29C}" destId="{1D9176D5-6F8E-4855-8D65-76D96FCF1437}" srcOrd="0" destOrd="0" presId="urn:microsoft.com/office/officeart/2005/8/layout/hierarchy6"/>
    <dgm:cxn modelId="{DA0B662E-13C3-4748-A5D4-7E0BBBE33F0E}" type="presOf" srcId="{DCDFFFD5-05C7-4C61-BF87-210AF6EB40CA}" destId="{9F8F9AD2-13F1-4AAF-8443-E048B9AE3D02}" srcOrd="0" destOrd="0" presId="urn:microsoft.com/office/officeart/2005/8/layout/hierarchy6"/>
    <dgm:cxn modelId="{E5369C6A-8562-49B5-9720-9EBB2A8E3AE1}" type="presOf" srcId="{FBB0E32E-9917-4D4D-A11C-817ED85C931A}" destId="{6E41E9F0-D19A-4DDA-A17B-0AA1683BAC59}" srcOrd="0" destOrd="0" presId="urn:microsoft.com/office/officeart/2005/8/layout/hierarchy6"/>
    <dgm:cxn modelId="{F3D5A06B-BBC3-46AF-85CD-26AA7130860E}" srcId="{D67CFAE2-4F9D-4462-93ED-DD16A112C29C}" destId="{B6C92AE1-6FD1-4F5C-8792-1A864F240DCA}" srcOrd="0" destOrd="0" parTransId="{BEAB0A89-6CE7-4A45-B823-89D28C328294}" sibTransId="{AB626C3A-AB8B-4E06-BA8F-2C8995067B16}"/>
    <dgm:cxn modelId="{B3449271-C400-40FC-9B94-939A45E61907}" type="presOf" srcId="{53EDF80C-D2C7-4CDC-8162-3B3E53AB1A06}" destId="{849EB069-B741-4D09-8AFD-F2C99272A27B}" srcOrd="0" destOrd="0" presId="urn:microsoft.com/office/officeart/2005/8/layout/hierarchy6"/>
    <dgm:cxn modelId="{B6D1E671-8E81-4C7B-9693-2BE88DE86911}" srcId="{FBB0E32E-9917-4D4D-A11C-817ED85C931A}" destId="{80039B4C-E33C-4693-8913-2094E991A1A3}" srcOrd="0" destOrd="0" parTransId="{685B14F0-7447-4DD2-A109-2F3F2B284DD5}" sibTransId="{CFA31072-CAA6-4456-A58F-A77564E84FF2}"/>
    <dgm:cxn modelId="{FD84A257-8AF7-4BC9-B812-AC7DD8583689}" type="presOf" srcId="{B6C92AE1-6FD1-4F5C-8792-1A864F240DCA}" destId="{32EC2195-8C4B-41A8-ABED-3E142B6EFC01}" srcOrd="0" destOrd="0" presId="urn:microsoft.com/office/officeart/2005/8/layout/hierarchy6"/>
    <dgm:cxn modelId="{80308C79-17E7-45C3-956F-25EB3E8C9C5C}" srcId="{AF744DA5-C3CA-4101-920B-9D08620D3FD5}" destId="{A4888A41-DFCE-4C7B-B1E0-0C117FA4A3B9}" srcOrd="0" destOrd="0" parTransId="{C1D7598D-93B0-41DF-9F4C-DC80C2498F11}" sibTransId="{1A37EC92-6ECC-4661-ADD3-D66AA31BDB81}"/>
    <dgm:cxn modelId="{FB79A959-8D8A-42C6-9AED-0553F2B82115}" type="presOf" srcId="{F2A8486A-AE3B-4069-BE8F-F676574DA952}" destId="{5798B107-6E44-404B-835A-F4071B0FF5B7}" srcOrd="0" destOrd="0" presId="urn:microsoft.com/office/officeart/2005/8/layout/hierarchy6"/>
    <dgm:cxn modelId="{12D0C88D-887E-49AE-B9ED-2D542AFF785C}" type="presOf" srcId="{66C45D02-889A-4374-89F2-6512E6469946}" destId="{14D118E4-2823-41DB-8B43-AF87D3892DA6}" srcOrd="0" destOrd="0" presId="urn:microsoft.com/office/officeart/2005/8/layout/hierarchy6"/>
    <dgm:cxn modelId="{F124158F-FA42-4B45-960C-1F3586BB6665}" srcId="{F2A8486A-AE3B-4069-BE8F-F676574DA952}" destId="{66C45D02-889A-4374-89F2-6512E6469946}" srcOrd="0" destOrd="0" parTransId="{53EDF80C-D2C7-4CDC-8162-3B3E53AB1A06}" sibTransId="{4D9677FD-9821-4DCD-A4D2-2FBDE28AAFCF}"/>
    <dgm:cxn modelId="{175D3F96-D8FA-4C6A-8415-9A6C327C2369}" srcId="{A4888A41-DFCE-4C7B-B1E0-0C117FA4A3B9}" destId="{A208B7F1-09D0-4119-A2C9-C73588CF458A}" srcOrd="0" destOrd="0" parTransId="{EA24E800-B2A9-4145-9465-63C3BCCA0352}" sibTransId="{631970A6-0CB6-4FF7-BD37-E2CB818E3C8A}"/>
    <dgm:cxn modelId="{6B308EA1-5147-4954-A196-AC18E9E3A0F7}" type="presOf" srcId="{80039B4C-E33C-4693-8913-2094E991A1A3}" destId="{7A0A7C47-EA41-4E35-B466-377B7B44EF1B}" srcOrd="0" destOrd="0" presId="urn:microsoft.com/office/officeart/2005/8/layout/hierarchy6"/>
    <dgm:cxn modelId="{DB2BE4AC-07BA-4987-9B0D-BAD1C8F5F6DC}" type="presOf" srcId="{685B14F0-7447-4DD2-A109-2F3F2B284DD5}" destId="{B123F915-2AB9-41E8-BD6F-7E501D070338}" srcOrd="0" destOrd="0" presId="urn:microsoft.com/office/officeart/2005/8/layout/hierarchy6"/>
    <dgm:cxn modelId="{C6AF84AE-F80C-41E1-A894-4F18E4CB4549}" type="presOf" srcId="{AF744DA5-C3CA-4101-920B-9D08620D3FD5}" destId="{E48D367A-ECBF-4FD2-96D9-7A4F673C13BE}" srcOrd="0" destOrd="0" presId="urn:microsoft.com/office/officeart/2005/8/layout/hierarchy6"/>
    <dgm:cxn modelId="{37A253B6-C492-40DF-A9FF-AB4EBEDC2533}" type="presOf" srcId="{7F86A922-E4CE-4AD2-974C-4AEAA4CFC33E}" destId="{C4BE8807-0498-48B4-9AA9-507D28A04356}" srcOrd="0" destOrd="0" presId="urn:microsoft.com/office/officeart/2005/8/layout/hierarchy6"/>
    <dgm:cxn modelId="{AAC893BD-B0F3-41F7-8D7F-4B9802F8175E}" type="presOf" srcId="{6E15002A-BBED-4DC0-94F8-D619DAF33884}" destId="{45DF5928-D60B-42D0-8EF3-5B1E3BD22379}" srcOrd="0" destOrd="0" presId="urn:microsoft.com/office/officeart/2005/8/layout/hierarchy6"/>
    <dgm:cxn modelId="{1EA3C9C9-78B7-4C50-8194-D202866FF024}" srcId="{A208B7F1-09D0-4119-A2C9-C73588CF458A}" destId="{F56148C7-1F25-41DA-85CD-A2B5F6EB05BA}" srcOrd="0" destOrd="0" parTransId="{7F86A922-E4CE-4AD2-974C-4AEAA4CFC33E}" sibTransId="{86486AA3-7BB8-4D20-8DFB-EBA0CA622E26}"/>
    <dgm:cxn modelId="{2B238ECA-3BD3-477E-9A69-AD10DBA404BD}" type="presOf" srcId="{EA24E800-B2A9-4145-9465-63C3BCCA0352}" destId="{2CC0DC20-7F1E-49C8-A7FA-1C68A48D0F21}" srcOrd="0" destOrd="0" presId="urn:microsoft.com/office/officeart/2005/8/layout/hierarchy6"/>
    <dgm:cxn modelId="{A7960ADD-A557-4C6C-8105-D19B33D2DB17}" type="presOf" srcId="{8C25A6CA-81A2-4745-9C0C-263ECFABB8E9}" destId="{3B85E72B-88D6-43F0-858C-1DFEAFCC228E}" srcOrd="0" destOrd="0" presId="urn:microsoft.com/office/officeart/2005/8/layout/hierarchy6"/>
    <dgm:cxn modelId="{9D1B49F0-478C-4BE3-ADCE-4F0043C20AE6}" type="presOf" srcId="{A4888A41-DFCE-4C7B-B1E0-0C117FA4A3B9}" destId="{616B2D57-09E1-4F08-8619-BA4F490E6666}" srcOrd="0" destOrd="0" presId="urn:microsoft.com/office/officeart/2005/8/layout/hierarchy6"/>
    <dgm:cxn modelId="{C7908201-E600-495E-AA3C-66767B5021DD}" type="presParOf" srcId="{E48D367A-ECBF-4FD2-96D9-7A4F673C13BE}" destId="{B741EBAD-B283-4849-9C5D-71CD2DA6E922}" srcOrd="0" destOrd="0" presId="urn:microsoft.com/office/officeart/2005/8/layout/hierarchy6"/>
    <dgm:cxn modelId="{51044CFF-4346-4B87-83C3-FE1E67CA500A}" type="presParOf" srcId="{B741EBAD-B283-4849-9C5D-71CD2DA6E922}" destId="{BE29B331-3375-4D8A-961C-B4C996903343}" srcOrd="0" destOrd="0" presId="urn:microsoft.com/office/officeart/2005/8/layout/hierarchy6"/>
    <dgm:cxn modelId="{4673F3E4-2998-4877-8EB3-7C35714F6476}" type="presParOf" srcId="{BE29B331-3375-4D8A-961C-B4C996903343}" destId="{0F7C098C-9D3B-42ED-9DAE-672593FAF6BB}" srcOrd="0" destOrd="0" presId="urn:microsoft.com/office/officeart/2005/8/layout/hierarchy6"/>
    <dgm:cxn modelId="{D194A0DF-70B1-4F35-A752-F5B50289A9DE}" type="presParOf" srcId="{0F7C098C-9D3B-42ED-9DAE-672593FAF6BB}" destId="{616B2D57-09E1-4F08-8619-BA4F490E6666}" srcOrd="0" destOrd="0" presId="urn:microsoft.com/office/officeart/2005/8/layout/hierarchy6"/>
    <dgm:cxn modelId="{B04B81A4-3FEB-448D-A05A-73DEE3FC4DED}" type="presParOf" srcId="{0F7C098C-9D3B-42ED-9DAE-672593FAF6BB}" destId="{ABF1C794-6451-4469-A7F8-12297603CEA6}" srcOrd="1" destOrd="0" presId="urn:microsoft.com/office/officeart/2005/8/layout/hierarchy6"/>
    <dgm:cxn modelId="{A2CB8C18-E55B-4CAF-A8A1-2D005568A814}" type="presParOf" srcId="{ABF1C794-6451-4469-A7F8-12297603CEA6}" destId="{2CC0DC20-7F1E-49C8-A7FA-1C68A48D0F21}" srcOrd="0" destOrd="0" presId="urn:microsoft.com/office/officeart/2005/8/layout/hierarchy6"/>
    <dgm:cxn modelId="{3BE441FC-065C-45EE-9646-78778A39E3B7}" type="presParOf" srcId="{ABF1C794-6451-4469-A7F8-12297603CEA6}" destId="{2834C777-4D0C-4052-804D-5BC62B2D871C}" srcOrd="1" destOrd="0" presId="urn:microsoft.com/office/officeart/2005/8/layout/hierarchy6"/>
    <dgm:cxn modelId="{85BC81C1-BA97-4AC0-A57E-5BEC342B0994}" type="presParOf" srcId="{2834C777-4D0C-4052-804D-5BC62B2D871C}" destId="{1FAD6356-647A-4183-8825-27AE99D466FF}" srcOrd="0" destOrd="0" presId="urn:microsoft.com/office/officeart/2005/8/layout/hierarchy6"/>
    <dgm:cxn modelId="{B329BBB5-07ED-4C6E-8A02-D87B2C0E980C}" type="presParOf" srcId="{2834C777-4D0C-4052-804D-5BC62B2D871C}" destId="{443D6066-4EEB-4E2E-B487-5F1E88C9CE46}" srcOrd="1" destOrd="0" presId="urn:microsoft.com/office/officeart/2005/8/layout/hierarchy6"/>
    <dgm:cxn modelId="{510140AD-CD96-4459-AC85-3B1C82DEB504}" type="presParOf" srcId="{443D6066-4EEB-4E2E-B487-5F1E88C9CE46}" destId="{C4BE8807-0498-48B4-9AA9-507D28A04356}" srcOrd="0" destOrd="0" presId="urn:microsoft.com/office/officeart/2005/8/layout/hierarchy6"/>
    <dgm:cxn modelId="{2494D471-4676-4ABD-8BD1-3B4D000D04A2}" type="presParOf" srcId="{443D6066-4EEB-4E2E-B487-5F1E88C9CE46}" destId="{5950E557-4512-4C0F-B7CF-88AB00314BCD}" srcOrd="1" destOrd="0" presId="urn:microsoft.com/office/officeart/2005/8/layout/hierarchy6"/>
    <dgm:cxn modelId="{E2B7CA05-E2B4-41B5-8269-B8453CFFE5F0}" type="presParOf" srcId="{5950E557-4512-4C0F-B7CF-88AB00314BCD}" destId="{51FBBA1C-6BE7-4ABB-A1F3-3E1DCA1D09E0}" srcOrd="0" destOrd="0" presId="urn:microsoft.com/office/officeart/2005/8/layout/hierarchy6"/>
    <dgm:cxn modelId="{A14042E8-6522-40BA-9551-C97C0466E9BC}" type="presParOf" srcId="{5950E557-4512-4C0F-B7CF-88AB00314BCD}" destId="{F78FB23B-33C7-443D-9F68-2922538FE6CF}" srcOrd="1" destOrd="0" presId="urn:microsoft.com/office/officeart/2005/8/layout/hierarchy6"/>
    <dgm:cxn modelId="{10163BCD-4F43-4959-AD08-F2C392125EA1}" type="presParOf" srcId="{ABF1C794-6451-4469-A7F8-12297603CEA6}" destId="{3B85E72B-88D6-43F0-858C-1DFEAFCC228E}" srcOrd="2" destOrd="0" presId="urn:microsoft.com/office/officeart/2005/8/layout/hierarchy6"/>
    <dgm:cxn modelId="{AF616C00-9E27-4E30-A0EB-C134C5D3265D}" type="presParOf" srcId="{ABF1C794-6451-4469-A7F8-12297603CEA6}" destId="{2E45121C-EA93-4024-A0BA-6EDBCE161A1D}" srcOrd="3" destOrd="0" presId="urn:microsoft.com/office/officeart/2005/8/layout/hierarchy6"/>
    <dgm:cxn modelId="{75C1EF73-2960-4517-9328-EF33B6F386AC}" type="presParOf" srcId="{2E45121C-EA93-4024-A0BA-6EDBCE161A1D}" destId="{5798B107-6E44-404B-835A-F4071B0FF5B7}" srcOrd="0" destOrd="0" presId="urn:microsoft.com/office/officeart/2005/8/layout/hierarchy6"/>
    <dgm:cxn modelId="{EE03965D-9524-418A-B83B-AF7A01A5FCCA}" type="presParOf" srcId="{2E45121C-EA93-4024-A0BA-6EDBCE161A1D}" destId="{8D490E6A-362E-4C42-81F9-589D470B09A6}" srcOrd="1" destOrd="0" presId="urn:microsoft.com/office/officeart/2005/8/layout/hierarchy6"/>
    <dgm:cxn modelId="{236A3A15-53DA-4DE2-9996-1341909E6B42}" type="presParOf" srcId="{8D490E6A-362E-4C42-81F9-589D470B09A6}" destId="{849EB069-B741-4D09-8AFD-F2C99272A27B}" srcOrd="0" destOrd="0" presId="urn:microsoft.com/office/officeart/2005/8/layout/hierarchy6"/>
    <dgm:cxn modelId="{824F5A3F-CEFB-4147-9177-71E14EFFF685}" type="presParOf" srcId="{8D490E6A-362E-4C42-81F9-589D470B09A6}" destId="{4631E261-ADB8-4E5A-87D3-43AA7BCDE7F2}" srcOrd="1" destOrd="0" presId="urn:microsoft.com/office/officeart/2005/8/layout/hierarchy6"/>
    <dgm:cxn modelId="{EC2C535E-0C34-4797-B77C-0C973E708CE9}" type="presParOf" srcId="{4631E261-ADB8-4E5A-87D3-43AA7BCDE7F2}" destId="{14D118E4-2823-41DB-8B43-AF87D3892DA6}" srcOrd="0" destOrd="0" presId="urn:microsoft.com/office/officeart/2005/8/layout/hierarchy6"/>
    <dgm:cxn modelId="{22D65152-BC9C-4A29-B892-928D09D16E9F}" type="presParOf" srcId="{4631E261-ADB8-4E5A-87D3-43AA7BCDE7F2}" destId="{4FDABB97-1E5C-42E1-8FDC-CE9B0F84D02E}" srcOrd="1" destOrd="0" presId="urn:microsoft.com/office/officeart/2005/8/layout/hierarchy6"/>
    <dgm:cxn modelId="{382547C5-2848-4ABF-9BE7-132FDDADEAC0}" type="presParOf" srcId="{ABF1C794-6451-4469-A7F8-12297603CEA6}" destId="{45DF5928-D60B-42D0-8EF3-5B1E3BD22379}" srcOrd="4" destOrd="0" presId="urn:microsoft.com/office/officeart/2005/8/layout/hierarchy6"/>
    <dgm:cxn modelId="{2514362F-F1E4-4B69-BD0C-E99AB756E06D}" type="presParOf" srcId="{ABF1C794-6451-4469-A7F8-12297603CEA6}" destId="{BBC3FFE5-ABBA-498F-9A89-BED0C1EEAAC5}" srcOrd="5" destOrd="0" presId="urn:microsoft.com/office/officeart/2005/8/layout/hierarchy6"/>
    <dgm:cxn modelId="{3E09A02B-3863-4836-939E-DDEFB26629F3}" type="presParOf" srcId="{BBC3FFE5-ABBA-498F-9A89-BED0C1EEAAC5}" destId="{1D9176D5-6F8E-4855-8D65-76D96FCF1437}" srcOrd="0" destOrd="0" presId="urn:microsoft.com/office/officeart/2005/8/layout/hierarchy6"/>
    <dgm:cxn modelId="{4CE2256D-172C-40B3-855D-84D151642EFE}" type="presParOf" srcId="{BBC3FFE5-ABBA-498F-9A89-BED0C1EEAAC5}" destId="{C2FCC071-6EF7-420D-9309-24138AD2EFC1}" srcOrd="1" destOrd="0" presId="urn:microsoft.com/office/officeart/2005/8/layout/hierarchy6"/>
    <dgm:cxn modelId="{18D41C91-7806-4C64-88E7-91C118840AA5}" type="presParOf" srcId="{C2FCC071-6EF7-420D-9309-24138AD2EFC1}" destId="{5F5ACEBB-87C3-4B12-BC89-8AE3752840E9}" srcOrd="0" destOrd="0" presId="urn:microsoft.com/office/officeart/2005/8/layout/hierarchy6"/>
    <dgm:cxn modelId="{7F0FD6EE-CCEA-48B1-8E30-E31DF2229456}" type="presParOf" srcId="{C2FCC071-6EF7-420D-9309-24138AD2EFC1}" destId="{1AF3ED90-FCDB-4F72-9BFA-C69964412578}" srcOrd="1" destOrd="0" presId="urn:microsoft.com/office/officeart/2005/8/layout/hierarchy6"/>
    <dgm:cxn modelId="{AAD25776-C2CD-42B9-A52C-50F9389A1400}" type="presParOf" srcId="{1AF3ED90-FCDB-4F72-9BFA-C69964412578}" destId="{32EC2195-8C4B-41A8-ABED-3E142B6EFC01}" srcOrd="0" destOrd="0" presId="urn:microsoft.com/office/officeart/2005/8/layout/hierarchy6"/>
    <dgm:cxn modelId="{0194CC6A-806C-4B64-A1B1-AC26A2D089F0}" type="presParOf" srcId="{1AF3ED90-FCDB-4F72-9BFA-C69964412578}" destId="{BC1F30A0-9688-47EE-BBE0-07707DCD16AB}" srcOrd="1" destOrd="0" presId="urn:microsoft.com/office/officeart/2005/8/layout/hierarchy6"/>
    <dgm:cxn modelId="{BA7AAAD6-4FEA-4AAE-97C9-C2CF4B775279}" type="presParOf" srcId="{ABF1C794-6451-4469-A7F8-12297603CEA6}" destId="{9F8F9AD2-13F1-4AAF-8443-E048B9AE3D02}" srcOrd="6" destOrd="0" presId="urn:microsoft.com/office/officeart/2005/8/layout/hierarchy6"/>
    <dgm:cxn modelId="{E07D3516-0722-41CF-9068-3C4B9E70BF34}" type="presParOf" srcId="{ABF1C794-6451-4469-A7F8-12297603CEA6}" destId="{FD96E6EB-8CE7-4BFB-BD6E-9C8A78F43513}" srcOrd="7" destOrd="0" presId="urn:microsoft.com/office/officeart/2005/8/layout/hierarchy6"/>
    <dgm:cxn modelId="{4D774DC5-1915-4173-A74D-530BC6F0A13D}" type="presParOf" srcId="{FD96E6EB-8CE7-4BFB-BD6E-9C8A78F43513}" destId="{6E41E9F0-D19A-4DDA-A17B-0AA1683BAC59}" srcOrd="0" destOrd="0" presId="urn:microsoft.com/office/officeart/2005/8/layout/hierarchy6"/>
    <dgm:cxn modelId="{68BEDA7D-7047-47AF-8C47-086F520F8BB2}" type="presParOf" srcId="{FD96E6EB-8CE7-4BFB-BD6E-9C8A78F43513}" destId="{EF77D60A-C029-414D-9B64-E2DEFC4DEB8D}" srcOrd="1" destOrd="0" presId="urn:microsoft.com/office/officeart/2005/8/layout/hierarchy6"/>
    <dgm:cxn modelId="{D12F7A24-BAC3-4A91-8D6B-4A86D1CCA8B3}" type="presParOf" srcId="{EF77D60A-C029-414D-9B64-E2DEFC4DEB8D}" destId="{B123F915-2AB9-41E8-BD6F-7E501D070338}" srcOrd="0" destOrd="0" presId="urn:microsoft.com/office/officeart/2005/8/layout/hierarchy6"/>
    <dgm:cxn modelId="{29B605D2-0C05-4019-8E0F-5A6A6FBBF36B}" type="presParOf" srcId="{EF77D60A-C029-414D-9B64-E2DEFC4DEB8D}" destId="{0C6384C3-E00B-4E71-8816-822BEB69CC1A}" srcOrd="1" destOrd="0" presId="urn:microsoft.com/office/officeart/2005/8/layout/hierarchy6"/>
    <dgm:cxn modelId="{C7D8C4F0-F246-4722-8AED-7052E7BD2D02}" type="presParOf" srcId="{0C6384C3-E00B-4E71-8816-822BEB69CC1A}" destId="{7A0A7C47-EA41-4E35-B466-377B7B44EF1B}" srcOrd="0" destOrd="0" presId="urn:microsoft.com/office/officeart/2005/8/layout/hierarchy6"/>
    <dgm:cxn modelId="{FCADC012-BBA8-45FB-AB7D-F7C064111B8D}" type="presParOf" srcId="{0C6384C3-E00B-4E71-8816-822BEB69CC1A}" destId="{B15976F7-B6B5-41F4-8770-E74EDFAAC59F}" srcOrd="1" destOrd="0" presId="urn:microsoft.com/office/officeart/2005/8/layout/hierarchy6"/>
    <dgm:cxn modelId="{D4F396C7-5970-45BD-B4FB-002D5093EB90}" type="presParOf" srcId="{E48D367A-ECBF-4FD2-96D9-7A4F673C13BE}" destId="{6B122774-36B3-48DE-8C15-3D6827CE4CD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6B2D57-09E1-4F08-8619-BA4F490E6666}">
      <dsp:nvSpPr>
        <dsp:cNvPr id="0" name=""/>
        <dsp:cNvSpPr/>
      </dsp:nvSpPr>
      <dsp:spPr>
        <a:xfrm>
          <a:off x="3370364" y="90406"/>
          <a:ext cx="5012352" cy="1009988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1" kern="1200" dirty="0">
              <a:latin typeface="Sakkal Majalla" panose="02000000000000000000" pitchFamily="2" charset="-78"/>
              <a:cs typeface="+mj-cs"/>
            </a:rPr>
            <a:t>العوامل المؤثرة في الاتزان</a:t>
          </a:r>
          <a:endParaRPr lang="ar-SA" sz="3200" b="1" kern="1200" dirty="0">
            <a:cs typeface="+mj-cs"/>
          </a:endParaRPr>
        </a:p>
      </dsp:txBody>
      <dsp:txXfrm>
        <a:off x="3399946" y="119988"/>
        <a:ext cx="4953188" cy="950824"/>
      </dsp:txXfrm>
    </dsp:sp>
    <dsp:sp modelId="{2CC0DC20-7F1E-49C8-A7FA-1C68A48D0F21}">
      <dsp:nvSpPr>
        <dsp:cNvPr id="0" name=""/>
        <dsp:cNvSpPr/>
      </dsp:nvSpPr>
      <dsp:spPr>
        <a:xfrm>
          <a:off x="1435468" y="1100395"/>
          <a:ext cx="4441071" cy="522120"/>
        </a:xfrm>
        <a:custGeom>
          <a:avLst/>
          <a:gdLst/>
          <a:ahLst/>
          <a:cxnLst/>
          <a:rect l="0" t="0" r="0" b="0"/>
          <a:pathLst>
            <a:path>
              <a:moveTo>
                <a:pt x="4441071" y="0"/>
              </a:moveTo>
              <a:lnTo>
                <a:pt x="4441071" y="261060"/>
              </a:lnTo>
              <a:lnTo>
                <a:pt x="0" y="261060"/>
              </a:lnTo>
              <a:lnTo>
                <a:pt x="0" y="5221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D6356-647A-4183-8825-27AE99D466FF}">
      <dsp:nvSpPr>
        <dsp:cNvPr id="0" name=""/>
        <dsp:cNvSpPr/>
      </dsp:nvSpPr>
      <dsp:spPr>
        <a:xfrm>
          <a:off x="456493" y="1622515"/>
          <a:ext cx="1957950" cy="9597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solidFill>
                <a:srgbClr val="1903BD"/>
              </a:solidFill>
              <a:cs typeface="+mj-cs"/>
            </a:rPr>
            <a:t>المادة الحافزة</a:t>
          </a:r>
        </a:p>
      </dsp:txBody>
      <dsp:txXfrm>
        <a:off x="484604" y="1650626"/>
        <a:ext cx="1901728" cy="903552"/>
      </dsp:txXfrm>
    </dsp:sp>
    <dsp:sp modelId="{C4BE8807-0498-48B4-9AA9-507D28A04356}">
      <dsp:nvSpPr>
        <dsp:cNvPr id="0" name=""/>
        <dsp:cNvSpPr/>
      </dsp:nvSpPr>
      <dsp:spPr>
        <a:xfrm>
          <a:off x="1389748" y="2582289"/>
          <a:ext cx="91440" cy="5221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21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FBBA1C-6BE7-4ABB-A1F3-3E1DCA1D09E0}">
      <dsp:nvSpPr>
        <dsp:cNvPr id="0" name=""/>
        <dsp:cNvSpPr/>
      </dsp:nvSpPr>
      <dsp:spPr>
        <a:xfrm>
          <a:off x="456493" y="3104409"/>
          <a:ext cx="1957950" cy="16625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solidFill>
                <a:schemeClr val="tx1"/>
              </a:solidFill>
            </a:rPr>
            <a:t>المواد الحافزة تزيد من سرعة التفاعلين الأمامي والعكسي .</a:t>
          </a:r>
          <a:endParaRPr lang="ar-SA" sz="1050" b="1" kern="1200" dirty="0">
            <a:solidFill>
              <a:schemeClr val="tx1"/>
            </a:solidFill>
            <a:cs typeface="+mj-cs"/>
          </a:endParaRPr>
        </a:p>
      </dsp:txBody>
      <dsp:txXfrm>
        <a:off x="505188" y="3153104"/>
        <a:ext cx="1860560" cy="1565170"/>
      </dsp:txXfrm>
    </dsp:sp>
    <dsp:sp modelId="{3B85E72B-88D6-43F0-858C-1DFEAFCC228E}">
      <dsp:nvSpPr>
        <dsp:cNvPr id="0" name=""/>
        <dsp:cNvSpPr/>
      </dsp:nvSpPr>
      <dsp:spPr>
        <a:xfrm>
          <a:off x="4265264" y="1100395"/>
          <a:ext cx="1611275" cy="522120"/>
        </a:xfrm>
        <a:custGeom>
          <a:avLst/>
          <a:gdLst/>
          <a:ahLst/>
          <a:cxnLst/>
          <a:rect l="0" t="0" r="0" b="0"/>
          <a:pathLst>
            <a:path>
              <a:moveTo>
                <a:pt x="1611275" y="0"/>
              </a:moveTo>
              <a:lnTo>
                <a:pt x="1611275" y="261060"/>
              </a:lnTo>
              <a:lnTo>
                <a:pt x="0" y="261060"/>
              </a:lnTo>
              <a:lnTo>
                <a:pt x="0" y="5221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98B107-6E44-404B-835A-F4071B0FF5B7}">
      <dsp:nvSpPr>
        <dsp:cNvPr id="0" name=""/>
        <dsp:cNvSpPr/>
      </dsp:nvSpPr>
      <dsp:spPr>
        <a:xfrm>
          <a:off x="3286289" y="1622515"/>
          <a:ext cx="1957950" cy="10201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solidFill>
                <a:srgbClr val="1903BD"/>
              </a:solidFill>
              <a:cs typeface="+mj-cs"/>
            </a:rPr>
            <a:t>درجة الحرارة</a:t>
          </a:r>
        </a:p>
      </dsp:txBody>
      <dsp:txXfrm>
        <a:off x="3316168" y="1652394"/>
        <a:ext cx="1898192" cy="960399"/>
      </dsp:txXfrm>
    </dsp:sp>
    <dsp:sp modelId="{849EB069-B741-4D09-8AFD-F2C99272A27B}">
      <dsp:nvSpPr>
        <dsp:cNvPr id="0" name=""/>
        <dsp:cNvSpPr/>
      </dsp:nvSpPr>
      <dsp:spPr>
        <a:xfrm>
          <a:off x="4219544" y="2642673"/>
          <a:ext cx="91440" cy="5221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21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118E4-2823-41DB-8B43-AF87D3892DA6}">
      <dsp:nvSpPr>
        <dsp:cNvPr id="0" name=""/>
        <dsp:cNvSpPr/>
      </dsp:nvSpPr>
      <dsp:spPr>
        <a:xfrm>
          <a:off x="3001828" y="3164793"/>
          <a:ext cx="2526871" cy="1612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cs typeface="+mj-cs"/>
            </a:rPr>
            <a:t>اذا أضيفت كمية من الحرارة إلى نظام متزن –وفقا لمبدأ </a:t>
          </a:r>
          <a:r>
            <a:rPr lang="ar-SA" sz="2000" b="1" kern="1200" dirty="0" err="1">
              <a:cs typeface="+mj-cs"/>
            </a:rPr>
            <a:t>لوتشاتلييه</a:t>
          </a:r>
          <a:r>
            <a:rPr lang="ar-SA" sz="2000" b="1" kern="1200" dirty="0">
              <a:cs typeface="+mj-cs"/>
            </a:rPr>
            <a:t>- يتجه التفاعل نحو الاتجاه الذي تستهلك فيه الحرارة </a:t>
          </a:r>
        </a:p>
      </dsp:txBody>
      <dsp:txXfrm>
        <a:off x="3049057" y="3212022"/>
        <a:ext cx="2432413" cy="1518057"/>
      </dsp:txXfrm>
    </dsp:sp>
    <dsp:sp modelId="{45DF5928-D60B-42D0-8EF3-5B1E3BD22379}">
      <dsp:nvSpPr>
        <dsp:cNvPr id="0" name=""/>
        <dsp:cNvSpPr/>
      </dsp:nvSpPr>
      <dsp:spPr>
        <a:xfrm>
          <a:off x="5876540" y="1100395"/>
          <a:ext cx="1447767" cy="522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060"/>
              </a:lnTo>
              <a:lnTo>
                <a:pt x="1447767" y="261060"/>
              </a:lnTo>
              <a:lnTo>
                <a:pt x="1447767" y="5221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9176D5-6F8E-4855-8D65-76D96FCF1437}">
      <dsp:nvSpPr>
        <dsp:cNvPr id="0" name=""/>
        <dsp:cNvSpPr/>
      </dsp:nvSpPr>
      <dsp:spPr>
        <a:xfrm>
          <a:off x="6345332" y="1622515"/>
          <a:ext cx="1957950" cy="9982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solidFill>
                <a:srgbClr val="1903BD"/>
              </a:solidFill>
              <a:cs typeface="+mj-cs"/>
            </a:rPr>
            <a:t>الضغط</a:t>
          </a:r>
        </a:p>
      </dsp:txBody>
      <dsp:txXfrm>
        <a:off x="6374571" y="1651754"/>
        <a:ext cx="1899472" cy="939802"/>
      </dsp:txXfrm>
    </dsp:sp>
    <dsp:sp modelId="{5F5ACEBB-87C3-4B12-BC89-8AE3752840E9}">
      <dsp:nvSpPr>
        <dsp:cNvPr id="0" name=""/>
        <dsp:cNvSpPr/>
      </dsp:nvSpPr>
      <dsp:spPr>
        <a:xfrm>
          <a:off x="7278587" y="2620796"/>
          <a:ext cx="91440" cy="5221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21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EC2195-8C4B-41A8-ABED-3E142B6EFC01}">
      <dsp:nvSpPr>
        <dsp:cNvPr id="0" name=""/>
        <dsp:cNvSpPr/>
      </dsp:nvSpPr>
      <dsp:spPr>
        <a:xfrm>
          <a:off x="6116085" y="3142916"/>
          <a:ext cx="2416443" cy="17074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ar-SA" sz="2000" b="1" kern="1200" dirty="0">
              <a:latin typeface="ae_AlMateen" panose="02060803050605020204" pitchFamily="18" charset="-78"/>
              <a:cs typeface="+mj-cs"/>
            </a:rPr>
            <a:t>-كلما زاد عدد جسيمات الغاز في وعاء زاد الضغط.</a:t>
          </a:r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ar-SA" sz="2000" b="1" kern="1200" dirty="0">
              <a:latin typeface="ae_AlMateen" panose="02060803050605020204" pitchFamily="18" charset="-78"/>
              <a:cs typeface="+mj-cs"/>
            </a:rPr>
            <a:t>-الضغط يتناسب طردياً مع التركيز وعكسياً مع الحجم.</a:t>
          </a:r>
          <a:endParaRPr lang="ar-SA" sz="2000" b="1" kern="1200" dirty="0">
            <a:cs typeface="+mj-cs"/>
          </a:endParaRPr>
        </a:p>
      </dsp:txBody>
      <dsp:txXfrm>
        <a:off x="6166094" y="3192925"/>
        <a:ext cx="2316425" cy="1607405"/>
      </dsp:txXfrm>
    </dsp:sp>
    <dsp:sp modelId="{9F8F9AD2-13F1-4AAF-8443-E048B9AE3D02}">
      <dsp:nvSpPr>
        <dsp:cNvPr id="0" name=""/>
        <dsp:cNvSpPr/>
      </dsp:nvSpPr>
      <dsp:spPr>
        <a:xfrm>
          <a:off x="5876540" y="1100395"/>
          <a:ext cx="4441071" cy="522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060"/>
              </a:lnTo>
              <a:lnTo>
                <a:pt x="4441071" y="261060"/>
              </a:lnTo>
              <a:lnTo>
                <a:pt x="4441071" y="5221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41E9F0-D19A-4DDA-A17B-0AA1683BAC59}">
      <dsp:nvSpPr>
        <dsp:cNvPr id="0" name=""/>
        <dsp:cNvSpPr/>
      </dsp:nvSpPr>
      <dsp:spPr>
        <a:xfrm>
          <a:off x="9338636" y="1622515"/>
          <a:ext cx="1957950" cy="9943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solidFill>
                <a:srgbClr val="1903BD"/>
              </a:solidFill>
              <a:cs typeface="+mj-cs"/>
            </a:rPr>
            <a:t>التركيز</a:t>
          </a:r>
        </a:p>
      </dsp:txBody>
      <dsp:txXfrm>
        <a:off x="9367758" y="1651637"/>
        <a:ext cx="1899706" cy="936068"/>
      </dsp:txXfrm>
    </dsp:sp>
    <dsp:sp modelId="{B123F915-2AB9-41E8-BD6F-7E501D070338}">
      <dsp:nvSpPr>
        <dsp:cNvPr id="0" name=""/>
        <dsp:cNvSpPr/>
      </dsp:nvSpPr>
      <dsp:spPr>
        <a:xfrm>
          <a:off x="10271891" y="2616828"/>
          <a:ext cx="91440" cy="5221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21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0A7C47-EA41-4E35-B466-377B7B44EF1B}">
      <dsp:nvSpPr>
        <dsp:cNvPr id="0" name=""/>
        <dsp:cNvSpPr/>
      </dsp:nvSpPr>
      <dsp:spPr>
        <a:xfrm>
          <a:off x="9119913" y="3138948"/>
          <a:ext cx="2395395" cy="16805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altLang="ar-SA" sz="2000" b="1" kern="1200" dirty="0">
              <a:latin typeface="ae_AlMateen" panose="02060803050605020204" pitchFamily="18" charset="-78"/>
              <a:cs typeface="+mj-cs"/>
            </a:rPr>
            <a:t>يتم ازاحه الاتزان الى للجهة التي </a:t>
          </a:r>
          <a:r>
            <a:rPr lang="ar-SA" altLang="ar-SA" sz="2000" b="1" kern="1200" dirty="0">
              <a:solidFill>
                <a:srgbClr val="FF0000"/>
              </a:solidFill>
              <a:latin typeface="ae_AlMateen" panose="02060803050605020204" pitchFamily="18" charset="-78"/>
              <a:cs typeface="+mj-cs"/>
            </a:rPr>
            <a:t>تخفيف</a:t>
          </a:r>
          <a:r>
            <a:rPr lang="ar-SA" altLang="ar-SA" sz="2000" b="1" kern="1200" dirty="0">
              <a:latin typeface="ae_AlMateen" panose="02060803050605020204" pitchFamily="18" charset="-78"/>
              <a:cs typeface="+mj-cs"/>
            </a:rPr>
            <a:t> الجهد وذلك عن طريق تحول النواتج الى متفاعلات أو العكس </a:t>
          </a:r>
          <a:endParaRPr lang="ar-SA" sz="2000" b="1" kern="1200" dirty="0">
            <a:cs typeface="+mj-cs"/>
          </a:endParaRPr>
        </a:p>
      </dsp:txBody>
      <dsp:txXfrm>
        <a:off x="9169136" y="3188171"/>
        <a:ext cx="2296949" cy="15821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04/08/43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com.sa/url?sa=i&amp;rct=j&amp;q=&amp;esrc=s&amp;source=images&amp;cd=&amp;cad=rja&amp;uact=8&amp;ved=0ahUKEwiipMm44crLAhVpAZoKHRX8D58QjRwIBw&amp;url=http%3A%2F%2Fwww.sciencegeek.net%2FAPchemistry%2FPresentations%2F13_LeChatelier%2F&amp;psig=AFQjCNFmqZ-rhw2YozJEj18spV4mV_pUcg&amp;ust=145840843936036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://www.google.com.sa/url?sa=i&amp;rct=j&amp;q=&amp;esrc=s&amp;source=images&amp;cd=&amp;cad=rja&amp;uact=8&amp;ved=&amp;url=http%3A%2F%2Fwww.vrml.k12.la.us%2Frpautz%2Fdocuments%2FChemistry%2FLeChateliersPrinciple.pdf&amp;psig=AFQjCNFmqZ-rhw2YozJEj18spV4mV_pUcg&amp;ust=1458408439360363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استعمال ثوابت الاتزان </a:t>
            </a:r>
          </a:p>
          <a:p>
            <a:pPr algn="ctr">
              <a:defRPr/>
            </a:pPr>
            <a:r>
              <a:rPr lang="ar-SA" sz="24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– حساب التراكيز عند </a:t>
            </a:r>
            <a:r>
              <a:rPr lang="ar-SA" sz="2400" b="1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الاتزان ص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179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4F10EA49-E0B0-4989-B083-13380095CAA2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4A08C2FB-9258-44E7-BD9A-ED328EA132EA}"/>
              </a:ext>
            </a:extLst>
          </p:cNvPr>
          <p:cNvSpPr txBox="1">
            <a:spLocks noGrp="1"/>
          </p:cNvSpPr>
          <p:nvPr/>
        </p:nvSpPr>
        <p:spPr>
          <a:xfrm>
            <a:off x="11712778" y="6446987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10</a:t>
            </a:fld>
            <a:endParaRPr b="1" dirty="0"/>
          </a:p>
        </p:txBody>
      </p:sp>
      <p:sp>
        <p:nvSpPr>
          <p:cNvPr id="4" name="مربع نص 2">
            <a:extLst>
              <a:ext uri="{FF2B5EF4-FFF2-40B4-BE49-F238E27FC236}">
                <a16:creationId xmlns:a16="http://schemas.microsoft.com/office/drawing/2014/main" id="{BF7B277A-4405-49B9-9E5B-60400739885B}"/>
              </a:ext>
            </a:extLst>
          </p:cNvPr>
          <p:cNvSpPr txBox="1"/>
          <p:nvPr/>
        </p:nvSpPr>
        <p:spPr>
          <a:xfrm>
            <a:off x="6786362" y="1874478"/>
            <a:ext cx="370225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ar-SA" sz="3200" b="1" dirty="0">
                <a:solidFill>
                  <a:srgbClr val="FF0000"/>
                </a:solidFill>
              </a:rPr>
              <a:t> حسب التفاعل التالي:</a:t>
            </a:r>
            <a:endParaRPr lang="ar-SA" sz="3200" b="1" dirty="0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80E7814-C668-406B-997B-264388F7F4D2}"/>
              </a:ext>
            </a:extLst>
          </p:cNvPr>
          <p:cNvSpPr/>
          <p:nvPr/>
        </p:nvSpPr>
        <p:spPr>
          <a:xfrm>
            <a:off x="0" y="2459253"/>
            <a:ext cx="701601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3200" b="1" dirty="0">
                <a:solidFill>
                  <a:srgbClr val="0000FF"/>
                </a:solidFill>
              </a:rPr>
              <a:t>        CO</a:t>
            </a:r>
            <a:r>
              <a:rPr lang="en-US" b="1" dirty="0">
                <a:solidFill>
                  <a:srgbClr val="0000FF"/>
                </a:solidFill>
              </a:rPr>
              <a:t> (g) </a:t>
            </a:r>
            <a:r>
              <a:rPr lang="en-US" sz="3200" b="1" dirty="0">
                <a:solidFill>
                  <a:srgbClr val="0000FF"/>
                </a:solidFill>
              </a:rPr>
              <a:t>+  3H</a:t>
            </a:r>
            <a:r>
              <a:rPr lang="en-US" sz="2000" b="1" dirty="0">
                <a:solidFill>
                  <a:srgbClr val="0000FF"/>
                </a:solidFill>
              </a:rPr>
              <a:t>2(g)      </a:t>
            </a:r>
            <a:r>
              <a:rPr lang="en-US" sz="3200" b="1" dirty="0">
                <a:solidFill>
                  <a:srgbClr val="0000FF"/>
                </a:solidFill>
              </a:rPr>
              <a:t>                CH</a:t>
            </a:r>
            <a:r>
              <a:rPr lang="en-US" b="1" dirty="0">
                <a:solidFill>
                  <a:srgbClr val="0000FF"/>
                </a:solidFill>
              </a:rPr>
              <a:t>4(g)</a:t>
            </a:r>
            <a:r>
              <a:rPr lang="en-US" sz="3200" b="1" dirty="0">
                <a:solidFill>
                  <a:srgbClr val="0000FF"/>
                </a:solidFill>
              </a:rPr>
              <a:t>+ H</a:t>
            </a: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sz="3200" b="1" dirty="0">
                <a:solidFill>
                  <a:srgbClr val="0000FF"/>
                </a:solidFill>
              </a:rPr>
              <a:t>O </a:t>
            </a:r>
            <a:r>
              <a:rPr lang="en-US" b="1" dirty="0">
                <a:solidFill>
                  <a:srgbClr val="0000FF"/>
                </a:solidFill>
              </a:rPr>
              <a:t>(g)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7" name="مربع نص 20">
            <a:extLst>
              <a:ext uri="{FF2B5EF4-FFF2-40B4-BE49-F238E27FC236}">
                <a16:creationId xmlns:a16="http://schemas.microsoft.com/office/drawing/2014/main" id="{AEE2E97F-28CF-4DA1-B686-408FE0FDE892}"/>
              </a:ext>
            </a:extLst>
          </p:cNvPr>
          <p:cNvSpPr txBox="1"/>
          <p:nvPr/>
        </p:nvSpPr>
        <p:spPr>
          <a:xfrm>
            <a:off x="978236" y="3243209"/>
            <a:ext cx="942022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ar-SA" sz="3200" b="1" dirty="0"/>
              <a:t>1- ما أثر زيادة درجة الحرارة على حالة وثابت الاتزان؟</a:t>
            </a:r>
          </a:p>
        </p:txBody>
      </p:sp>
      <p:sp>
        <p:nvSpPr>
          <p:cNvPr id="8" name="مربع نص 15">
            <a:extLst>
              <a:ext uri="{FF2B5EF4-FFF2-40B4-BE49-F238E27FC236}">
                <a16:creationId xmlns:a16="http://schemas.microsoft.com/office/drawing/2014/main" id="{E0978942-BF89-4BD9-9309-75A8D01FEE40}"/>
              </a:ext>
            </a:extLst>
          </p:cNvPr>
          <p:cNvSpPr txBox="1"/>
          <p:nvPr/>
        </p:nvSpPr>
        <p:spPr>
          <a:xfrm>
            <a:off x="6096000" y="3827984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4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F9F0FB5B-75C7-441A-9BB9-A5FC43361989}"/>
              </a:ext>
            </a:extLst>
          </p:cNvPr>
          <p:cNvSpPr/>
          <p:nvPr/>
        </p:nvSpPr>
        <p:spPr>
          <a:xfrm>
            <a:off x="7450559" y="2451861"/>
            <a:ext cx="2550698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latin typeface="Symbol" pitchFamily="18" charset="2"/>
              </a:rPr>
              <a:t>D</a:t>
            </a:r>
            <a:r>
              <a:rPr lang="en-US" sz="3200" b="1" dirty="0"/>
              <a:t>H</a:t>
            </a:r>
            <a:r>
              <a:rPr lang="en-US" sz="3200" b="1" baseline="-25000" dirty="0"/>
              <a:t> </a:t>
            </a:r>
            <a:r>
              <a:rPr lang="en-US" sz="3200" b="1" dirty="0"/>
              <a:t>= </a:t>
            </a:r>
            <a:r>
              <a:rPr lang="en-US" sz="3200" b="1" dirty="0">
                <a:solidFill>
                  <a:srgbClr val="FF0000"/>
                </a:solidFill>
              </a:rPr>
              <a:t>-206.5 </a:t>
            </a:r>
            <a:r>
              <a:rPr lang="en-US" sz="3200" b="1" dirty="0"/>
              <a:t>kJ</a:t>
            </a:r>
            <a:endParaRPr lang="ar-SA" sz="3200" dirty="0"/>
          </a:p>
        </p:txBody>
      </p:sp>
      <p:sp>
        <p:nvSpPr>
          <p:cNvPr id="11" name="مربع نص 21">
            <a:extLst>
              <a:ext uri="{FF2B5EF4-FFF2-40B4-BE49-F238E27FC236}">
                <a16:creationId xmlns:a16="http://schemas.microsoft.com/office/drawing/2014/main" id="{2DB46735-8042-4B74-ABE8-F046E0516517}"/>
              </a:ext>
            </a:extLst>
          </p:cNvPr>
          <p:cNvSpPr txBox="1"/>
          <p:nvPr/>
        </p:nvSpPr>
        <p:spPr>
          <a:xfrm>
            <a:off x="183947" y="4179892"/>
            <a:ext cx="11329259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ar-SA" sz="3200" b="1" dirty="0">
                <a:solidFill>
                  <a:srgbClr val="0000FF"/>
                </a:solidFill>
              </a:rPr>
              <a:t>التفاعل طارد للحرارة، تعتبر الحرارة مادة ناتجة</a:t>
            </a:r>
            <a:endParaRPr lang="en-US" sz="3200" b="1" dirty="0">
              <a:solidFill>
                <a:srgbClr val="0000FF"/>
              </a:solidFill>
            </a:endParaRPr>
          </a:p>
          <a:p>
            <a:pPr marL="457200" indent="-457200"/>
            <a:r>
              <a:rPr lang="ar-SA" sz="3200" b="1" dirty="0">
                <a:solidFill>
                  <a:srgbClr val="0000FF"/>
                </a:solidFill>
              </a:rPr>
              <a:t> 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ar-SA" sz="3200" b="1" dirty="0">
                <a:solidFill>
                  <a:srgbClr val="0000FF"/>
                </a:solidFill>
              </a:rPr>
              <a:t>ينزاح الاتزان نحو اليسار(المتفاعلات)، وبذلك </a:t>
            </a:r>
            <a:r>
              <a:rPr lang="ar-SA" sz="3200" b="1" dirty="0">
                <a:solidFill>
                  <a:srgbClr val="C00000"/>
                </a:solidFill>
              </a:rPr>
              <a:t>يزداد</a:t>
            </a:r>
            <a:r>
              <a:rPr lang="ar-SA" sz="3200" b="1" dirty="0">
                <a:solidFill>
                  <a:srgbClr val="0000FF"/>
                </a:solidFill>
              </a:rPr>
              <a:t> تركيز </a:t>
            </a:r>
            <a:r>
              <a:rPr lang="en-US" sz="3200" b="1" dirty="0">
                <a:solidFill>
                  <a:srgbClr val="0000FF"/>
                </a:solidFill>
              </a:rPr>
              <a:t> CO</a:t>
            </a:r>
            <a:r>
              <a:rPr lang="en-US" b="1" dirty="0">
                <a:solidFill>
                  <a:srgbClr val="0000FF"/>
                </a:solidFill>
              </a:rPr>
              <a:t> ,</a:t>
            </a:r>
            <a:r>
              <a:rPr lang="en-US" sz="3200" b="1" dirty="0">
                <a:solidFill>
                  <a:srgbClr val="0000FF"/>
                </a:solidFill>
              </a:rPr>
              <a:t> H</a:t>
            </a:r>
            <a:r>
              <a:rPr lang="en-US" b="1" dirty="0">
                <a:solidFill>
                  <a:srgbClr val="0000FF"/>
                </a:solidFill>
              </a:rPr>
              <a:t>2 </a:t>
            </a:r>
            <a:r>
              <a:rPr lang="ar-SA" sz="3200" b="1" dirty="0">
                <a:solidFill>
                  <a:srgbClr val="C00000"/>
                </a:solidFill>
              </a:rPr>
              <a:t>ويقل</a:t>
            </a:r>
            <a:r>
              <a:rPr lang="ar-SA" sz="3200" b="1" dirty="0">
                <a:solidFill>
                  <a:srgbClr val="0000FF"/>
                </a:solidFill>
              </a:rPr>
              <a:t> تركيز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ar-SA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>
                <a:solidFill>
                  <a:srgbClr val="0000FF"/>
                </a:solidFill>
              </a:rPr>
              <a:t>CH</a:t>
            </a: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sz="3200" b="1" dirty="0">
                <a:solidFill>
                  <a:srgbClr val="0000FF"/>
                </a:solidFill>
              </a:rPr>
              <a:t>,H</a:t>
            </a: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sz="3200" b="1" dirty="0">
                <a:solidFill>
                  <a:srgbClr val="0000FF"/>
                </a:solidFill>
              </a:rPr>
              <a:t>O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ar-SA" sz="3200" b="1" dirty="0">
                <a:solidFill>
                  <a:srgbClr val="FF0000"/>
                </a:solidFill>
              </a:rPr>
              <a:t>تقل قيمة </a:t>
            </a:r>
            <a:r>
              <a:rPr lang="ar-SA" sz="3200" b="1" dirty="0">
                <a:solidFill>
                  <a:srgbClr val="0000FF"/>
                </a:solidFill>
              </a:rPr>
              <a:t>ثابت الاتزان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A57E6CA0-E5A3-4604-BFE1-34EDE482874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99391" y="2619205"/>
            <a:ext cx="900805" cy="171450"/>
          </a:xfrm>
          <a:prstGeom prst="rect">
            <a:avLst/>
          </a:prstGeom>
        </p:spPr>
      </p:pic>
      <p:sp>
        <p:nvSpPr>
          <p:cNvPr id="3" name="مستطيل مستدير الزوايا 14">
            <a:extLst>
              <a:ext uri="{FF2B5EF4-FFF2-40B4-BE49-F238E27FC236}">
                <a16:creationId xmlns:a16="http://schemas.microsoft.com/office/drawing/2014/main" id="{F9CF158C-2DAC-4DE8-BF9B-850CDC066A4B}"/>
              </a:ext>
            </a:extLst>
          </p:cNvPr>
          <p:cNvSpPr/>
          <p:nvPr/>
        </p:nvSpPr>
        <p:spPr>
          <a:xfrm>
            <a:off x="10488615" y="194210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</p:spTree>
    <p:extLst>
      <p:ext uri="{BB962C8B-B14F-4D97-AF65-F5344CB8AC3E}">
        <p14:creationId xmlns:p14="http://schemas.microsoft.com/office/powerpoint/2010/main" val="192010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4F10EA49-E0B0-4989-B083-13380095CAA2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4A08C2FB-9258-44E7-BD9A-ED328EA132EA}"/>
              </a:ext>
            </a:extLst>
          </p:cNvPr>
          <p:cNvSpPr txBox="1">
            <a:spLocks noGrp="1"/>
          </p:cNvSpPr>
          <p:nvPr/>
        </p:nvSpPr>
        <p:spPr>
          <a:xfrm>
            <a:off x="11712778" y="6446987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11</a:t>
            </a:fld>
            <a:endParaRPr b="1" dirty="0"/>
          </a:p>
        </p:txBody>
      </p:sp>
      <p:sp>
        <p:nvSpPr>
          <p:cNvPr id="4" name="مربع نص 2">
            <a:extLst>
              <a:ext uri="{FF2B5EF4-FFF2-40B4-BE49-F238E27FC236}">
                <a16:creationId xmlns:a16="http://schemas.microsoft.com/office/drawing/2014/main" id="{BF7B277A-4405-49B9-9E5B-60400739885B}"/>
              </a:ext>
            </a:extLst>
          </p:cNvPr>
          <p:cNvSpPr txBox="1"/>
          <p:nvPr/>
        </p:nvSpPr>
        <p:spPr>
          <a:xfrm>
            <a:off x="6786362" y="1890776"/>
            <a:ext cx="370225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ar-SA" sz="3200" b="1" dirty="0">
                <a:solidFill>
                  <a:srgbClr val="FF0000"/>
                </a:solidFill>
              </a:rPr>
              <a:t> حسب التفاعل التالي:</a:t>
            </a:r>
            <a:endParaRPr lang="ar-SA" sz="3200" b="1" dirty="0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80E7814-C668-406B-997B-264388F7F4D2}"/>
              </a:ext>
            </a:extLst>
          </p:cNvPr>
          <p:cNvSpPr/>
          <p:nvPr/>
        </p:nvSpPr>
        <p:spPr>
          <a:xfrm>
            <a:off x="0" y="2459253"/>
            <a:ext cx="701601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3200" b="1" dirty="0">
                <a:solidFill>
                  <a:srgbClr val="0000FF"/>
                </a:solidFill>
              </a:rPr>
              <a:t>        CO</a:t>
            </a:r>
            <a:r>
              <a:rPr lang="en-US" b="1" dirty="0">
                <a:solidFill>
                  <a:srgbClr val="0000FF"/>
                </a:solidFill>
              </a:rPr>
              <a:t> (g) </a:t>
            </a:r>
            <a:r>
              <a:rPr lang="en-US" sz="3200" b="1" dirty="0">
                <a:solidFill>
                  <a:srgbClr val="0000FF"/>
                </a:solidFill>
              </a:rPr>
              <a:t>+  3H</a:t>
            </a:r>
            <a:r>
              <a:rPr lang="en-US" sz="2000" b="1" dirty="0">
                <a:solidFill>
                  <a:srgbClr val="0000FF"/>
                </a:solidFill>
              </a:rPr>
              <a:t>2(g)      </a:t>
            </a:r>
            <a:r>
              <a:rPr lang="en-US" sz="3200" b="1" dirty="0">
                <a:solidFill>
                  <a:srgbClr val="0000FF"/>
                </a:solidFill>
              </a:rPr>
              <a:t>                CH</a:t>
            </a:r>
            <a:r>
              <a:rPr lang="en-US" b="1" dirty="0">
                <a:solidFill>
                  <a:srgbClr val="0000FF"/>
                </a:solidFill>
              </a:rPr>
              <a:t>4(g)</a:t>
            </a:r>
            <a:r>
              <a:rPr lang="en-US" sz="3200" b="1" dirty="0">
                <a:solidFill>
                  <a:srgbClr val="0000FF"/>
                </a:solidFill>
              </a:rPr>
              <a:t>+ H</a:t>
            </a: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sz="3200" b="1" dirty="0">
                <a:solidFill>
                  <a:srgbClr val="0000FF"/>
                </a:solidFill>
              </a:rPr>
              <a:t>O </a:t>
            </a:r>
            <a:r>
              <a:rPr lang="en-US" b="1" dirty="0">
                <a:solidFill>
                  <a:srgbClr val="0000FF"/>
                </a:solidFill>
              </a:rPr>
              <a:t>(g)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8" name="مربع نص 15">
            <a:extLst>
              <a:ext uri="{FF2B5EF4-FFF2-40B4-BE49-F238E27FC236}">
                <a16:creationId xmlns:a16="http://schemas.microsoft.com/office/drawing/2014/main" id="{E0978942-BF89-4BD9-9309-75A8D01FEE40}"/>
              </a:ext>
            </a:extLst>
          </p:cNvPr>
          <p:cNvSpPr txBox="1"/>
          <p:nvPr/>
        </p:nvSpPr>
        <p:spPr>
          <a:xfrm>
            <a:off x="6096000" y="3827984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4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F9F0FB5B-75C7-441A-9BB9-A5FC43361989}"/>
              </a:ext>
            </a:extLst>
          </p:cNvPr>
          <p:cNvSpPr/>
          <p:nvPr/>
        </p:nvSpPr>
        <p:spPr>
          <a:xfrm>
            <a:off x="7450559" y="2451861"/>
            <a:ext cx="2550698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latin typeface="Symbol" pitchFamily="18" charset="2"/>
              </a:rPr>
              <a:t>D</a:t>
            </a:r>
            <a:r>
              <a:rPr lang="en-US" sz="3200" b="1" dirty="0"/>
              <a:t>H</a:t>
            </a:r>
            <a:r>
              <a:rPr lang="en-US" sz="3200" b="1" baseline="-25000" dirty="0"/>
              <a:t> </a:t>
            </a:r>
            <a:r>
              <a:rPr lang="en-US" sz="3200" b="1" dirty="0"/>
              <a:t>= </a:t>
            </a:r>
            <a:r>
              <a:rPr lang="en-US" sz="3200" b="1" dirty="0">
                <a:solidFill>
                  <a:srgbClr val="FF0000"/>
                </a:solidFill>
              </a:rPr>
              <a:t>-206.5 </a:t>
            </a:r>
            <a:r>
              <a:rPr lang="en-US" sz="3200" b="1" dirty="0"/>
              <a:t>kJ</a:t>
            </a:r>
            <a:endParaRPr lang="ar-SA" sz="3200" dirty="0"/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A57E6CA0-E5A3-4604-BFE1-34EDE482874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99391" y="2619205"/>
            <a:ext cx="900805" cy="171450"/>
          </a:xfrm>
          <a:prstGeom prst="rect">
            <a:avLst/>
          </a:prstGeom>
        </p:spPr>
      </p:pic>
      <p:sp>
        <p:nvSpPr>
          <p:cNvPr id="3" name="مستطيل مستدير الزوايا 14">
            <a:extLst>
              <a:ext uri="{FF2B5EF4-FFF2-40B4-BE49-F238E27FC236}">
                <a16:creationId xmlns:a16="http://schemas.microsoft.com/office/drawing/2014/main" id="{F9CF158C-2DAC-4DE8-BF9B-850CDC066A4B}"/>
              </a:ext>
            </a:extLst>
          </p:cNvPr>
          <p:cNvSpPr/>
          <p:nvPr/>
        </p:nvSpPr>
        <p:spPr>
          <a:xfrm>
            <a:off x="10488615" y="194210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2" name="مربع نص 18">
            <a:extLst>
              <a:ext uri="{FF2B5EF4-FFF2-40B4-BE49-F238E27FC236}">
                <a16:creationId xmlns:a16="http://schemas.microsoft.com/office/drawing/2014/main" id="{96181421-FB90-4E57-9995-04E5B8E8CAB1}"/>
              </a:ext>
            </a:extLst>
          </p:cNvPr>
          <p:cNvSpPr txBox="1"/>
          <p:nvPr/>
        </p:nvSpPr>
        <p:spPr>
          <a:xfrm>
            <a:off x="1147763" y="3167390"/>
            <a:ext cx="942022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ar-SA" sz="3200" b="1" dirty="0"/>
              <a:t>2- ما أثر نقص درجة الحرارة على حالة وثابت الاتزان؟</a:t>
            </a:r>
          </a:p>
        </p:txBody>
      </p:sp>
      <p:sp>
        <p:nvSpPr>
          <p:cNvPr id="14" name="مربع نص 21">
            <a:extLst>
              <a:ext uri="{FF2B5EF4-FFF2-40B4-BE49-F238E27FC236}">
                <a16:creationId xmlns:a16="http://schemas.microsoft.com/office/drawing/2014/main" id="{9F5F1F20-8C0E-4886-B88C-7CB0FC201E91}"/>
              </a:ext>
            </a:extLst>
          </p:cNvPr>
          <p:cNvSpPr txBox="1"/>
          <p:nvPr/>
        </p:nvSpPr>
        <p:spPr>
          <a:xfrm>
            <a:off x="431370" y="4365468"/>
            <a:ext cx="11329259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ar-SA" sz="3200" b="1" dirty="0">
                <a:solidFill>
                  <a:srgbClr val="0000FF"/>
                </a:solidFill>
              </a:rPr>
              <a:t>التفاعل طارد للحرارة، تعتبر الحرارة مادة ناتجة</a:t>
            </a:r>
            <a:endParaRPr lang="en-US" sz="3200" b="1" dirty="0">
              <a:solidFill>
                <a:srgbClr val="0000FF"/>
              </a:solidFill>
            </a:endParaRPr>
          </a:p>
          <a:p>
            <a:pPr marL="457200" indent="-457200"/>
            <a:r>
              <a:rPr lang="ar-SA" sz="3200" b="1" dirty="0">
                <a:solidFill>
                  <a:srgbClr val="0000FF"/>
                </a:solidFill>
              </a:rPr>
              <a:t> 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ar-SA" sz="3200" b="1" dirty="0">
                <a:solidFill>
                  <a:srgbClr val="0000FF"/>
                </a:solidFill>
              </a:rPr>
              <a:t>ينزاح الاتزان نحو اليمين(النواتج)، وبذلك </a:t>
            </a:r>
            <a:r>
              <a:rPr lang="ar-SA" sz="3200" b="1" dirty="0">
                <a:solidFill>
                  <a:srgbClr val="C00000"/>
                </a:solidFill>
              </a:rPr>
              <a:t>يقل </a:t>
            </a:r>
            <a:r>
              <a:rPr lang="ar-SA" sz="3200" b="1" dirty="0">
                <a:solidFill>
                  <a:srgbClr val="0000FF"/>
                </a:solidFill>
              </a:rPr>
              <a:t> تركيز </a:t>
            </a:r>
            <a:r>
              <a:rPr lang="en-US" sz="3200" b="1" dirty="0">
                <a:solidFill>
                  <a:srgbClr val="0000FF"/>
                </a:solidFill>
              </a:rPr>
              <a:t> CO</a:t>
            </a:r>
            <a:r>
              <a:rPr lang="en-US" b="1" dirty="0">
                <a:solidFill>
                  <a:srgbClr val="0000FF"/>
                </a:solidFill>
              </a:rPr>
              <a:t> ,</a:t>
            </a:r>
            <a:r>
              <a:rPr lang="en-US" sz="3200" b="1" dirty="0">
                <a:solidFill>
                  <a:srgbClr val="0000FF"/>
                </a:solidFill>
              </a:rPr>
              <a:t> H</a:t>
            </a:r>
            <a:r>
              <a:rPr lang="en-US" b="1" dirty="0">
                <a:solidFill>
                  <a:srgbClr val="0000FF"/>
                </a:solidFill>
              </a:rPr>
              <a:t>2 </a:t>
            </a:r>
            <a:r>
              <a:rPr lang="ar-SA" sz="3200" b="1" dirty="0">
                <a:solidFill>
                  <a:srgbClr val="C00000"/>
                </a:solidFill>
              </a:rPr>
              <a:t>ويزداد</a:t>
            </a:r>
            <a:r>
              <a:rPr lang="ar-SA" sz="3200" b="1" dirty="0">
                <a:solidFill>
                  <a:srgbClr val="0000FF"/>
                </a:solidFill>
              </a:rPr>
              <a:t> تركيز</a:t>
            </a:r>
            <a:r>
              <a:rPr lang="en-US" sz="3200" b="1" dirty="0">
                <a:solidFill>
                  <a:srgbClr val="0000FF"/>
                </a:solidFill>
              </a:rPr>
              <a:t> CH</a:t>
            </a: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sz="3200" b="1" dirty="0">
                <a:solidFill>
                  <a:srgbClr val="0000FF"/>
                </a:solidFill>
              </a:rPr>
              <a:t>,H</a:t>
            </a: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sz="3200" b="1" dirty="0">
                <a:solidFill>
                  <a:srgbClr val="0000FF"/>
                </a:solidFill>
              </a:rPr>
              <a:t>O</a:t>
            </a:r>
            <a:endParaRPr lang="ar-SA" sz="3200" b="1" dirty="0">
              <a:solidFill>
                <a:srgbClr val="0000FF"/>
              </a:solidFill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ar-SA" sz="3200" b="1" dirty="0">
                <a:solidFill>
                  <a:srgbClr val="FF0000"/>
                </a:solidFill>
              </a:rPr>
              <a:t>تزداد قيمة </a:t>
            </a:r>
            <a:r>
              <a:rPr lang="ar-SA" sz="3200" b="1" dirty="0">
                <a:solidFill>
                  <a:srgbClr val="0000FF"/>
                </a:solidFill>
              </a:rPr>
              <a:t>ثابت الاتزان</a:t>
            </a:r>
          </a:p>
          <a:p>
            <a:pPr marL="457200" indent="-457200">
              <a:buFont typeface="Wingdings" pitchFamily="2" charset="2"/>
              <a:buChar char="v"/>
            </a:pPr>
            <a:endParaRPr lang="ar-SA" sz="3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38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4F10EA49-E0B0-4989-B083-13380095CAA2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4A08C2FB-9258-44E7-BD9A-ED328EA132EA}"/>
              </a:ext>
            </a:extLst>
          </p:cNvPr>
          <p:cNvSpPr txBox="1">
            <a:spLocks noGrp="1"/>
          </p:cNvSpPr>
          <p:nvPr/>
        </p:nvSpPr>
        <p:spPr>
          <a:xfrm>
            <a:off x="11712778" y="6446987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12</a:t>
            </a:fld>
            <a:endParaRPr b="1" dirty="0"/>
          </a:p>
        </p:txBody>
      </p:sp>
      <p:sp>
        <p:nvSpPr>
          <p:cNvPr id="3" name="مستطيل مستدير الزوايا 14">
            <a:extLst>
              <a:ext uri="{FF2B5EF4-FFF2-40B4-BE49-F238E27FC236}">
                <a16:creationId xmlns:a16="http://schemas.microsoft.com/office/drawing/2014/main" id="{C60DB4A5-7140-4E1D-B230-47D283CA3F3D}"/>
              </a:ext>
            </a:extLst>
          </p:cNvPr>
          <p:cNvSpPr/>
          <p:nvPr/>
        </p:nvSpPr>
        <p:spPr>
          <a:xfrm>
            <a:off x="10488615" y="194210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8" name="مربع نص 2">
            <a:extLst>
              <a:ext uri="{FF2B5EF4-FFF2-40B4-BE49-F238E27FC236}">
                <a16:creationId xmlns:a16="http://schemas.microsoft.com/office/drawing/2014/main" id="{F14F7A66-9099-4947-BF92-7BB35A2823D5}"/>
              </a:ext>
            </a:extLst>
          </p:cNvPr>
          <p:cNvSpPr txBox="1"/>
          <p:nvPr/>
        </p:nvSpPr>
        <p:spPr>
          <a:xfrm>
            <a:off x="7724775" y="1983714"/>
            <a:ext cx="261524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</a:rPr>
              <a:t>في التفاعل التالي:</a:t>
            </a:r>
            <a:endParaRPr lang="ar-SA" sz="3200" b="1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E810F650-A786-4FD0-A0CF-BEAABCB94DD9}"/>
              </a:ext>
            </a:extLst>
          </p:cNvPr>
          <p:cNvSpPr/>
          <p:nvPr/>
        </p:nvSpPr>
        <p:spPr>
          <a:xfrm>
            <a:off x="1205140" y="2030745"/>
            <a:ext cx="5376597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sz="3200" b="1" dirty="0">
                <a:solidFill>
                  <a:srgbClr val="0000FF"/>
                </a:solidFill>
              </a:rPr>
              <a:t>         N</a:t>
            </a:r>
            <a:r>
              <a:rPr lang="en-US" sz="2000" b="1" dirty="0">
                <a:solidFill>
                  <a:srgbClr val="0000FF"/>
                </a:solidFill>
              </a:rPr>
              <a:t>2</a:t>
            </a:r>
            <a:r>
              <a:rPr lang="en-US" sz="3200" b="1" dirty="0">
                <a:solidFill>
                  <a:srgbClr val="0000FF"/>
                </a:solidFill>
              </a:rPr>
              <a:t>O</a:t>
            </a:r>
            <a:r>
              <a:rPr lang="en-US" sz="2000" b="1" dirty="0">
                <a:solidFill>
                  <a:srgbClr val="0000FF"/>
                </a:solidFill>
              </a:rPr>
              <a:t>4(g)</a:t>
            </a:r>
            <a:r>
              <a:rPr lang="en-US" sz="3200" b="1" dirty="0">
                <a:solidFill>
                  <a:srgbClr val="0000FF"/>
                </a:solidFill>
              </a:rPr>
              <a:t>              2NO</a:t>
            </a: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(g)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11" name="مربع نص 20">
            <a:extLst>
              <a:ext uri="{FF2B5EF4-FFF2-40B4-BE49-F238E27FC236}">
                <a16:creationId xmlns:a16="http://schemas.microsoft.com/office/drawing/2014/main" id="{707AE1B2-815A-4EF1-8AB9-15C1518018F8}"/>
              </a:ext>
            </a:extLst>
          </p:cNvPr>
          <p:cNvSpPr txBox="1"/>
          <p:nvPr/>
        </p:nvSpPr>
        <p:spPr>
          <a:xfrm>
            <a:off x="919799" y="2904298"/>
            <a:ext cx="942022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ar-SA" sz="3600" b="1" dirty="0"/>
              <a:t>1- ما أثر زيادة درجة الحرارة على حالة وثابت الاتزان؟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A60CE08-B9B1-457C-A1BB-F43B0EA6AB25}"/>
              </a:ext>
            </a:extLst>
          </p:cNvPr>
          <p:cNvSpPr/>
          <p:nvPr/>
        </p:nvSpPr>
        <p:spPr>
          <a:xfrm>
            <a:off x="5943762" y="2008041"/>
            <a:ext cx="1899879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latin typeface="Symbol" pitchFamily="18" charset="2"/>
              </a:rPr>
              <a:t>D</a:t>
            </a:r>
            <a:r>
              <a:rPr lang="en-US" sz="3200" b="1" dirty="0"/>
              <a:t>H</a:t>
            </a:r>
            <a:r>
              <a:rPr lang="en-US" sz="3200" b="1" baseline="-25000" dirty="0"/>
              <a:t> </a:t>
            </a:r>
            <a:r>
              <a:rPr lang="en-US" sz="3200" b="1" dirty="0"/>
              <a:t>= </a:t>
            </a:r>
            <a:r>
              <a:rPr lang="en-US" sz="3200" b="1" dirty="0">
                <a:solidFill>
                  <a:srgbClr val="FF0000"/>
                </a:solidFill>
              </a:rPr>
              <a:t>14 </a:t>
            </a:r>
            <a:r>
              <a:rPr lang="en-US" sz="3200" b="1" dirty="0"/>
              <a:t>kJ</a:t>
            </a:r>
            <a:endParaRPr lang="ar-SA" sz="3200" dirty="0"/>
          </a:p>
        </p:txBody>
      </p:sp>
      <p:sp>
        <p:nvSpPr>
          <p:cNvPr id="13" name="مربع نص 15">
            <a:extLst>
              <a:ext uri="{FF2B5EF4-FFF2-40B4-BE49-F238E27FC236}">
                <a16:creationId xmlns:a16="http://schemas.microsoft.com/office/drawing/2014/main" id="{69C5C3AB-9E39-4F53-8BAA-671632EE5D7F}"/>
              </a:ext>
            </a:extLst>
          </p:cNvPr>
          <p:cNvSpPr txBox="1"/>
          <p:nvPr/>
        </p:nvSpPr>
        <p:spPr>
          <a:xfrm>
            <a:off x="107294" y="3995098"/>
            <a:ext cx="11329259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ar-SA" sz="3200" b="1" dirty="0">
                <a:solidFill>
                  <a:srgbClr val="0000FF"/>
                </a:solidFill>
              </a:rPr>
              <a:t>التفاعل ماص للحرارة، تعتبر الحرارة مادة متفاعلة</a:t>
            </a:r>
            <a:endParaRPr lang="en-US" sz="3200" b="1" dirty="0">
              <a:solidFill>
                <a:srgbClr val="0000FF"/>
              </a:solidFill>
            </a:endParaRPr>
          </a:p>
          <a:p>
            <a:pPr marL="457200" indent="-457200"/>
            <a:r>
              <a:rPr lang="ar-SA" sz="3200" b="1" dirty="0">
                <a:solidFill>
                  <a:srgbClr val="0000FF"/>
                </a:solidFill>
              </a:rPr>
              <a:t> 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ar-SA" sz="3200" b="1" dirty="0">
                <a:solidFill>
                  <a:srgbClr val="0000FF"/>
                </a:solidFill>
              </a:rPr>
              <a:t>ينزاح الاتزان نحو اليمين(النواتج)، وبذلك </a:t>
            </a:r>
            <a:r>
              <a:rPr lang="ar-SA" sz="3200" b="1" dirty="0">
                <a:solidFill>
                  <a:srgbClr val="C00000"/>
                </a:solidFill>
              </a:rPr>
              <a:t>يزداد </a:t>
            </a:r>
            <a:r>
              <a:rPr lang="ar-SA" sz="3200" b="1" dirty="0">
                <a:solidFill>
                  <a:srgbClr val="0000FF"/>
                </a:solidFill>
              </a:rPr>
              <a:t> تركيز </a:t>
            </a:r>
            <a:r>
              <a:rPr lang="en-US" sz="3200" b="1" dirty="0">
                <a:solidFill>
                  <a:srgbClr val="0000FF"/>
                </a:solidFill>
              </a:rPr>
              <a:t> NO</a:t>
            </a:r>
            <a:r>
              <a:rPr lang="en-US" b="1" dirty="0">
                <a:solidFill>
                  <a:srgbClr val="0000FF"/>
                </a:solidFill>
              </a:rPr>
              <a:t>2 </a:t>
            </a:r>
            <a:r>
              <a:rPr lang="ar-SA" sz="3200" b="1" dirty="0">
                <a:solidFill>
                  <a:srgbClr val="C00000"/>
                </a:solidFill>
              </a:rPr>
              <a:t>ويقل</a:t>
            </a:r>
            <a:r>
              <a:rPr lang="ar-SA" sz="3200" b="1" dirty="0">
                <a:solidFill>
                  <a:srgbClr val="0000FF"/>
                </a:solidFill>
              </a:rPr>
              <a:t> تركيز </a:t>
            </a:r>
            <a:r>
              <a:rPr lang="en-US" sz="3200" b="1" dirty="0">
                <a:solidFill>
                  <a:srgbClr val="0000FF"/>
                </a:solidFill>
              </a:rPr>
              <a:t> N</a:t>
            </a: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sz="3200" b="1" dirty="0">
                <a:solidFill>
                  <a:srgbClr val="0000FF"/>
                </a:solidFill>
              </a:rPr>
              <a:t>O</a:t>
            </a:r>
            <a:r>
              <a:rPr lang="en-US" b="1" dirty="0">
                <a:solidFill>
                  <a:srgbClr val="0000FF"/>
                </a:solidFill>
              </a:rPr>
              <a:t>4</a:t>
            </a:r>
            <a:endParaRPr lang="ar-SA" sz="3200" b="1" dirty="0">
              <a:solidFill>
                <a:srgbClr val="0000FF"/>
              </a:solidFill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ar-SA" sz="3200" b="1" dirty="0">
                <a:solidFill>
                  <a:srgbClr val="FF0000"/>
                </a:solidFill>
              </a:rPr>
              <a:t>تزداد قيمة </a:t>
            </a:r>
            <a:r>
              <a:rPr lang="ar-SA" sz="3200" b="1" dirty="0">
                <a:solidFill>
                  <a:srgbClr val="0000FF"/>
                </a:solidFill>
              </a:rPr>
              <a:t>ثابت الاتزان</a:t>
            </a:r>
          </a:p>
          <a:p>
            <a:pPr marL="457200" indent="-457200">
              <a:buFont typeface="Wingdings" pitchFamily="2" charset="2"/>
              <a:buChar char="v"/>
            </a:pPr>
            <a:endParaRPr lang="ar-SA" sz="3200" b="1" dirty="0">
              <a:solidFill>
                <a:srgbClr val="0000FF"/>
              </a:solidFill>
            </a:endParaRP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6E4426D1-6102-453D-98BA-C81DEF1ABB1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3539" y="2214950"/>
            <a:ext cx="939800" cy="17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716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4F10EA49-E0B0-4989-B083-13380095CAA2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4A08C2FB-9258-44E7-BD9A-ED328EA132EA}"/>
              </a:ext>
            </a:extLst>
          </p:cNvPr>
          <p:cNvSpPr txBox="1">
            <a:spLocks noGrp="1"/>
          </p:cNvSpPr>
          <p:nvPr/>
        </p:nvSpPr>
        <p:spPr>
          <a:xfrm>
            <a:off x="11712778" y="6446987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13</a:t>
            </a:fld>
            <a:endParaRPr b="1" dirty="0"/>
          </a:p>
        </p:txBody>
      </p:sp>
      <p:sp>
        <p:nvSpPr>
          <p:cNvPr id="4" name="مربع نص 11">
            <a:extLst>
              <a:ext uri="{FF2B5EF4-FFF2-40B4-BE49-F238E27FC236}">
                <a16:creationId xmlns:a16="http://schemas.microsoft.com/office/drawing/2014/main" id="{9D1E9B40-C601-411A-AFD6-600F5B3EA6B9}"/>
              </a:ext>
            </a:extLst>
          </p:cNvPr>
          <p:cNvSpPr txBox="1"/>
          <p:nvPr/>
        </p:nvSpPr>
        <p:spPr>
          <a:xfrm>
            <a:off x="745469" y="3724334"/>
            <a:ext cx="11329259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ar-SA" sz="3600" b="1" dirty="0">
                <a:solidFill>
                  <a:srgbClr val="0000FF"/>
                </a:solidFill>
              </a:rPr>
              <a:t>المواد الحافزة تزيد من سرعة التفاعلين الأمامي والعكسي .</a:t>
            </a:r>
            <a:endParaRPr lang="en-US" sz="3600" b="1" dirty="0">
              <a:solidFill>
                <a:srgbClr val="0000FF"/>
              </a:solidFill>
            </a:endParaRPr>
          </a:p>
          <a:p>
            <a:pPr marL="457200" indent="-457200"/>
            <a:r>
              <a:rPr lang="ar-SA" sz="3600" b="1" dirty="0">
                <a:solidFill>
                  <a:srgbClr val="0000FF"/>
                </a:solidFill>
              </a:rPr>
              <a:t> 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ar-SA" sz="3600" b="1" dirty="0">
                <a:solidFill>
                  <a:srgbClr val="0000FF"/>
                </a:solidFill>
              </a:rPr>
              <a:t>يصل التفاعل مع العامل الحافز إلى حالة الاتزان بشكل أسرع، </a:t>
            </a:r>
            <a:r>
              <a:rPr lang="ar-SA" sz="3600" b="1" dirty="0">
                <a:solidFill>
                  <a:srgbClr val="FF0000"/>
                </a:solidFill>
              </a:rPr>
              <a:t>دون تغير</a:t>
            </a:r>
            <a:r>
              <a:rPr lang="ar-SA" sz="3600" b="1" dirty="0">
                <a:solidFill>
                  <a:srgbClr val="0000FF"/>
                </a:solidFill>
              </a:rPr>
              <a:t> في كمية الناتجة.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1A2C5C36-3475-4EEF-8382-767DAABA70B1}"/>
              </a:ext>
            </a:extLst>
          </p:cNvPr>
          <p:cNvSpPr txBox="1"/>
          <p:nvPr/>
        </p:nvSpPr>
        <p:spPr>
          <a:xfrm>
            <a:off x="5323840" y="1851919"/>
            <a:ext cx="686815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رابعًا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أثر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المواد الحافزة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على حالة الاتزان</a:t>
            </a:r>
          </a:p>
        </p:txBody>
      </p:sp>
    </p:spTree>
    <p:extLst>
      <p:ext uri="{BB962C8B-B14F-4D97-AF65-F5344CB8AC3E}">
        <p14:creationId xmlns:p14="http://schemas.microsoft.com/office/powerpoint/2010/main" val="2446470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14</a:t>
            </a:fld>
            <a:endParaRPr b="1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3C6814D-FDAC-4E62-8552-8C1CE2B4F0FE}"/>
              </a:ext>
            </a:extLst>
          </p:cNvPr>
          <p:cNvSpPr txBox="1"/>
          <p:nvPr/>
        </p:nvSpPr>
        <p:spPr>
          <a:xfrm>
            <a:off x="10647176" y="1885953"/>
            <a:ext cx="1463862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الخلاصة</a:t>
            </a:r>
          </a:p>
        </p:txBody>
      </p:sp>
      <p:graphicFrame>
        <p:nvGraphicFramePr>
          <p:cNvPr id="2" name="رسم تخطيطي 1">
            <a:extLst>
              <a:ext uri="{FF2B5EF4-FFF2-40B4-BE49-F238E27FC236}">
                <a16:creationId xmlns:a16="http://schemas.microsoft.com/office/drawing/2014/main" id="{99629A07-E460-4317-A326-513421A922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6240625"/>
              </p:ext>
            </p:extLst>
          </p:nvPr>
        </p:nvGraphicFramePr>
        <p:xfrm>
          <a:off x="110098" y="1651933"/>
          <a:ext cx="11971803" cy="4940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0185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CD1CF459-A2B1-4712-ACFA-9A24806B8CEF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BB07A271-70E6-460B-ADA4-4ACE9ED64596}"/>
              </a:ext>
            </a:extLst>
          </p:cNvPr>
          <p:cNvSpPr txBox="1"/>
          <p:nvPr/>
        </p:nvSpPr>
        <p:spPr>
          <a:xfrm>
            <a:off x="7924801" y="1947785"/>
            <a:ext cx="3311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9148A410-AABB-404A-BAEE-4E3272719B78}"/>
              </a:ext>
            </a:extLst>
          </p:cNvPr>
          <p:cNvSpPr/>
          <p:nvPr/>
        </p:nvSpPr>
        <p:spPr>
          <a:xfrm>
            <a:off x="1930400" y="3131055"/>
            <a:ext cx="10046544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1-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تصف</a:t>
            </a:r>
            <a:r>
              <a:rPr lang="ar-SA" sz="3600" b="1" dirty="0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 العوامل المتعددة التي تؤثر في الاتزان الكيميائي .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00848210-E38B-4A87-B7CA-34BBEAC3B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A037845A-2217-437D-AD4E-BBF285C316E0}"/>
              </a:ext>
            </a:extLst>
          </p:cNvPr>
          <p:cNvSpPr/>
          <p:nvPr/>
        </p:nvSpPr>
        <p:spPr>
          <a:xfrm>
            <a:off x="1930400" y="4864791"/>
            <a:ext cx="10046544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2-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تفسر</a:t>
            </a:r>
            <a:r>
              <a:rPr lang="ar-SA" sz="3600" b="1" dirty="0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 كيف يطبق مبدأ </a:t>
            </a:r>
            <a:r>
              <a:rPr lang="ar-SA" sz="3600" b="1" dirty="0" err="1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لوشاتيليه</a:t>
            </a:r>
            <a:r>
              <a:rPr lang="ar-SA" sz="3600" b="1" dirty="0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 على أنظمة في حالة اتزان.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387B452A-BDC7-48D5-8C62-D35FBF5293C5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2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51728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3</a:t>
            </a:fld>
            <a:endParaRPr b="1" dirty="0"/>
          </a:p>
        </p:txBody>
      </p:sp>
      <p:grpSp>
        <p:nvGrpSpPr>
          <p:cNvPr id="6" name="Group 32">
            <a:extLst>
              <a:ext uri="{FF2B5EF4-FFF2-40B4-BE49-F238E27FC236}">
                <a16:creationId xmlns:a16="http://schemas.microsoft.com/office/drawing/2014/main" id="{1773C399-3348-4F2C-8100-57FFA5414743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407612" y="4341492"/>
            <a:ext cx="3548628" cy="1637361"/>
            <a:chOff x="432" y="1632"/>
            <a:chExt cx="2448" cy="1392"/>
          </a:xfrm>
        </p:grpSpPr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8169A4A2-782B-4F78-97F0-D6F461238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640"/>
              <a:ext cx="528" cy="384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B17217B2-029C-4C5F-B788-AC47AC5674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97803">
              <a:off x="432" y="2544"/>
              <a:ext cx="2448" cy="9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grpSp>
          <p:nvGrpSpPr>
            <p:cNvPr id="9" name="Group 30">
              <a:extLst>
                <a:ext uri="{FF2B5EF4-FFF2-40B4-BE49-F238E27FC236}">
                  <a16:creationId xmlns:a16="http://schemas.microsoft.com/office/drawing/2014/main" id="{127C2102-055F-4567-BAD4-147E2C3CDB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1728"/>
              <a:ext cx="576" cy="1006"/>
              <a:chOff x="432" y="1728"/>
              <a:chExt cx="576" cy="1006"/>
            </a:xfrm>
          </p:grpSpPr>
          <p:sp>
            <p:nvSpPr>
              <p:cNvPr id="17" name="Rectangle 8">
                <a:extLst>
                  <a:ext uri="{FF2B5EF4-FFF2-40B4-BE49-F238E27FC236}">
                    <a16:creationId xmlns:a16="http://schemas.microsoft.com/office/drawing/2014/main" id="{43921740-2269-48F9-AA50-D1EA131D4E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86725">
                <a:off x="506" y="2494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8" name="Rectangle 9">
                <a:extLst>
                  <a:ext uri="{FF2B5EF4-FFF2-40B4-BE49-F238E27FC236}">
                    <a16:creationId xmlns:a16="http://schemas.microsoft.com/office/drawing/2014/main" id="{CC64CDF9-E8F0-4F27-85D3-262A8F3D22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86725">
                <a:off x="480" y="2256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9" name="Rectangle 10">
                <a:extLst>
                  <a:ext uri="{FF2B5EF4-FFF2-40B4-BE49-F238E27FC236}">
                    <a16:creationId xmlns:a16="http://schemas.microsoft.com/office/drawing/2014/main" id="{F5FC5C91-EF72-4185-849B-5EA32208A4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86725">
                <a:off x="453" y="2017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grpSp>
            <p:nvGrpSpPr>
              <p:cNvPr id="20" name="Group 11">
                <a:extLst>
                  <a:ext uri="{FF2B5EF4-FFF2-40B4-BE49-F238E27FC236}">
                    <a16:creationId xmlns:a16="http://schemas.microsoft.com/office/drawing/2014/main" id="{4A1FE59A-299B-498E-BD83-692D165939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65833">
                <a:off x="768" y="1968"/>
                <a:ext cx="240" cy="720"/>
                <a:chOff x="768" y="2016"/>
                <a:chExt cx="240" cy="720"/>
              </a:xfrm>
            </p:grpSpPr>
            <p:sp>
              <p:nvSpPr>
                <p:cNvPr id="23" name="Rectangle 12">
                  <a:extLst>
                    <a:ext uri="{FF2B5EF4-FFF2-40B4-BE49-F238E27FC236}">
                      <a16:creationId xmlns:a16="http://schemas.microsoft.com/office/drawing/2014/main" id="{88396327-2748-4283-BB07-BBD5CAF565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8" y="2496"/>
                  <a:ext cx="240" cy="24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endParaRPr lang="ar-SA" altLang="ar-SA"/>
                </a:p>
              </p:txBody>
            </p:sp>
            <p:sp>
              <p:nvSpPr>
                <p:cNvPr id="24" name="Rectangle 13">
                  <a:extLst>
                    <a:ext uri="{FF2B5EF4-FFF2-40B4-BE49-F238E27FC236}">
                      <a16:creationId xmlns:a16="http://schemas.microsoft.com/office/drawing/2014/main" id="{F177FD77-C5FC-4E8B-8B9A-75DDEDF7F4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8" y="2016"/>
                  <a:ext cx="240" cy="24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endParaRPr lang="ar-SA" altLang="ar-SA"/>
                </a:p>
              </p:txBody>
            </p:sp>
            <p:sp>
              <p:nvSpPr>
                <p:cNvPr id="25" name="Rectangle 14">
                  <a:extLst>
                    <a:ext uri="{FF2B5EF4-FFF2-40B4-BE49-F238E27FC236}">
                      <a16:creationId xmlns:a16="http://schemas.microsoft.com/office/drawing/2014/main" id="{858C6613-998E-4753-8C02-62720D5C41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8" y="2256"/>
                  <a:ext cx="240" cy="24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endParaRPr lang="ar-SA" altLang="ar-SA"/>
                </a:p>
              </p:txBody>
            </p:sp>
          </p:grpSp>
          <p:sp>
            <p:nvSpPr>
              <p:cNvPr id="21" name="Rectangle 21">
                <a:extLst>
                  <a:ext uri="{FF2B5EF4-FFF2-40B4-BE49-F238E27FC236}">
                    <a16:creationId xmlns:a16="http://schemas.microsoft.com/office/drawing/2014/main" id="{E5758DA0-B583-49BB-8440-B770C7A8B5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86725">
                <a:off x="432" y="1776"/>
                <a:ext cx="240" cy="24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22" name="Rectangle 22">
                <a:extLst>
                  <a:ext uri="{FF2B5EF4-FFF2-40B4-BE49-F238E27FC236}">
                    <a16:creationId xmlns:a16="http://schemas.microsoft.com/office/drawing/2014/main" id="{1EB616C1-69CE-4D16-A9CD-F1FE3D8F27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86725">
                <a:off x="720" y="1728"/>
                <a:ext cx="240" cy="24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</p:grpSp>
        <p:grpSp>
          <p:nvGrpSpPr>
            <p:cNvPr id="10" name="Group 31">
              <a:extLst>
                <a:ext uri="{FF2B5EF4-FFF2-40B4-BE49-F238E27FC236}">
                  <a16:creationId xmlns:a16="http://schemas.microsoft.com/office/drawing/2014/main" id="{11BF2580-387D-4253-8DA2-0752A0BA60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1632"/>
              <a:ext cx="646" cy="765"/>
              <a:chOff x="2160" y="1632"/>
              <a:chExt cx="646" cy="765"/>
            </a:xfrm>
          </p:grpSpPr>
          <p:sp>
            <p:nvSpPr>
              <p:cNvPr id="11" name="Rectangle 16">
                <a:extLst>
                  <a:ext uri="{FF2B5EF4-FFF2-40B4-BE49-F238E27FC236}">
                    <a16:creationId xmlns:a16="http://schemas.microsoft.com/office/drawing/2014/main" id="{3D37DB64-FD8D-4134-A9B1-6E12E3B44A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61772">
                <a:off x="2233" y="1922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2" name="Rectangle 17">
                <a:extLst>
                  <a:ext uri="{FF2B5EF4-FFF2-40B4-BE49-F238E27FC236}">
                    <a16:creationId xmlns:a16="http://schemas.microsoft.com/office/drawing/2014/main" id="{D25ED981-CBF5-4A2F-ABF9-8BEF47B830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61772">
                <a:off x="2278" y="2157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3" name="Rectangle 19">
                <a:extLst>
                  <a:ext uri="{FF2B5EF4-FFF2-40B4-BE49-F238E27FC236}">
                    <a16:creationId xmlns:a16="http://schemas.microsoft.com/office/drawing/2014/main" id="{AC809E9A-0042-4B41-A0C4-B32B2DDCB6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43850">
                <a:off x="2566" y="2109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4" name="Rectangle 20">
                <a:extLst>
                  <a:ext uri="{FF2B5EF4-FFF2-40B4-BE49-F238E27FC236}">
                    <a16:creationId xmlns:a16="http://schemas.microsoft.com/office/drawing/2014/main" id="{A737EF90-A5BF-48FD-A571-3FCB90EA12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43850">
                <a:off x="2521" y="1874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5" name="Rectangle 25">
                <a:extLst>
                  <a:ext uri="{FF2B5EF4-FFF2-40B4-BE49-F238E27FC236}">
                    <a16:creationId xmlns:a16="http://schemas.microsoft.com/office/drawing/2014/main" id="{396F3FA6-8CDB-4FA5-85DC-D8860C3DBF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61772">
                <a:off x="2160" y="1680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6" name="Rectangle 29">
                <a:extLst>
                  <a:ext uri="{FF2B5EF4-FFF2-40B4-BE49-F238E27FC236}">
                    <a16:creationId xmlns:a16="http://schemas.microsoft.com/office/drawing/2014/main" id="{40E0F81A-B92A-4DEE-BEAF-1F0B0B942B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43850">
                <a:off x="2448" y="1632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</p:grpSp>
      </p:grpSp>
      <p:cxnSp>
        <p:nvCxnSpPr>
          <p:cNvPr id="26" name="رابط كسهم مستقيم 25">
            <a:extLst>
              <a:ext uri="{FF2B5EF4-FFF2-40B4-BE49-F238E27FC236}">
                <a16:creationId xmlns:a16="http://schemas.microsoft.com/office/drawing/2014/main" id="{CA351F17-FEC1-4882-8533-CB8EDE2B7810}"/>
              </a:ext>
            </a:extLst>
          </p:cNvPr>
          <p:cNvCxnSpPr/>
          <p:nvPr/>
        </p:nvCxnSpPr>
        <p:spPr>
          <a:xfrm>
            <a:off x="6576060" y="5496584"/>
            <a:ext cx="972108" cy="0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92CAD148-4635-40C6-A498-9E6E7270C755}"/>
              </a:ext>
            </a:extLst>
          </p:cNvPr>
          <p:cNvGrpSpPr/>
          <p:nvPr/>
        </p:nvGrpSpPr>
        <p:grpSpPr>
          <a:xfrm>
            <a:off x="8104996" y="4621774"/>
            <a:ext cx="3182764" cy="1615198"/>
            <a:chOff x="1066800" y="3733800"/>
            <a:chExt cx="3886200" cy="2286000"/>
          </a:xfrm>
        </p:grpSpPr>
        <p:sp>
          <p:nvSpPr>
            <p:cNvPr id="28" name="AutoShape 4">
              <a:extLst>
                <a:ext uri="{FF2B5EF4-FFF2-40B4-BE49-F238E27FC236}">
                  <a16:creationId xmlns:a16="http://schemas.microsoft.com/office/drawing/2014/main" id="{C1DB8687-F9A6-40C4-B984-198247BF2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800" y="5410200"/>
              <a:ext cx="838200" cy="609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29" name="Rectangle 5">
              <a:extLst>
                <a:ext uri="{FF2B5EF4-FFF2-40B4-BE49-F238E27FC236}">
                  <a16:creationId xmlns:a16="http://schemas.microsoft.com/office/drawing/2014/main" id="{600E572D-53DE-44AD-8DEE-367342173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800" y="5257800"/>
              <a:ext cx="3886200" cy="1524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0" name="Rectangle 6">
              <a:extLst>
                <a:ext uri="{FF2B5EF4-FFF2-40B4-BE49-F238E27FC236}">
                  <a16:creationId xmlns:a16="http://schemas.microsoft.com/office/drawing/2014/main" id="{0DBE8CB5-10A6-47D6-BD17-6C352F7DF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4876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1" name="Rectangle 7">
              <a:extLst>
                <a:ext uri="{FF2B5EF4-FFF2-40B4-BE49-F238E27FC236}">
                  <a16:creationId xmlns:a16="http://schemas.microsoft.com/office/drawing/2014/main" id="{7274E649-2B7B-446E-9D89-7B9171FC7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4495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2" name="Rectangle 8">
              <a:extLst>
                <a:ext uri="{FF2B5EF4-FFF2-40B4-BE49-F238E27FC236}">
                  <a16:creationId xmlns:a16="http://schemas.microsoft.com/office/drawing/2014/main" id="{B2763741-3011-4DDE-9F60-ABCB9FD844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876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id="{B1AB1356-2D8D-4731-A8E8-758C143D5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114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4" name="Rectangle 10">
              <a:extLst>
                <a:ext uri="{FF2B5EF4-FFF2-40B4-BE49-F238E27FC236}">
                  <a16:creationId xmlns:a16="http://schemas.microsoft.com/office/drawing/2014/main" id="{2EB39292-2938-44A1-A3E3-36EA4E8BB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495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5" name="Rectangle 11">
              <a:extLst>
                <a:ext uri="{FF2B5EF4-FFF2-40B4-BE49-F238E27FC236}">
                  <a16:creationId xmlns:a16="http://schemas.microsoft.com/office/drawing/2014/main" id="{D0C02953-AB8A-4FB3-9DCE-68AE6E692F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4114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6" name="Rectangle 12">
              <a:extLst>
                <a:ext uri="{FF2B5EF4-FFF2-40B4-BE49-F238E27FC236}">
                  <a16:creationId xmlns:a16="http://schemas.microsoft.com/office/drawing/2014/main" id="{E85E0A81-AAC1-4AD3-B17F-7D5CBDB66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4495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7" name="Rectangle 13">
              <a:extLst>
                <a:ext uri="{FF2B5EF4-FFF2-40B4-BE49-F238E27FC236}">
                  <a16:creationId xmlns:a16="http://schemas.microsoft.com/office/drawing/2014/main" id="{2A55BADC-EDD2-4FE9-B3D1-9C588FEE34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4495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8" name="Rectangle 14">
              <a:extLst>
                <a:ext uri="{FF2B5EF4-FFF2-40B4-BE49-F238E27FC236}">
                  <a16:creationId xmlns:a16="http://schemas.microsoft.com/office/drawing/2014/main" id="{4D83D0C9-97D7-4C2A-9236-95763CA81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4876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9" name="Rectangle 15">
              <a:extLst>
                <a:ext uri="{FF2B5EF4-FFF2-40B4-BE49-F238E27FC236}">
                  <a16:creationId xmlns:a16="http://schemas.microsoft.com/office/drawing/2014/main" id="{53DD3A05-F220-4511-AC69-7CED6007E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4876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40" name="Rectangle 16">
              <a:extLst>
                <a:ext uri="{FF2B5EF4-FFF2-40B4-BE49-F238E27FC236}">
                  <a16:creationId xmlns:a16="http://schemas.microsoft.com/office/drawing/2014/main" id="{3960894B-598E-4214-880E-BCB988709B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4114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41" name="Rectangle 17">
              <a:extLst>
                <a:ext uri="{FF2B5EF4-FFF2-40B4-BE49-F238E27FC236}">
                  <a16:creationId xmlns:a16="http://schemas.microsoft.com/office/drawing/2014/main" id="{EF6E16A0-1B29-4B35-8C11-A8D051141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4114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42" name="Rectangle 18">
              <a:extLst>
                <a:ext uri="{FF2B5EF4-FFF2-40B4-BE49-F238E27FC236}">
                  <a16:creationId xmlns:a16="http://schemas.microsoft.com/office/drawing/2014/main" id="{0C2419F4-1B4C-42DC-85F4-FCC22EDBB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0" y="3733800"/>
              <a:ext cx="381000" cy="3810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43" name="Rectangle 19">
              <a:extLst>
                <a:ext uri="{FF2B5EF4-FFF2-40B4-BE49-F238E27FC236}">
                  <a16:creationId xmlns:a16="http://schemas.microsoft.com/office/drawing/2014/main" id="{A72A7E64-021F-480A-8DAB-9077D34878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3733800"/>
              <a:ext cx="381000" cy="3810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</p:grp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2FA80BEE-DB1A-43B0-9308-6BF7E259DC51}"/>
              </a:ext>
            </a:extLst>
          </p:cNvPr>
          <p:cNvSpPr txBox="1"/>
          <p:nvPr/>
        </p:nvSpPr>
        <p:spPr>
          <a:xfrm>
            <a:off x="3251200" y="2480061"/>
            <a:ext cx="8377047" cy="14811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ينص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: إذا بذل جهد على نظام في حالة اتزان فإن ذلك يؤدي إلى إزاحة النظام في اتجاه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يخفف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أثر هذا الجهد .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EC16C20E-92ED-483F-9E3B-BEAD63D1E8A9}"/>
              </a:ext>
            </a:extLst>
          </p:cNvPr>
          <p:cNvSpPr txBox="1"/>
          <p:nvPr/>
        </p:nvSpPr>
        <p:spPr>
          <a:xfrm>
            <a:off x="8642802" y="1809854"/>
            <a:ext cx="3217614" cy="8237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مبدأ </a:t>
            </a:r>
            <a:r>
              <a:rPr lang="ar-SA" sz="3600" b="1" dirty="0" err="1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لوشاتيليه</a:t>
            </a:r>
            <a:endParaRPr lang="ar-SA" sz="3600" b="1" dirty="0">
              <a:solidFill>
                <a:srgbClr val="C00000"/>
              </a:solidFill>
              <a:latin typeface="ae_AlMateen" panose="02060803050605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006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4</a:t>
            </a:fld>
            <a:endParaRPr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4296C59C-BFBF-45B1-8410-9F0CC9170EF9}"/>
              </a:ext>
            </a:extLst>
          </p:cNvPr>
          <p:cNvSpPr txBox="1"/>
          <p:nvPr/>
        </p:nvSpPr>
        <p:spPr>
          <a:xfrm>
            <a:off x="3379496" y="2755680"/>
            <a:ext cx="8704758" cy="36971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ما هو الجهد ؟</a:t>
            </a:r>
          </a:p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هو أي تغير يؤثر في اتزان نظام معين.</a:t>
            </a:r>
          </a:p>
          <a:p>
            <a:pPr>
              <a:lnSpc>
                <a:spcPct val="150000"/>
              </a:lnSpc>
            </a:pPr>
            <a:endParaRPr lang="ar-SA" sz="3200" b="1" dirty="0">
              <a:latin typeface="ae_AlMateen" panose="02060803050605020204" pitchFamily="18" charset="-78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استجابة الاتزان للإجهاد : </a:t>
            </a:r>
          </a:p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الاتزان ينزاح في الاتجاه الذي يقلل من التأثير الواقع عليه.</a:t>
            </a:r>
          </a:p>
        </p:txBody>
      </p:sp>
      <p:pic>
        <p:nvPicPr>
          <p:cNvPr id="9" name="Picture 2" descr="http://www.sciencegeek.net/APchemistry/Presentations/13_LeChatelier/data/img0.png">
            <a:hlinkClick r:id="rId2"/>
            <a:extLst>
              <a:ext uri="{FF2B5EF4-FFF2-40B4-BE49-F238E27FC236}">
                <a16:creationId xmlns:a16="http://schemas.microsoft.com/office/drawing/2014/main" id="{ACEB2586-559E-48B2-AB8B-446719B8A2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45" y="2060544"/>
            <a:ext cx="2691818" cy="146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s://encrypted-tbn3.gstatic.com/images?q=tbn:ANd9GcQWnPSiZ2KyXBIKRCrD0qCHrYmMIZWpBsSokQUEJ6OEte7r-RPc">
            <a:hlinkClick r:id="rId4"/>
            <a:extLst>
              <a:ext uri="{FF2B5EF4-FFF2-40B4-BE49-F238E27FC236}">
                <a16:creationId xmlns:a16="http://schemas.microsoft.com/office/drawing/2014/main" id="{14307C77-BD1B-49A9-B6BF-47085542E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45" y="4009328"/>
            <a:ext cx="2595955" cy="235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9F54F646-2436-4600-8B5E-154698CC7C88}"/>
              </a:ext>
            </a:extLst>
          </p:cNvPr>
          <p:cNvSpPr txBox="1"/>
          <p:nvPr/>
        </p:nvSpPr>
        <p:spPr>
          <a:xfrm>
            <a:off x="8642802" y="1809854"/>
            <a:ext cx="3217614" cy="8237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مبدأ </a:t>
            </a:r>
            <a:r>
              <a:rPr lang="ar-SA" sz="3600" b="1" dirty="0" err="1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لوشاتيليه</a:t>
            </a:r>
            <a:endParaRPr lang="ar-SA" sz="3600" b="1" dirty="0">
              <a:solidFill>
                <a:srgbClr val="C00000"/>
              </a:solidFill>
              <a:latin typeface="ae_AlMateen" panose="02060803050605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046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8" y="6446987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5</a:t>
            </a:fld>
            <a:endParaRPr b="1" dirty="0"/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C62AF70C-80FF-4698-8400-B1F1B484F5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388" y="1895475"/>
            <a:ext cx="6927554" cy="4690012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6505CC8D-483B-4D14-AACC-F1AC20DD3F3A}"/>
              </a:ext>
            </a:extLst>
          </p:cNvPr>
          <p:cNvSpPr txBox="1"/>
          <p:nvPr/>
        </p:nvSpPr>
        <p:spPr>
          <a:xfrm>
            <a:off x="8642802" y="1809854"/>
            <a:ext cx="3217614" cy="8237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مبدأ </a:t>
            </a:r>
            <a:r>
              <a:rPr lang="ar-SA" sz="3600" b="1" dirty="0" err="1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لوشاتيليه</a:t>
            </a:r>
            <a:endParaRPr lang="ar-SA" sz="3600" b="1" dirty="0">
              <a:solidFill>
                <a:srgbClr val="C00000"/>
              </a:solidFill>
              <a:latin typeface="ae_AlMateen" panose="02060803050605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5556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6</a:t>
            </a:fld>
            <a:endParaRPr b="1" dirty="0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125AD6E-2457-4F40-9F38-2A855D6DC3A1}"/>
              </a:ext>
            </a:extLst>
          </p:cNvPr>
          <p:cNvGraphicFramePr>
            <a:graphicFrameLocks noGrp="1"/>
          </p:cNvGraphicFramePr>
          <p:nvPr/>
        </p:nvGraphicFramePr>
        <p:xfrm>
          <a:off x="1704947" y="3429000"/>
          <a:ext cx="9076838" cy="322829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07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9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1594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العامل المؤثر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e_AlMateen" panose="02060803050605020204" pitchFamily="18" charset="-78"/>
                          <a:cs typeface="+mj-cs"/>
                        </a:rPr>
                        <a:t>حالة الاتزان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e_AlMateen" panose="02060803050605020204" pitchFamily="18" charset="-78"/>
                          <a:cs typeface="+mj-cs"/>
                        </a:rPr>
                        <a:t>ثابت الاتزان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5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زيادة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تركيز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المتفاعلات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الاتزان ناحية اليمين (</a:t>
                      </a:r>
                      <a:r>
                        <a:rPr lang="ar-SA" sz="2400" b="1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النواتج </a:t>
                      </a: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لا يتأثر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5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زيادة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تركيز 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النواتج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الاتزان ناحية اليسار ( </a:t>
                      </a:r>
                      <a:r>
                        <a:rPr lang="ar-SA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المتفاعلات</a:t>
                      </a: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 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5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نقص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تركيز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المتفاعلات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الاتزان ناحية اليسار ( </a:t>
                      </a:r>
                      <a:r>
                        <a:rPr lang="ar-SA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المتفاعلات</a:t>
                      </a: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 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5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نقص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تركيز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النواتج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الاتزان ناحية اليمين ( </a:t>
                      </a:r>
                      <a:r>
                        <a:rPr lang="ar-SA" sz="2400" b="1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النواتج</a:t>
                      </a: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 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438147F0-312D-494D-BF99-4D9C6607A52C}"/>
              </a:ext>
            </a:extLst>
          </p:cNvPr>
          <p:cNvSpPr txBox="1"/>
          <p:nvPr/>
        </p:nvSpPr>
        <p:spPr>
          <a:xfrm>
            <a:off x="6029324" y="1851919"/>
            <a:ext cx="616267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أولاً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أثر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التركيز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 على حالة الاتزان</a:t>
            </a:r>
          </a:p>
        </p:txBody>
      </p:sp>
    </p:spTree>
    <p:extLst>
      <p:ext uri="{BB962C8B-B14F-4D97-AF65-F5344CB8AC3E}">
        <p14:creationId xmlns:p14="http://schemas.microsoft.com/office/powerpoint/2010/main" val="44264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7</a:t>
            </a:fld>
            <a:endParaRPr b="1" dirty="0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D870D010-51D3-4A23-9E09-37A9F225A8FD}"/>
              </a:ext>
            </a:extLst>
          </p:cNvPr>
          <p:cNvGraphicFramePr>
            <a:graphicFrameLocks noGrp="1"/>
          </p:cNvGraphicFramePr>
          <p:nvPr/>
        </p:nvGraphicFramePr>
        <p:xfrm>
          <a:off x="1109670" y="3599340"/>
          <a:ext cx="10407018" cy="227758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170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01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6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8374"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العامل</a:t>
                      </a:r>
                      <a:r>
                        <a:rPr lang="ar-SA" sz="3200" b="1" baseline="0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المؤثر </a:t>
                      </a:r>
                      <a:endParaRPr lang="ar-SA" sz="3200" b="1" dirty="0">
                        <a:solidFill>
                          <a:srgbClr val="0070C0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حالة الاتزان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ثابت الاتزان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9605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زيادة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الضغط 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( نقص الحجم 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ناحية الاتجاه ذو عدد المولات الأقل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لا يتأثر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9605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نقص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الضغط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( زيادة الحجم 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ناحية الاتجاه ذو عدد المولات الأكثر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03ACC2D6-946B-4F7D-9B38-E610A451DA9E}"/>
              </a:ext>
            </a:extLst>
          </p:cNvPr>
          <p:cNvSpPr txBox="1"/>
          <p:nvPr/>
        </p:nvSpPr>
        <p:spPr>
          <a:xfrm>
            <a:off x="6096000" y="1851919"/>
            <a:ext cx="60960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ثانياً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تأثير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الضغط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على حالة الاتزان </a:t>
            </a:r>
          </a:p>
        </p:txBody>
      </p:sp>
    </p:spTree>
    <p:extLst>
      <p:ext uri="{BB962C8B-B14F-4D97-AF65-F5344CB8AC3E}">
        <p14:creationId xmlns:p14="http://schemas.microsoft.com/office/powerpoint/2010/main" val="108562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4F10EA49-E0B0-4989-B083-13380095CAA2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4A08C2FB-9258-44E7-BD9A-ED328EA132EA}"/>
              </a:ext>
            </a:extLst>
          </p:cNvPr>
          <p:cNvSpPr txBox="1">
            <a:spLocks noGrp="1"/>
          </p:cNvSpPr>
          <p:nvPr/>
        </p:nvSpPr>
        <p:spPr>
          <a:xfrm>
            <a:off x="11712778" y="6446987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8</a:t>
            </a:fld>
            <a:endParaRPr b="1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0827A9B-430F-4AFF-BD14-8CE819E7F43C}"/>
              </a:ext>
            </a:extLst>
          </p:cNvPr>
          <p:cNvSpPr txBox="1"/>
          <p:nvPr/>
        </p:nvSpPr>
        <p:spPr>
          <a:xfrm>
            <a:off x="5323840" y="1851919"/>
            <a:ext cx="686815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ثالثًا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أثر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درجة الحرارة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 على حالة الاتزان</a:t>
            </a:r>
          </a:p>
        </p:txBody>
      </p:sp>
      <p:pic>
        <p:nvPicPr>
          <p:cNvPr id="12" name="table">
            <a:extLst>
              <a:ext uri="{FF2B5EF4-FFF2-40B4-BE49-F238E27FC236}">
                <a16:creationId xmlns:a16="http://schemas.microsoft.com/office/drawing/2014/main" id="{9FBDCFD8-38FA-42C3-8296-435D53AA45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297"/>
          <a:stretch/>
        </p:blipFill>
        <p:spPr>
          <a:xfrm>
            <a:off x="1229360" y="4079122"/>
            <a:ext cx="10506962" cy="264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175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4F10EA49-E0B0-4989-B083-13380095CAA2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4A08C2FB-9258-44E7-BD9A-ED328EA132EA}"/>
              </a:ext>
            </a:extLst>
          </p:cNvPr>
          <p:cNvSpPr txBox="1">
            <a:spLocks noGrp="1"/>
          </p:cNvSpPr>
          <p:nvPr/>
        </p:nvSpPr>
        <p:spPr>
          <a:xfrm>
            <a:off x="11712778" y="6446987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9</a:t>
            </a:fld>
            <a:endParaRPr b="1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0827A9B-430F-4AFF-BD14-8CE819E7F43C}"/>
              </a:ext>
            </a:extLst>
          </p:cNvPr>
          <p:cNvSpPr txBox="1"/>
          <p:nvPr/>
        </p:nvSpPr>
        <p:spPr>
          <a:xfrm>
            <a:off x="3314700" y="1851919"/>
            <a:ext cx="887729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ثالثًا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أثر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درجة الحرارة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 على حالة الاتزان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وثابت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الاتزان</a:t>
            </a:r>
          </a:p>
        </p:txBody>
      </p:sp>
      <p:pic>
        <p:nvPicPr>
          <p:cNvPr id="12" name="table">
            <a:extLst>
              <a:ext uri="{FF2B5EF4-FFF2-40B4-BE49-F238E27FC236}">
                <a16:creationId xmlns:a16="http://schemas.microsoft.com/office/drawing/2014/main" id="{9FBDCFD8-38FA-42C3-8296-435D53AA45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678" y="4079122"/>
            <a:ext cx="11280644" cy="264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627</Words>
  <Application>Microsoft Office PowerPoint</Application>
  <PresentationFormat>شاشة عريضة</PresentationFormat>
  <Paragraphs>123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3" baseType="lpstr">
      <vt:lpstr>ae_AlMateen</vt:lpstr>
      <vt:lpstr>Arial</vt:lpstr>
      <vt:lpstr>Calibri</vt:lpstr>
      <vt:lpstr>Calibri Light</vt:lpstr>
      <vt:lpstr>Sakkal Majalla</vt:lpstr>
      <vt:lpstr>Symbol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2022-03-07T20:04:14Z</dcterms:modified>
</cp:coreProperties>
</file>