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6" r:id="rId5"/>
    <p:sldId id="280" r:id="rId6"/>
    <p:sldId id="353" r:id="rId7"/>
    <p:sldId id="345" r:id="rId8"/>
    <p:sldId id="346" r:id="rId9"/>
    <p:sldId id="347" r:id="rId10"/>
    <p:sldId id="354" r:id="rId11"/>
    <p:sldId id="355" r:id="rId12"/>
    <p:sldId id="356" r:id="rId13"/>
    <p:sldId id="357" r:id="rId14"/>
    <p:sldId id="358" r:id="rId15"/>
    <p:sldId id="359" r:id="rId16"/>
    <p:sldId id="289" r:id="rId17"/>
    <p:sldId id="275" r:id="rId18"/>
    <p:sldId id="274" r:id="rId19"/>
    <p:sldId id="295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2481"/>
    <a:srgbClr val="80C687"/>
    <a:srgbClr val="9D4594"/>
    <a:srgbClr val="FFFFFF"/>
    <a:srgbClr val="C5C000"/>
    <a:srgbClr val="E5E5E5"/>
    <a:srgbClr val="F5E26F"/>
    <a:srgbClr val="E5E57F"/>
    <a:srgbClr val="FFFF65"/>
    <a:srgbClr val="7E5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91" autoAdjust="0"/>
    <p:restoredTop sz="94660"/>
  </p:normalViewPr>
  <p:slideViewPr>
    <p:cSldViewPr snapToGrid="0">
      <p:cViewPr varScale="1">
        <p:scale>
          <a:sx n="56" d="100"/>
          <a:sy n="56" d="100"/>
        </p:scale>
        <p:origin x="7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530112D-0F08-4021-9A79-D1F389BF0709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E144244-E8F0-4494-9D5D-AAB5C16D52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73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40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1F5154-26A1-5920-3B0C-60C7CCC32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866EC05F-AC35-DFFE-EF3B-5E5E40AB71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56240B7-4A4B-B688-7DCC-2DE2AF045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6A23CAF-4BD6-5894-3AB2-2CFE85EC6A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4475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F5ADE-7EC6-EF2D-4516-B0915B3D4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63A3E6D-1399-72B0-2D23-B261A3D5E5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FA2A4E0-1D97-219F-C32B-87DCCB3B15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7E28855-6756-940A-BF54-F9FA47C436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99099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4842E-A3E2-BB78-7EBA-2CBEB878C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AD2EA7E1-8635-7659-ADD9-4C6CAD1744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10956E9-5469-C4FF-1AA0-D825892F4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076953-AAE6-ACF4-7601-26CE13094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39965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D41B3-CE9F-4CD0-08E8-5F1CAB3D0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495B98F-57B7-BA55-2629-7FAC5EE9E3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8ACD706-2C0C-D5B8-83B2-511D0D716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6E57208-D9B4-8C8D-7F38-915645FCC1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36252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8395B-8FA4-A2DD-52EE-1594F389E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7EE921D-35D7-7EBA-96EF-9E51FAEB2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49131062-7726-53AF-E95F-56F83FC513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2260B6F-AC74-B6D8-14DE-FF59F211FC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41060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034EC-9971-F580-E8BF-11B6F5F73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60B12013-90E4-4579-7B29-403273CA58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52357CB3-5DC2-4794-4977-BBB1CFBF6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A6C7DB9-2FE7-5F16-558D-4D9E70A0DD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18795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25902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79494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50121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19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59583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22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891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0845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995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CB2F5-F084-7F25-DF5F-E15724A15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41FD85F1-0E2B-EA1D-2F28-508379842B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3123963B-F009-1428-A3D4-E20F2F5DF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62D1D8-0729-BCB2-E169-F0D90A644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61082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2CF1C-5745-1316-A00E-34B8E4A43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C3C92409-8CB5-18CC-EDAC-DB127615FD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BA4C1FD-5A7B-66CE-E933-B45B6A6C0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E299844-7948-DB67-FF3B-FF3F756FD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6761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24C13-597B-700A-54CB-FE447216B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5309D4E-D3F3-2C32-4CDF-82F46D7D04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F7C1EEEE-D987-0AED-9DD6-92C3F214A8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37EFAD3-9165-DCC7-A737-4E68F24D35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5198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938C6-F13C-7192-C6FA-55B112BDC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B9A0820B-2838-34EB-A42E-BE890F104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E483DBE5-3538-722F-0223-249073CFA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0A978D4-4550-6E50-303A-1ED64CD2EB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44244-E8F0-4494-9D5D-AAB5C16D52AC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2721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F455A2-56E2-982F-404C-8EB45B9F0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F802288-9EFD-B9DE-4574-2A6E11450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BFF3E-2A3A-935F-8F1C-64A2FBAE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303B5C-BDDD-C7B6-EC85-3A50950A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7AC74-F1CC-2F1B-30BE-CBC2321B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122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5EC7CF-5B4F-0556-0947-0919EE99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B48E3F-CB3D-7E0F-C4C7-3F402B03B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B7EE2C4-47B5-1716-254C-D66BC478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02F6D9-96DC-46D9-3142-83F0516F9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1B90E-0405-F6AD-D140-15250B0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59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07E572A-608C-1FA0-13E4-8CA48B988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B50061F-FD5A-78A0-8543-39607AE81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20D564-D958-F49E-B444-2CE69D468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F0FA1D-D02D-94BF-A710-5DEA66542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812D2A-D5AD-1FEF-192E-9D4052DF0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753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9CBC9A-EF41-5943-1912-229D9B98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A2E3143-FDFD-F180-0312-72234CFAA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AAA191-0512-AAD4-26B3-FADF62797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7D6912-318D-1C97-B928-A8E7C90F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9EB55D-30FD-7B90-4BC7-9DA784A1C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99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6B07DA-D520-F09D-247E-605817D9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F0BA419-D541-65D3-1120-718190B46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641F9B-4923-10A4-4194-149A09F5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2F0FFED-CC9D-AC73-4CDB-31360946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1E7DC6-009B-10DE-FBD5-FD6723E20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85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87CE60-11AD-7ACD-A939-71C18991E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818D4A-E9B6-C067-5D0D-ED5B7B8B7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BECF84-B461-494A-2838-D3670E6CD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06A373F-BB11-DC3D-FE1F-325C0A21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077A90-DC64-C12F-6F41-2E79A75B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3913EED-5BD9-32DD-F738-0C4E90EF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7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DAABDE-01C5-0F84-0E57-08B28E289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3EDD66C-908D-C50A-1C37-8A2DC0B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EAF56F-A05D-810A-289D-4EDE0FAA7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90198DE-7E41-0490-458B-185EFDB808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FAD686-97A7-11A3-D788-4CBF32CA4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B1EFBF3-DF14-55D0-B88B-28A01B71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3FD97FE-9238-7809-97B8-0C7684339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C660262-2124-2869-BCFA-24FF12E3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5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5481EA-DCF0-EC83-3F0E-573274E1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7EBA8C3-1B3D-1FB4-5C9A-298BCEB5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17ADE48-C332-52BF-7F25-0495177B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08553D-CAF8-5243-17EB-4B9902A71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4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F65F02F-C20D-721F-7E57-35A67BF0F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FB00B49-C8DC-BEA2-C872-69CC7CAE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29062EA-986C-BA03-9677-D013FA0D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CAAB9A2-F1D2-C5EB-1452-C28945F671F0}"/>
              </a:ext>
            </a:extLst>
          </p:cNvPr>
          <p:cNvSpPr txBox="1"/>
          <p:nvPr userDrawn="1"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157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B6A54-D28C-9FE0-2D1B-D15822961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02E3F3-FCCB-AEA2-4B6B-7D9F5574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F23DAF-EFD0-5D94-6075-BA27F589C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16122-7126-3BD5-6666-300F69759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20A67-9B44-7EA4-1680-30FDE11DC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B12F7F8-0712-CAD7-24A4-94B62A34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3302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AFEC84-96C6-84DC-9A89-4182EA447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4BE874-CB1A-598A-4C89-381470028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B381BBD-44CA-E0C7-F236-D2D5FC4E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F307CD-1732-ACD8-89BE-929F945B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EFB2AF-11A9-081A-1794-126F547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87E466-8E3A-E5FD-7DDD-8FE4615E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79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BEFC4D0-679E-3081-856B-E53EDE40C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9DD5E9-D306-CE93-8417-14FE3CB92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639550-3CB5-CF58-F7E6-B524A6228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E9D1B-2837-423C-9143-CC02A33D2692}" type="datetimeFigureOut">
              <a:rPr lang="ar-SA" smtClean="0"/>
              <a:t>28/06/46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8A743D-28AB-CA19-1DCF-C3645CDCA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BF7FC2-9380-9019-AF2E-08BB905AF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6D8512-FDCA-4FC4-BB5E-25092ABD99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71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../../&#1575;&#1604;&#1587;&#1580;&#1604;&#1575;&#1578;/&#1587;&#1580;&#1604;%201446.xlsm" TargetMode="External"/><Relationship Id="rId5" Type="http://schemas.openxmlformats.org/officeDocument/2006/relationships/image" Target="../media/image3.jp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4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10" Type="http://schemas.openxmlformats.org/officeDocument/2006/relationships/image" Target="../media/image25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5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7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8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jpe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10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png"/><Relationship Id="rId5" Type="http://schemas.openxmlformats.org/officeDocument/2006/relationships/image" Target="../media/image3.jpg"/><Relationship Id="rId10" Type="http://schemas.openxmlformats.org/officeDocument/2006/relationships/image" Target="../media/image19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3.jpg"/><Relationship Id="rId10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281C035-21BA-1515-38EA-26540E0FFD0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9E6FD20-B90F-AB8B-626B-3A87090CF20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مهاراتي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7DDB1D0-3957-27ED-5455-2C39535B06C1}"/>
              </a:ext>
            </a:extLst>
          </p:cNvPr>
          <p:cNvSpPr txBox="1"/>
          <p:nvPr/>
        </p:nvSpPr>
        <p:spPr>
          <a:xfrm rot="16200000">
            <a:off x="10917933" y="226232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EEBEF63-B8AE-2CB2-6B18-980B2348ED13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E6A7CB9-988A-907A-393A-76411849183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F2ABF481-265F-AA5E-3E76-DC70D07DFB8C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AB6A7C7-4D7D-FDC8-12FE-82F5C539C7D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63689D8-F1B1-BB15-B14A-53E53DE8CC4A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DAB44B1-589F-FAAE-E923-E7804EC9F821}"/>
              </a:ext>
            </a:extLst>
          </p:cNvPr>
          <p:cNvSpPr/>
          <p:nvPr/>
        </p:nvSpPr>
        <p:spPr>
          <a:xfrm>
            <a:off x="11388712" y="69944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6A834D8-BC7C-A458-3BBA-6C9553BFA29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graphicFrame>
        <p:nvGraphicFramePr>
          <p:cNvPr id="31" name="جدول 30">
            <a:extLst>
              <a:ext uri="{FF2B5EF4-FFF2-40B4-BE49-F238E27FC236}">
                <a16:creationId xmlns:a16="http://schemas.microsoft.com/office/drawing/2014/main" id="{35CF97F9-8AC5-7705-F65F-2A83713C5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747017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القطوع الزائدة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pic>
        <p:nvPicPr>
          <p:cNvPr id="36" name="صورة 35">
            <a:extLst>
              <a:ext uri="{FF2B5EF4-FFF2-40B4-BE49-F238E27FC236}">
                <a16:creationId xmlns:a16="http://schemas.microsoft.com/office/drawing/2014/main" id="{E1B9892B-CA8D-CF3C-180E-05F4CD618FA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82C36323-9CB8-4349-201D-304800328455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8B248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حل الواجب</a:t>
            </a:r>
          </a:p>
        </p:txBody>
      </p:sp>
      <p:pic>
        <p:nvPicPr>
          <p:cNvPr id="25" name="رسم 24" descr="دفتر العناوين مع تعبئة خالصة">
            <a:hlinkClick r:id="rId6" action="ppaction://hlinkfile"/>
            <a:extLst>
              <a:ext uri="{FF2B5EF4-FFF2-40B4-BE49-F238E27FC236}">
                <a16:creationId xmlns:a16="http://schemas.microsoft.com/office/drawing/2014/main" id="{7EC52051-9654-2F71-4829-536915ED2E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4196" y="1777900"/>
            <a:ext cx="1318181" cy="1318181"/>
          </a:xfrm>
          <a:prstGeom prst="rect">
            <a:avLst/>
          </a:prstGeom>
        </p:spPr>
      </p:pic>
      <p:sp>
        <p:nvSpPr>
          <p:cNvPr id="26" name="مربع نص 25">
            <a:extLst>
              <a:ext uri="{FF2B5EF4-FFF2-40B4-BE49-F238E27FC236}">
                <a16:creationId xmlns:a16="http://schemas.microsoft.com/office/drawing/2014/main" id="{05470039-069F-A79A-5E2C-A42417FCF014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8" name="صورة 27">
            <a:extLst>
              <a:ext uri="{FF2B5EF4-FFF2-40B4-BE49-F238E27FC236}">
                <a16:creationId xmlns:a16="http://schemas.microsoft.com/office/drawing/2014/main" id="{4D718C9F-38CE-BA08-2D03-332195AC2C3C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11487" y="2318562"/>
            <a:ext cx="5996254" cy="3625038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E4518869-3646-2F5D-1C80-B4B91FC934CB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3F8EE"/>
              </a:clrFrom>
              <a:clrTo>
                <a:srgbClr val="F3F8EE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2890" y="3182901"/>
            <a:ext cx="4759290" cy="139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866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1AAD97-0B89-5706-F9B8-2DD383EBB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D555C43-829D-4633-7158-0544F91630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D60333C9-5B95-D42C-5D72-2AD991BB387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7C2E494-F72C-B7C0-1A41-643918CF757A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20766E-9530-3587-A36A-59F9BC1924CB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4A130D6-99E3-1F45-AEB5-A26BA24180C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399854C1-A938-9CE9-2479-7B4FFC1D0B74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67514E8-7B3F-5240-8EC3-C90786533F36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36C118-05BE-6332-2EEC-AE71E1DBE446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7F443EA9-39A6-F4AB-C153-6333F5B793A5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D5CCFA6-A230-90F5-510A-D7D8BB86527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7A3EB6AF-2B2F-BC9C-7585-4250D109015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A53CE26-FD7E-DEE7-B32D-CF3EC6E34DD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F2257DB8-CB78-1DBE-3C8C-6D33E244068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B807DAD-B7B6-63A7-6253-3E2935423E72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5C61F18-D4D1-C722-C00F-D3E0ADDA5C8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417162BE-8A7E-F0A8-0FF5-A8E4474C5144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78278275-A1E7-49D6-5F1E-74CF135F38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934D9A07-95DB-57C0-8686-627CCF218D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D75B7D4-4060-5F37-0B3D-9A88CDDC745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E28D9D76-3F30-9378-AEBA-42D31D198824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5D8FA07-1B4E-C6DB-D536-BE43D0776FD1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88B7545-CB44-A73F-8253-E77FC607063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B2E1747-619B-07A3-DD95-275BC325510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83164BF2-04C0-BAB4-D402-727D249EDE2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5C2AACEC-94D5-0A5F-58EE-A08959BF1C9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D098FA1-D992-2551-94E7-16FD38F24EF6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8C883F73-CBC2-8633-1919-8DD16558A8F0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82F6FCF2-424E-4AAA-E20C-4B8E1E187DB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6BC013F6-9CC5-6639-111A-597A524C42E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4502" y="2296054"/>
            <a:ext cx="8717113" cy="188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59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42189-9FEC-7FD2-B5ED-D27C1709E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A5AD2DE-ECDE-C951-0D5F-9FC636963A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1D2F395-EC61-C6C0-D412-1DC2EAAABF4F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816A05E-5E48-ACC3-7C1F-CF5E3826C8C7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5A7C364-7B3D-3A4F-8D69-8B329DC95148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33504DB-5D9E-A31C-C0A1-CA888AFD563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0F4B73-350F-B333-0710-61B695CCCA57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32163E3-49FE-0EBF-F6ED-7B7ABE3F1A0B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EBC7B2C-3F15-FB15-2585-DC787170A6AF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F51C5542-E07B-F322-A785-F2E68EBA7D6D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97694D8-52BD-30E2-FF3F-97C28233E54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B368086-8148-BCA8-9C84-65971ED0C5E4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90E2E3B-9457-D9D0-13B1-64B965B4EFA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E6C2D26-F578-15D3-4259-3B2E5AE4D34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C535D9E-A85E-244F-99CE-7CD3A02079A6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40DA665-7E35-EE66-F1EC-0DB5F7FE335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1CBEB128-DA3B-1546-9BA4-30E3236D66B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AB152E3E-F0C1-EF16-882E-DFCD2A65B6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C4803CA-E591-5EA1-2726-338707A9D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E030224-D227-B4DE-44BD-4FC3C1E37144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005E976C-0727-E9D5-5F07-F464B3E54948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529B663-1DEB-782D-F094-221801867C29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F368EEA-31A4-5DFE-581D-322AD3CC0116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1D323730-7FDA-3C98-6CAD-5C38366EBFA8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8BCC090-58E0-FB81-0609-E907A8D6A10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CEADAA69-5EC8-85F1-1C69-E04FAAE6ED9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6F4C9AEB-5046-3F94-4FB5-0F73F1B27E5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B4EC13A3-74FC-487E-126C-844470BA6193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0036A057-5F48-B29B-05A4-071967AE686F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CFA8915-AB31-26D5-3D72-20F3A8CCAD8F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BA10145E-4299-A767-2E37-18DB252B2C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9F1A98C7-BF70-A39B-6C12-E0BD428178B8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E5B18F26-3A4E-7795-70F6-C1B76C772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870B303-351B-BE09-1A24-924BB0FD7C8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EB14BE4-91BF-9DEF-FDAD-C6F400B72678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D8DC859-0CAD-7521-C283-E7E1BDFFEB7A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7EDB42A-84FD-830D-0911-AF0A03F6F6BB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955F517D-374D-8738-7BB7-241130FB500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7147" y="1122692"/>
            <a:ext cx="862969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C187E-EC48-3A25-F068-CA452644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3662860-4C93-1DC4-5E87-C19BF29F11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EFE01012-9B04-EC6B-9BC0-BCD33B1B6CA7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548BD62-4171-6B68-9922-5B49D562122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47CD2526-6AC5-E4DC-A52C-E47EFC80F10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D861AA0-E5AC-6C51-1C24-2251BE9C862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4F425BCB-6FB4-0434-8D77-F5F9F701DB1B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3234277-BB9B-0305-D29C-79FDCE74624B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FC3535F4-5202-4ABE-7251-B74FF54C98D9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EDD64B1-37EA-D6A4-0BB7-680326DB7FB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EA1F1063-B00B-1067-07F4-3910CBDF68C8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C3CD8B37-E627-D2A3-935E-D4A9AB30AEAA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6173DB0-2298-95C4-0C47-192553B4058B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8AC3305-15C8-1FF0-3B02-1C7749C058A4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CADCEA88-0985-DC98-BEA1-81CBD4AEDE1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1CBDE7E-D65B-50F1-79D7-4A05B5103436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32DB979-B3D9-DC86-D276-A9F26C657B2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68750FD-300D-7EB9-8BC9-BD105336A4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55574FD-62A9-D523-E231-2D74FDC8B4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E8ED8BA-AFB7-E6EE-2A60-0678EC342546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98CDF493-FEE7-4F25-0C3A-6BCCBE095588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2E00A4D-86E5-3182-70AC-24E213CD2F80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8E4AE25-7ABD-9AF4-F20A-DD02620201C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0CAF275-3F32-8986-CF98-61352541787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BEDC48D8-0EDA-CF69-04D6-97C36130AF9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3CF3B818-6EA2-ECDB-31E7-36F3EAC2E721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903C73D5-EEE8-FA68-B6A5-80A916E4C0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11B6062D-F54F-8B3B-DF1D-35E48C4791FD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311D7574-D6EA-D1E8-0FAD-2F5BF1FA897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250B96BF-EA7C-3B75-AFE8-B4CB6BD2F614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EC698934-7392-9E68-B22B-C3547891C58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432FA47E-C918-92E7-7649-0C55B47BA73C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0E2B2D4-4B8D-5FF0-9688-0617475624F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B45DCDC-011A-DA08-F741-0F3E934BA70D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4E34C99-5ACC-5F24-FEF0-E728BE6302CC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B8C372D3-BC8D-803E-311F-459D5DE64AD1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D564F0C4-71B9-DED9-C882-0E6BAEDAB1FC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1948"/>
          <a:stretch/>
        </p:blipFill>
        <p:spPr>
          <a:xfrm>
            <a:off x="565387" y="1236823"/>
            <a:ext cx="8738371" cy="693821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45130040-D021-F149-444A-60155F234138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9561" t="35003" b="35283"/>
          <a:stretch/>
        </p:blipFill>
        <p:spPr>
          <a:xfrm>
            <a:off x="4572000" y="1984028"/>
            <a:ext cx="4407515" cy="114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79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34406-BD93-FEB2-85F5-EB77EC008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756322EE-2132-D3B6-C618-3C0561B291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4A51411-5681-098A-1E1D-987A5D3BF1D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2253221-D1F4-5A42-DAD1-9077E742A41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355A291-DC8D-31C2-48AA-61880FE43EF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03E7A1C-4F23-C084-7A9F-55D7E174806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BCC892AF-D191-F3ED-7B84-083BF8F1AAB0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8C74A62-A4A7-F315-0EBD-76F63B3FCE5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1F33BB62-33E1-C054-F1D3-9A84285D06F3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DF8B5A7-B7F7-A0D3-AAF6-32BB427B077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FACE567C-74DB-349C-0FA7-11C1924F048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982F980D-44DA-7AFD-07EE-1AEE7B015780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218E69E-28BB-B8BB-4C0E-6BCB80E3173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CB7F536-E340-2CCB-0342-4BC014C50C98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CBA78F6-A1DC-6B7A-6047-FF40247A771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A343C39-6497-BF09-2377-531D7FD31AFE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8F39AC3E-3671-C785-1533-246F31151AD9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642A60D9-50F2-D27B-8A6B-4439E3DD79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A4337081-A911-56B0-1B67-80313D889F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361CA31D-D01F-DED4-A0B9-B8C3DF65443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C2E84686-0268-DBBD-CBAA-20B9CBAA4204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EDC5087-38E7-DF54-8777-9256F055420C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2700895-88A9-C79F-C321-42866EBA71CE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A24A5DE8-69A0-2CCE-EAC1-1E1E45A4481C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317AD9D8-6A63-79CB-184A-67453B084E2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FFFAD166-53C2-6415-4A38-6A9E73461E10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8ACE334D-7636-39CA-3423-234B07EC7E3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360F371C-95E7-6F42-CCA7-CED2CC5A04CF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4870B575-68F3-D0E8-FDF0-AFD3D0742F91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A45953CB-FF24-7FA6-B9F4-0D1E4A7BD32E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E41C057-3148-09A1-B8D2-F2AD21173E6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B61D6DC-B271-79AC-9A26-9F30494E156C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F7C941F-56C6-B620-9344-2DF0E941049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2A67FA7-981E-E142-8AFC-C41D2F599F4E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083EAD92-1C15-4972-E6E2-BA227229DFD2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FC6E42F2-4897-6810-748C-1E372D2A83E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5D9F7A2F-46D5-8BBD-0FCB-A495D017CA0F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1948"/>
          <a:stretch/>
        </p:blipFill>
        <p:spPr>
          <a:xfrm>
            <a:off x="565387" y="1236823"/>
            <a:ext cx="8738371" cy="693821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681C3EBB-CACE-BE52-3D65-DE9B8F58F14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1908" t="36501" r="51469" b="33785"/>
          <a:stretch/>
        </p:blipFill>
        <p:spPr>
          <a:xfrm>
            <a:off x="4572000" y="1984028"/>
            <a:ext cx="4407515" cy="114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67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BE580-8633-7792-16B0-8EDCF5FE5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A170ABA9-3FF9-3B12-52BC-B522D7FC8F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50E9C543-6998-268F-0F08-01B8E97DFD5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58042ED-2F02-20C3-72E3-803A451A96EC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8E3EECF-5F0B-6E68-2F7C-C6988D4C780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81D0369-0EF2-8C38-44CE-CDC25385747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D802314-1577-9609-39E0-74E6DE24B037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9BF21BC-40A3-F9EE-D7AC-CA49DDE2D903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5600ACF6-2F77-6795-C760-3E46A43BEB33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E9D520A-BAA1-45FA-E0F2-68F9EC04589F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C138BAB-C684-79E8-AF51-B6CE4E74831D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A327B6F3-3940-E58F-DC03-CBC553333AAC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4C7BE9-5FEC-2D8A-D539-F5EBADFD1C5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E40765A-B7A8-2319-F625-90D8489E3B3D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9845F575-6008-184E-7F42-1D1B3EE76217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931148F-D251-04DF-E36D-B51A97417848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DED0E6F2-81B1-93C8-9CFC-5F7F545BD8A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B60A2A7D-B37A-C273-A73B-239D3EBB2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1D1C33A-8082-3942-F8E4-30E872CE70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A6B64AB-B227-5CC5-937E-289097F8226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DF09DB9C-FCFF-4210-C244-E499B142B74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76B3C78E-E015-430A-96A9-57632BFB2149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D567060-5D09-8C02-94BA-9BBCBD877B46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6D849FBD-EC10-1037-3DFD-968D5419FAD8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29D27718-DC8E-11F7-4494-918A529107B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D5E0F4B1-9A01-7303-FFF6-66664FE8E1E2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63A92CC-81DB-7D0B-358D-C6A2AAB44590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E19C6C81-A5BF-A9D9-6DD0-022D18EE1AB6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2E22831-2B11-1594-586A-FAB5B24A38A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DA39A136-73DD-99AC-FC5A-A52C2FFB2BC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0135" y="2831069"/>
            <a:ext cx="8583082" cy="80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033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3A371-6705-B8FA-8FFE-EF61D8707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966BE48-E340-8958-ABA0-9C61D7980B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23B8DE32-1E43-6008-E5F0-34790FC8D938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7D6B6D95-49DA-63C9-E7AB-8AD8F11CB819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ECE1A0FA-96DE-EB10-8CAF-6B3D2CE170FD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F92DF69-DC85-CFB9-7981-3C22EF79FB83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54FDDBD-B49D-C127-9EF3-D598B2D1208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24D381C-260D-9EC8-8BDA-348F3FFF984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F49C2114-18C0-930D-6CEA-FD9D7C98078D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137641A4-8B6C-D818-C57E-24C469901EC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AE4E921-3055-0D07-85A4-24C2DB9EA81E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E5BAD883-173A-3261-BFFE-8F1998302141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0F21D8C-9D03-4D1E-7C39-F9F92BDD2876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D971FA6-7359-3F72-9A43-8A07B45E11BE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194EA0EC-063C-D2A9-B9AE-EED904B4F724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5052E79-9A03-2B97-E2A2-87F1C8C22526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3577046-1CF6-44E4-2220-C8CDF2E12131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20E771FA-0D83-21C7-4B2B-E7C11C1481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B9698155-32DE-5B5E-F3B9-4B6F7D4D37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59403642-C7C1-A5E1-9C30-6624D62BF8B9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44CABC8D-5C8F-0951-1B6C-71174910D7A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155E9D8-9CAA-F6D0-CE13-2216999D12C8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4992474A-C8AB-19B5-4A64-6F5580D372F7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A53CCB3-6961-7EE1-A5CD-9078EC0613A4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384BF2CB-23E6-50AD-1A5C-81E050F1B95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E52BBCAE-A3F6-323C-6076-78AE6565E697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469515B8-57F0-6A83-B7E1-3CDF29484C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FA2129B3-6B16-F949-9996-0A966B2E47F0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098D36FA-F452-47C7-EEAC-6EA2F58E1A6A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C4B6DAEE-74E5-36D2-C350-E2188F366898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6529C283-B345-DC1F-A887-D77D601FB46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0B78A915-A88D-E0B6-F666-D3A074611E1C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92CEE638-F49B-A987-0FF5-9230788BF18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8CE5867-4BA1-AC41-E50B-11DE091739A7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BCAFB9E-0727-3F64-5FA5-E9E344D25E13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5AF5D21-19F5-6838-E198-F4E6ED97495C}"/>
              </a:ext>
            </a:extLst>
          </p:cNvPr>
          <p:cNvSpPr txBox="1"/>
          <p:nvPr/>
        </p:nvSpPr>
        <p:spPr>
          <a:xfrm>
            <a:off x="9107923" y="3789114"/>
            <a:ext cx="232195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894D3D9A-3B08-4C7C-2AA0-FB70BE096190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E46B8414-1B76-420C-673B-A19216B37989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6624" y="1237167"/>
            <a:ext cx="8676933" cy="311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39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E5B3F0-6B9C-0941-AF7E-9891C1FC5405}"/>
              </a:ext>
            </a:extLst>
          </p:cNvPr>
          <p:cNvGrpSpPr/>
          <p:nvPr/>
        </p:nvGrpSpPr>
        <p:grpSpPr>
          <a:xfrm>
            <a:off x="6123182" y="417074"/>
            <a:ext cx="3046815" cy="1017203"/>
            <a:chOff x="4941387" y="2038821"/>
            <a:chExt cx="3046815" cy="1017203"/>
          </a:xfrm>
        </p:grpSpPr>
        <p:pic>
          <p:nvPicPr>
            <p:cNvPr id="48" name="Picture 12">
              <a:extLst>
                <a:ext uri="{FF2B5EF4-FFF2-40B4-BE49-F238E27FC236}">
                  <a16:creationId xmlns:a16="http://schemas.microsoft.com/office/drawing/2014/main" id="{1DABF146-D638-0650-6DD3-8BB1FC14DA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مربع نص 48">
              <a:extLst>
                <a:ext uri="{FF2B5EF4-FFF2-40B4-BE49-F238E27FC236}">
                  <a16:creationId xmlns:a16="http://schemas.microsoft.com/office/drawing/2014/main" id="{86E80852-F1A6-63E1-329B-EFCCA435AB7C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تحصيلي</a:t>
              </a:r>
            </a:p>
          </p:txBody>
        </p:sp>
      </p:grp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4469E7C-6749-0F53-B2DB-5BCDB887D032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17CB3B51-3A10-F6E6-2D48-31F5A6B7AEC5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38" name="مجموعة 37">
              <a:extLst>
                <a:ext uri="{FF2B5EF4-FFF2-40B4-BE49-F238E27FC236}">
                  <a16:creationId xmlns:a16="http://schemas.microsoft.com/office/drawing/2014/main" id="{5E15A5BE-3242-7C6F-0043-2426D1825096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40" name="Picture 16">
                <a:extLst>
                  <a:ext uri="{FF2B5EF4-FFF2-40B4-BE49-F238E27FC236}">
                    <a16:creationId xmlns:a16="http://schemas.microsoft.com/office/drawing/2014/main" id="{C910D05A-A6BB-773D-391F-C420E7E0D8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11F48308-7397-8B52-361B-EA71A69FAFA5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76372B1E-7FB6-1066-C9AF-01B10342C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B66A90BF-176B-57F2-218F-AAA9615293AB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C96CAA16-9C45-A747-B8F4-E47163F10788}"/>
              </a:ext>
            </a:extLst>
          </p:cNvPr>
          <p:cNvSpPr txBox="1"/>
          <p:nvPr/>
        </p:nvSpPr>
        <p:spPr>
          <a:xfrm>
            <a:off x="9107923" y="3789114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71A21C62-8CD7-2D99-CAB5-A3714DAD93C7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39801385-6B13-64F6-192F-01719B89EC8A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701"/>
          <a:stretch/>
        </p:blipFill>
        <p:spPr>
          <a:xfrm>
            <a:off x="599318" y="1445706"/>
            <a:ext cx="8380263" cy="162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30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1" name="مجموعة 30">
            <a:extLst>
              <a:ext uri="{FF2B5EF4-FFF2-40B4-BE49-F238E27FC236}">
                <a16:creationId xmlns:a16="http://schemas.microsoft.com/office/drawing/2014/main" id="{3C1741B0-B173-5C27-FE1D-04F21323DE3D}"/>
              </a:ext>
            </a:extLst>
          </p:cNvPr>
          <p:cNvGrpSpPr/>
          <p:nvPr/>
        </p:nvGrpSpPr>
        <p:grpSpPr>
          <a:xfrm>
            <a:off x="6068816" y="395199"/>
            <a:ext cx="3046815" cy="1017203"/>
            <a:chOff x="4941387" y="2038821"/>
            <a:chExt cx="3046815" cy="1017203"/>
          </a:xfrm>
        </p:grpSpPr>
        <p:pic>
          <p:nvPicPr>
            <p:cNvPr id="32" name="Picture 12">
              <a:extLst>
                <a:ext uri="{FF2B5EF4-FFF2-40B4-BE49-F238E27FC236}">
                  <a16:creationId xmlns:a16="http://schemas.microsoft.com/office/drawing/2014/main" id="{28FB058A-336F-EB0C-8BD5-BBC2CB3E03C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63" t="17989" r="-963" b="64980"/>
            <a:stretch/>
          </p:blipFill>
          <p:spPr bwMode="auto">
            <a:xfrm>
              <a:off x="4941387" y="2038821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8D4C1BB7-8933-A528-934A-3DC0565775B1}"/>
                </a:ext>
              </a:extLst>
            </p:cNvPr>
            <p:cNvSpPr txBox="1"/>
            <p:nvPr/>
          </p:nvSpPr>
          <p:spPr>
            <a:xfrm>
              <a:off x="5205235" y="2316590"/>
              <a:ext cx="251911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مهارات التفكير العليا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51CFC7A-885C-BFFA-A28A-46ED1AA8A59C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35" name="صورة 34">
            <a:extLst>
              <a:ext uri="{FF2B5EF4-FFF2-40B4-BE49-F238E27FC236}">
                <a16:creationId xmlns:a16="http://schemas.microsoft.com/office/drawing/2014/main" id="{0041E2E0-3215-76CD-475D-E3904F4D4420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9778" y="1163626"/>
            <a:ext cx="8620878" cy="2551076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87E17BC5-C7E7-7594-0B43-295E37E05C26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047B069-9837-7ADC-B1EF-6F2E00B425CD}"/>
              </a:ext>
            </a:extLst>
          </p:cNvPr>
          <p:cNvSpPr txBox="1"/>
          <p:nvPr/>
        </p:nvSpPr>
        <p:spPr>
          <a:xfrm>
            <a:off x="9107923" y="3789114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03B4626A-34A5-7825-2920-C19CE6E99663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756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5" name="جدول 21">
            <a:extLst>
              <a:ext uri="{FF2B5EF4-FFF2-40B4-BE49-F238E27FC236}">
                <a16:creationId xmlns:a16="http://schemas.microsoft.com/office/drawing/2014/main" id="{34B09AAF-6512-3363-5F7D-F4A398E54C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02039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9" name="مربع نص 28">
            <a:extLst>
              <a:ext uri="{FF2B5EF4-FFF2-40B4-BE49-F238E27FC236}">
                <a16:creationId xmlns:a16="http://schemas.microsoft.com/office/drawing/2014/main" id="{DEDA969B-1DC3-8757-30B0-A71874EF68C8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58E5397A-985B-1242-F5C2-6EE555A4F220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C2DABF3C-FD34-BB4A-09A2-794C4A28EDAC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75BBFEE-FB0C-A9EA-F4CA-4511FBCC6431}"/>
              </a:ext>
            </a:extLst>
          </p:cNvPr>
          <p:cNvSpPr txBox="1"/>
          <p:nvPr/>
        </p:nvSpPr>
        <p:spPr>
          <a:xfrm>
            <a:off x="9107923" y="3789114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C5A8FD55-AF1D-8548-4981-105F3D9D8C0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340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01000A2-82AE-B38F-EFF3-C79F979572B1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511C94E-57B5-AC6E-0D84-FC5A9D094599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0E19983-81BB-B428-FB60-0BCFCFD2F083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A026B60-1DDE-A48E-B673-C3B93342D4FB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DC84374A-CD98-0A2D-E35B-BA8FC0A109F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E5E5FFD-A416-2FC3-518C-D196BE56BE5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7DECDF1-B7BC-7C2F-FBE3-9B596273C9DF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B620830-7B35-09BA-9166-5B93611D91EF}"/>
              </a:ext>
            </a:extLst>
          </p:cNvPr>
          <p:cNvSpPr/>
          <p:nvPr/>
        </p:nvSpPr>
        <p:spPr>
          <a:xfrm>
            <a:off x="11401568" y="511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7D4EF09-8D9F-3851-2283-F1D7C941434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graphicFrame>
        <p:nvGraphicFramePr>
          <p:cNvPr id="12" name="جدول 11">
            <a:extLst>
              <a:ext uri="{FF2B5EF4-FFF2-40B4-BE49-F238E27FC236}">
                <a16:creationId xmlns:a16="http://schemas.microsoft.com/office/drawing/2014/main" id="{16BB1B9A-314B-7F61-100B-B261CC1F6E96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8" name="صورة 27">
            <a:extLst>
              <a:ext uri="{FF2B5EF4-FFF2-40B4-BE49-F238E27FC236}">
                <a16:creationId xmlns:a16="http://schemas.microsoft.com/office/drawing/2014/main" id="{C49F5768-BFAE-E823-64F1-5BF7BD20811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44" name="مجموعة 43">
            <a:extLst>
              <a:ext uri="{FF2B5EF4-FFF2-40B4-BE49-F238E27FC236}">
                <a16:creationId xmlns:a16="http://schemas.microsoft.com/office/drawing/2014/main" id="{0BA0433A-9D3A-947A-A869-2AB9D1779326}"/>
              </a:ext>
            </a:extLst>
          </p:cNvPr>
          <p:cNvGrpSpPr/>
          <p:nvPr/>
        </p:nvGrpSpPr>
        <p:grpSpPr>
          <a:xfrm>
            <a:off x="6123182" y="384990"/>
            <a:ext cx="3046815" cy="1017203"/>
            <a:chOff x="4941387" y="2006737"/>
            <a:chExt cx="3046815" cy="1017203"/>
          </a:xfrm>
        </p:grpSpPr>
        <p:pic>
          <p:nvPicPr>
            <p:cNvPr id="45" name="Picture 12">
              <a:extLst>
                <a:ext uri="{FF2B5EF4-FFF2-40B4-BE49-F238E27FC236}">
                  <a16:creationId xmlns:a16="http://schemas.microsoft.com/office/drawing/2014/main" id="{640599E7-9EF0-EEF9-6110-D8812652BC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2" t="33658" r="-432" b="49311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CF228DA7-B509-BD45-9C24-B76E2D01DD61}"/>
                </a:ext>
              </a:extLst>
            </p:cNvPr>
            <p:cNvSpPr txBox="1"/>
            <p:nvPr/>
          </p:nvSpPr>
          <p:spPr>
            <a:xfrm>
              <a:off x="5691549" y="2130618"/>
              <a:ext cx="1546490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الواجب</a:t>
              </a:r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47467B57-244B-7AC9-CD1C-370BB97D9014}"/>
              </a:ext>
            </a:extLst>
          </p:cNvPr>
          <p:cNvSpPr txBox="1"/>
          <p:nvPr/>
        </p:nvSpPr>
        <p:spPr>
          <a:xfrm>
            <a:off x="2738524" y="1443079"/>
            <a:ext cx="49682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23 – 27 </a:t>
            </a:r>
          </a:p>
          <a:p>
            <a:pPr algn="ctr"/>
            <a:r>
              <a:rPr lang="ar-SA" sz="48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</a:t>
            </a:r>
            <a:r>
              <a:rPr lang="ar-SA" sz="4800" dirty="0">
                <a:solidFill>
                  <a:schemeClr val="tx2">
                    <a:lumMod val="50000"/>
                    <a:lumOff val="50000"/>
                  </a:schemeClr>
                </a:solidFill>
                <a:cs typeface="AGA Aladdin Regular" pitchFamily="2" charset="-78"/>
              </a:rPr>
              <a:t>69 - 70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C66BE51-E2A0-94A9-0A27-7A944C3D1EDC}"/>
              </a:ext>
            </a:extLst>
          </p:cNvPr>
          <p:cNvSpPr txBox="1"/>
          <p:nvPr/>
        </p:nvSpPr>
        <p:spPr>
          <a:xfrm rot="16200000">
            <a:off x="-1442115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9" name="AutoShape 2" descr="💜">
            <a:extLst>
              <a:ext uri="{FF2B5EF4-FFF2-40B4-BE49-F238E27FC236}">
                <a16:creationId xmlns:a16="http://schemas.microsoft.com/office/drawing/2014/main" id="{7008579A-1F05-F1B2-AA7E-7DBF2960D63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75176" y="41277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>
              <a:solidFill>
                <a:srgbClr val="8B2481"/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3DFFB4B3-3F54-7F24-949B-06C9EF2EC13C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1B66FFC3-9CF6-C800-5710-FC3616DAC52C}"/>
              </a:ext>
            </a:extLst>
          </p:cNvPr>
          <p:cNvSpPr txBox="1"/>
          <p:nvPr/>
        </p:nvSpPr>
        <p:spPr>
          <a:xfrm>
            <a:off x="9107923" y="3789114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29D4F6E7-C881-7A6F-0AF9-08313C8A36BE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6F4EA650-2BDB-D5DB-EF72-E49733A14A2F}"/>
              </a:ext>
            </a:extLst>
          </p:cNvPr>
          <p:cNvSpPr txBox="1"/>
          <p:nvPr/>
        </p:nvSpPr>
        <p:spPr>
          <a:xfrm>
            <a:off x="1680210" y="3521636"/>
            <a:ext cx="6275070" cy="15081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>
                <a:solidFill>
                  <a:srgbClr val="8B248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تذكري </a:t>
            </a:r>
            <a:r>
              <a:rPr lang="ar-SA" sz="4800" b="1" dirty="0">
                <a:solidFill>
                  <a:srgbClr val="8B248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يا جميلتي</a:t>
            </a:r>
            <a:br>
              <a:rPr lang="ar-SA" sz="4400" b="1" dirty="0">
                <a:solidFill>
                  <a:srgbClr val="80C687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4400" b="1" i="0" dirty="0">
                <a:solidFill>
                  <a:srgbClr val="80C687"/>
                </a:solidFill>
                <a:effectLst/>
                <a:latin typeface="Sakkal Majalla" panose="02000000000000000000" pitchFamily="2" charset="-78"/>
                <a:cs typeface="Sakkal Majalla" panose="02000000000000000000" pitchFamily="2" charset="-78"/>
              </a:rPr>
              <a:t>النفوس القوية.. لا تعرف اليأس.</a:t>
            </a:r>
            <a:endParaRPr lang="ar-SA" sz="4400" b="1" dirty="0">
              <a:solidFill>
                <a:srgbClr val="80C687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610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460F1B3-11CB-2C22-2B8B-DF9009ADC867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26DFAC3-CD81-7832-A8FE-F8572AA245E8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77AFEF7D-AB2A-931C-EFBD-1F901A08E2A7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1097A9C-AC3D-120E-A444-BF0DA42D8E1F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A5D8967-5A3A-48C7-6E34-21D3438E6FE1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0BF595-81F0-1359-B714-F755AD80711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D026D824-D7CD-0A00-3700-2F96CD37D554}"/>
              </a:ext>
            </a:extLst>
          </p:cNvPr>
          <p:cNvSpPr/>
          <p:nvPr/>
        </p:nvSpPr>
        <p:spPr>
          <a:xfrm>
            <a:off x="11388712" y="132316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3D8CF60-DA66-912E-1F60-4EEA8E40024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graphicFrame>
        <p:nvGraphicFramePr>
          <p:cNvPr id="10" name="جدول 9">
            <a:extLst>
              <a:ext uri="{FF2B5EF4-FFF2-40B4-BE49-F238E27FC236}">
                <a16:creationId xmlns:a16="http://schemas.microsoft.com/office/drawing/2014/main" id="{105AAAC2-0322-C92B-F704-CA4BC6181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509337"/>
              </p:ext>
            </p:extLst>
          </p:nvPr>
        </p:nvGraphicFramePr>
        <p:xfrm>
          <a:off x="408562" y="384990"/>
          <a:ext cx="10952149" cy="605431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952149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</a:tblGrid>
              <a:tr h="56105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40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القطوع الزائدة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11" name="مربع نص 10">
            <a:extLst>
              <a:ext uri="{FF2B5EF4-FFF2-40B4-BE49-F238E27FC236}">
                <a16:creationId xmlns:a16="http://schemas.microsoft.com/office/drawing/2014/main" id="{FB7195BC-055A-4291-C590-22E343F941EB}"/>
              </a:ext>
            </a:extLst>
          </p:cNvPr>
          <p:cNvSpPr txBox="1"/>
          <p:nvPr/>
        </p:nvSpPr>
        <p:spPr>
          <a:xfrm>
            <a:off x="-134380" y="648146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687256C-87E7-FF67-932E-4415CD3D3BFE}"/>
              </a:ext>
            </a:extLst>
          </p:cNvPr>
          <p:cNvSpPr txBox="1"/>
          <p:nvPr/>
        </p:nvSpPr>
        <p:spPr>
          <a:xfrm>
            <a:off x="9080272" y="1832657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168265E-10E9-63D0-1525-F35E75F03F19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30" name="مربع نص 29">
            <a:extLst>
              <a:ext uri="{FF2B5EF4-FFF2-40B4-BE49-F238E27FC236}">
                <a16:creationId xmlns:a16="http://schemas.microsoft.com/office/drawing/2014/main" id="{33A101F4-D093-0838-4135-34F0A60B45E8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12" name="مجموعة 11">
            <a:extLst>
              <a:ext uri="{FF2B5EF4-FFF2-40B4-BE49-F238E27FC236}">
                <a16:creationId xmlns:a16="http://schemas.microsoft.com/office/drawing/2014/main" id="{ADC20673-D2EC-C369-236A-9EE7E959A57B}"/>
              </a:ext>
            </a:extLst>
          </p:cNvPr>
          <p:cNvGrpSpPr/>
          <p:nvPr/>
        </p:nvGrpSpPr>
        <p:grpSpPr>
          <a:xfrm>
            <a:off x="-54369" y="5470639"/>
            <a:ext cx="3647049" cy="835239"/>
            <a:chOff x="8443254" y="5025031"/>
            <a:chExt cx="3647049" cy="835239"/>
          </a:xfrm>
        </p:grpSpPr>
        <p:grpSp>
          <p:nvGrpSpPr>
            <p:cNvPr id="25" name="مجموعة 24">
              <a:extLst>
                <a:ext uri="{FF2B5EF4-FFF2-40B4-BE49-F238E27FC236}">
                  <a16:creationId xmlns:a16="http://schemas.microsoft.com/office/drawing/2014/main" id="{2B5B2102-27F0-15D4-3A91-73544A18D184}"/>
                </a:ext>
              </a:extLst>
            </p:cNvPr>
            <p:cNvGrpSpPr/>
            <p:nvPr/>
          </p:nvGrpSpPr>
          <p:grpSpPr>
            <a:xfrm>
              <a:off x="8443254" y="5025031"/>
              <a:ext cx="3647049" cy="835239"/>
              <a:chOff x="8481060" y="5458558"/>
              <a:chExt cx="3647049" cy="835239"/>
            </a:xfrm>
          </p:grpSpPr>
          <p:pic>
            <p:nvPicPr>
              <p:cNvPr id="31" name="Picture 16">
                <a:extLst>
                  <a:ext uri="{FF2B5EF4-FFF2-40B4-BE49-F238E27FC236}">
                    <a16:creationId xmlns:a16="http://schemas.microsoft.com/office/drawing/2014/main" id="{29CCB43C-C916-0761-BA7E-BCFF0BFA48E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56" t="44806" r="-1956" b="4221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365C789D-7BBE-5F91-8D8D-C25A90DFFE57}"/>
                  </a:ext>
                </a:extLst>
              </p:cNvPr>
              <p:cNvSpPr txBox="1"/>
              <p:nvPr/>
            </p:nvSpPr>
            <p:spPr>
              <a:xfrm>
                <a:off x="9645166" y="5630535"/>
                <a:ext cx="1470843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تقويم تشخيصي</a:t>
                </a:r>
              </a:p>
            </p:txBody>
          </p:sp>
        </p:grpSp>
        <p:pic>
          <p:nvPicPr>
            <p:cNvPr id="28" name="صورة 27">
              <a:extLst>
                <a:ext uri="{FF2B5EF4-FFF2-40B4-BE49-F238E27FC236}">
                  <a16:creationId xmlns:a16="http://schemas.microsoft.com/office/drawing/2014/main" id="{1D08CE26-4DED-30F3-4020-0AADC5EB6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34272" y="5174163"/>
              <a:ext cx="457431" cy="445801"/>
            </a:xfrm>
            <a:prstGeom prst="rect">
              <a:avLst/>
            </a:prstGeom>
          </p:spPr>
        </p:pic>
      </p:grpSp>
      <p:pic>
        <p:nvPicPr>
          <p:cNvPr id="29" name="صورة 28">
            <a:extLst>
              <a:ext uri="{FF2B5EF4-FFF2-40B4-BE49-F238E27FC236}">
                <a16:creationId xmlns:a16="http://schemas.microsoft.com/office/drawing/2014/main" id="{ADF97549-1A1F-6479-5A39-A833C6E737EC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72369" y="2417973"/>
            <a:ext cx="7971667" cy="1353041"/>
          </a:xfrm>
          <a:prstGeom prst="rect">
            <a:avLst/>
          </a:prstGeom>
        </p:spPr>
      </p:pic>
      <p:pic>
        <p:nvPicPr>
          <p:cNvPr id="35" name="صورة 34">
            <a:extLst>
              <a:ext uri="{FF2B5EF4-FFF2-40B4-BE49-F238E27FC236}">
                <a16:creationId xmlns:a16="http://schemas.microsoft.com/office/drawing/2014/main" id="{8A675FBD-3D69-6B17-A088-EE985E900DB8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41708" y="3561811"/>
            <a:ext cx="3799791" cy="166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3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29" name="جدول 28">
            <a:extLst>
              <a:ext uri="{FF2B5EF4-FFF2-40B4-BE49-F238E27FC236}">
                <a16:creationId xmlns:a16="http://schemas.microsoft.com/office/drawing/2014/main" id="{9325A173-DCA8-455F-623D-3EE094907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366931"/>
              </p:ext>
            </p:extLst>
          </p:nvPr>
        </p:nvGraphicFramePr>
        <p:xfrm>
          <a:off x="408562" y="384990"/>
          <a:ext cx="10952149" cy="605430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2320290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  <a:gridCol w="6323708">
                  <a:extLst>
                    <a:ext uri="{9D8B030D-6E8A-4147-A177-3AD203B41FA5}">
                      <a16:colId xmlns:a16="http://schemas.microsoft.com/office/drawing/2014/main" val="4241469974"/>
                    </a:ext>
                  </a:extLst>
                </a:gridCol>
              </a:tblGrid>
              <a:tr h="5610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اليوم/ </a:t>
                      </a:r>
                      <a:r>
                        <a:rPr lang="ar-SA" sz="3200" dirty="0">
                          <a:solidFill>
                            <a:schemeClr val="tx1"/>
                          </a:solidFill>
                          <a:cs typeface="AGA Aladdin Regular" pitchFamily="2" charset="-78"/>
                        </a:rPr>
                        <a:t>الاثنين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التاريخ/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1446/06/29</a:t>
                      </a:r>
                      <a:r>
                        <a:rPr lang="ar-SA" sz="3200" dirty="0">
                          <a:solidFill>
                            <a:schemeClr val="accent1">
                              <a:lumMod val="75000"/>
                            </a:schemeClr>
                          </a:solidFill>
                          <a:cs typeface="AGA Aladdin Regular" pitchFamily="2" charset="-78"/>
                        </a:rPr>
                        <a:t>            </a:t>
                      </a:r>
                      <a:r>
                        <a:rPr lang="ar-SA" sz="3200" dirty="0">
                          <a:solidFill>
                            <a:schemeClr val="accent6">
                              <a:lumMod val="50000"/>
                            </a:schemeClr>
                          </a:solidFill>
                          <a:cs typeface="AGA Aladdin Regular" pitchFamily="2" charset="-78"/>
                        </a:rPr>
                        <a:t>الحصة/ </a:t>
                      </a:r>
                      <a:r>
                        <a:rPr lang="ar-SA" sz="3200" dirty="0">
                          <a:cs typeface="AGA Aladdin Regular" pitchFamily="2" charset="-78"/>
                        </a:rPr>
                        <a:t>الثانية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  <a:tr h="729226">
                <a:tc rowSpan="2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dirty="0">
                          <a:solidFill>
                            <a:srgbClr val="C00000"/>
                          </a:solidFill>
                          <a:cs typeface="AGA Aladdin Regular" pitchFamily="2" charset="-78"/>
                        </a:rPr>
                        <a:t>الموضوع/ </a:t>
                      </a:r>
                      <a:r>
                        <a:rPr lang="ar-SA" sz="3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cs typeface="AGA Aladdin Regular" pitchFamily="2" charset="-78"/>
                        </a:rPr>
                        <a:t>القطوع الزائدة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59712"/>
                  </a:ext>
                </a:extLst>
              </a:tr>
              <a:tr h="4745963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81994"/>
                  </a:ext>
                </a:extLst>
              </a:tr>
            </a:tbl>
          </a:graphicData>
        </a:graphic>
      </p:graphicFrame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D09F41AF-1685-0C2E-D49E-E6BA99CBBBE9}"/>
              </a:ext>
            </a:extLst>
          </p:cNvPr>
          <p:cNvSpPr txBox="1"/>
          <p:nvPr/>
        </p:nvSpPr>
        <p:spPr>
          <a:xfrm>
            <a:off x="449595" y="1802218"/>
            <a:ext cx="6153282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32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77859D3-6597-5DCC-2AEE-83D6DD00B50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BCE4A92A-D1B5-2BD5-45B3-68F0922E988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31884" y="1040139"/>
            <a:ext cx="2337526" cy="5268828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FED367A6-70A1-189B-FBBF-6537835C21E2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96354" y="1887501"/>
            <a:ext cx="1638523" cy="414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7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E689DC1-E22F-DF0F-C9F5-D88D4F7477F6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1CC241B-4FA7-ADFE-15B5-8982C9FC2ACF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EC8A6A5-D287-416C-4D74-AFF0B14EFC71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D7F1A8F3-24FE-AA7B-A69C-3CC789888852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03D8F006-0D00-50BE-8970-95CDABD73715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7C8A44D-9EF7-C6C8-81DB-56C122313E7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819E48A-5986-6B81-AC7A-0E2E0CCC8839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8A3AB25E-7DB2-A72C-0680-515A9A9A1042}"/>
              </a:ext>
            </a:extLst>
          </p:cNvPr>
          <p:cNvSpPr/>
          <p:nvPr/>
        </p:nvSpPr>
        <p:spPr>
          <a:xfrm>
            <a:off x="11396455" y="1972664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CB60AA9-E5E0-AF03-63D8-954031199D44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pic>
        <p:nvPicPr>
          <p:cNvPr id="34" name="صورة 33">
            <a:extLst>
              <a:ext uri="{FF2B5EF4-FFF2-40B4-BE49-F238E27FC236}">
                <a16:creationId xmlns:a16="http://schemas.microsoft.com/office/drawing/2014/main" id="{02092F25-7020-A681-FA1F-69C32BF2DCC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11577C41-0F35-CB91-250A-5CB5FDE17567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graphicFrame>
        <p:nvGraphicFramePr>
          <p:cNvPr id="30" name="جدول 21">
            <a:extLst>
              <a:ext uri="{FF2B5EF4-FFF2-40B4-BE49-F238E27FC236}">
                <a16:creationId xmlns:a16="http://schemas.microsoft.com/office/drawing/2014/main" id="{FDD95F5F-D475-1260-7080-0C76484E98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979643"/>
              </p:ext>
            </p:extLst>
          </p:nvPr>
        </p:nvGraphicFramePr>
        <p:xfrm>
          <a:off x="640105" y="1117812"/>
          <a:ext cx="8127999" cy="514768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786396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4361289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31" name="مربع نص 30">
            <a:extLst>
              <a:ext uri="{FF2B5EF4-FFF2-40B4-BE49-F238E27FC236}">
                <a16:creationId xmlns:a16="http://schemas.microsoft.com/office/drawing/2014/main" id="{F033FAE2-25F3-D496-4B38-BD7FDC9610A7}"/>
              </a:ext>
            </a:extLst>
          </p:cNvPr>
          <p:cNvSpPr txBox="1"/>
          <p:nvPr/>
        </p:nvSpPr>
        <p:spPr>
          <a:xfrm>
            <a:off x="2871203" y="376704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1FC5D1D-1A43-BD53-778E-8439024AC51D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3CE8B702-425C-1BE0-B316-32FEE98C9D1B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24AEB29-57CD-0FD6-A8FA-817BDE99F660}"/>
              </a:ext>
            </a:extLst>
          </p:cNvPr>
          <p:cNvSpPr txBox="1"/>
          <p:nvPr/>
        </p:nvSpPr>
        <p:spPr>
          <a:xfrm>
            <a:off x="9107923" y="3789114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B91B0C60-32C7-3F47-6541-A8AFFD785CEB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0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B01E398E-9712-EE98-17F7-ED7FFA905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01C71B20-A5B9-E5ED-E599-861E7858C503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20027D5-E339-5EF9-E0BE-1A06B102BB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67CC5248-A9C4-F28F-734C-9986E26BD479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C030C33-BA0A-F8BA-DCE2-49EDEAA75CFD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A1F2E847-3FF6-317E-707C-491BD5CEC925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AB1B3D5-7639-CA57-1F93-65E5D18193C9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6CE5F88-AF41-FFF7-F7EF-6E610B206CF2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8E2B06CA-2A4D-9F67-F43E-5FEF6F6B2D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C8CE523-5A09-EEA0-AB51-8F16FDF05D66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9704327-2610-AA40-B27D-E8D1E38C843E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5AFEB5B9-86C0-C769-E5DE-12AA5752B665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3EF8841-A31A-B0D6-90CB-D4A98A2157A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A59736C6-298D-3711-A748-4D87C08CD418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99D4CFFA-5914-994D-766A-58C8ACEF3BC2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1EAA462-E4E5-34D3-107C-79BBCDCE84E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32B17C46-AD70-B069-9E7A-6865DE5064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73E903-1495-8BC1-0F8C-152EEEA115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B056DCC4-5FDC-6715-0044-A69682B9AFDD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2DD7836-DE7E-56C8-F839-01996767CFDA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FA3FADE3-6A26-3BB3-C0A0-2849A2F61F20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4C83C1E-A443-CA08-F33E-6407FD10A84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A8A3E4E-8D37-C25A-C165-5DDCB0259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45651"/>
              </p:ext>
            </p:extLst>
          </p:nvPr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FD4C7B41-67D4-C43C-4063-CDE2FBDCB8B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6" name="مجموعة 35">
            <a:extLst>
              <a:ext uri="{FF2B5EF4-FFF2-40B4-BE49-F238E27FC236}">
                <a16:creationId xmlns:a16="http://schemas.microsoft.com/office/drawing/2014/main" id="{30F796AD-B91D-C7E9-A62B-7E7DC691B520}"/>
              </a:ext>
            </a:extLst>
          </p:cNvPr>
          <p:cNvGrpSpPr/>
          <p:nvPr/>
        </p:nvGrpSpPr>
        <p:grpSpPr>
          <a:xfrm>
            <a:off x="-127038" y="5604122"/>
            <a:ext cx="3518233" cy="701962"/>
            <a:chOff x="8556201" y="5516826"/>
            <a:chExt cx="3518233" cy="701962"/>
          </a:xfrm>
        </p:grpSpPr>
        <p:pic>
          <p:nvPicPr>
            <p:cNvPr id="37" name="Picture 2">
              <a:extLst>
                <a:ext uri="{FF2B5EF4-FFF2-40B4-BE49-F238E27FC236}">
                  <a16:creationId xmlns:a16="http://schemas.microsoft.com/office/drawing/2014/main" id="{11D708E9-C909-DEEE-768A-751EE580C2C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6CAD30BF-74D1-D7FE-EA9F-1435DEAF20FA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9" name="صورة 38">
              <a:extLst>
                <a:ext uri="{FF2B5EF4-FFF2-40B4-BE49-F238E27FC236}">
                  <a16:creationId xmlns:a16="http://schemas.microsoft.com/office/drawing/2014/main" id="{A0B31358-4E69-2C05-7DEA-70E16F4389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96DFB18A-4C41-33DE-8819-B3282EA4F8D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461DFFEF-7BED-C948-3AED-046409478971}"/>
              </a:ext>
            </a:extLst>
          </p:cNvPr>
          <p:cNvGrpSpPr/>
          <p:nvPr/>
        </p:nvGrpSpPr>
        <p:grpSpPr>
          <a:xfrm>
            <a:off x="6079915" y="373560"/>
            <a:ext cx="3046633" cy="1064340"/>
            <a:chOff x="6096000" y="354397"/>
            <a:chExt cx="3046633" cy="1064340"/>
          </a:xfrm>
        </p:grpSpPr>
        <p:pic>
          <p:nvPicPr>
            <p:cNvPr id="28" name="Picture 10">
              <a:extLst>
                <a:ext uri="{FF2B5EF4-FFF2-40B4-BE49-F238E27FC236}">
                  <a16:creationId xmlns:a16="http://schemas.microsoft.com/office/drawing/2014/main" id="{A3E24CDE-93E0-79B5-D635-59B78A123A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9" t="32402" r="-1249" b="49052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مربع نص 26">
              <a:extLst>
                <a:ext uri="{FF2B5EF4-FFF2-40B4-BE49-F238E27FC236}">
                  <a16:creationId xmlns:a16="http://schemas.microsoft.com/office/drawing/2014/main" id="{A13AA901-FA0B-E2C1-384E-22E34486F8FD}"/>
                </a:ext>
              </a:extLst>
            </p:cNvPr>
            <p:cNvSpPr txBox="1"/>
            <p:nvPr/>
          </p:nvSpPr>
          <p:spPr>
            <a:xfrm>
              <a:off x="6846071" y="501847"/>
              <a:ext cx="1546490" cy="769441"/>
            </a:xfrm>
            <a:prstGeom prst="rect">
              <a:avLst/>
            </a:prstGeom>
            <a:noFill/>
            <a:effectLst>
              <a:outerShdw blurRad="50800" dist="50800" dir="5400000" algn="ctr" rotWithShape="0">
                <a:schemeClr val="tx1"/>
              </a:outerShdw>
            </a:effectLst>
          </p:spPr>
          <p:txBody>
            <a:bodyPr wrap="squar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4400" dirty="0">
                  <a:solidFill>
                    <a:srgbClr val="F2F2F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إثراء</a:t>
              </a:r>
            </a:p>
          </p:txBody>
        </p:sp>
      </p:grpSp>
      <p:pic>
        <p:nvPicPr>
          <p:cNvPr id="42" name="صورة 41">
            <a:extLst>
              <a:ext uri="{FF2B5EF4-FFF2-40B4-BE49-F238E27FC236}">
                <a16:creationId xmlns:a16="http://schemas.microsoft.com/office/drawing/2014/main" id="{3B103188-9B4A-D738-735E-A3C89DDA2BC2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l="3637" t="226" r="-3637" b="90009"/>
          <a:stretch/>
        </p:blipFill>
        <p:spPr>
          <a:xfrm>
            <a:off x="9321630" y="2017964"/>
            <a:ext cx="1865312" cy="410582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29155BD9-ACCA-8472-3ECD-B0DB7739B90C}"/>
              </a:ext>
            </a:extLst>
          </p:cNvPr>
          <p:cNvSpPr txBox="1"/>
          <p:nvPr/>
        </p:nvSpPr>
        <p:spPr>
          <a:xfrm>
            <a:off x="9201151" y="9795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150C989-C422-65C3-4BFB-F070857C82B6}"/>
              </a:ext>
            </a:extLst>
          </p:cNvPr>
          <p:cNvSpPr txBox="1"/>
          <p:nvPr/>
        </p:nvSpPr>
        <p:spPr>
          <a:xfrm>
            <a:off x="9082666" y="3275013"/>
            <a:ext cx="23219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الاختلاف المركزي للقطع الزائد.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تطبيقات على القطع الزائد.</a:t>
            </a:r>
          </a:p>
        </p:txBody>
      </p:sp>
      <p:pic>
        <p:nvPicPr>
          <p:cNvPr id="25" name="صورة 24">
            <a:extLst>
              <a:ext uri="{FF2B5EF4-FFF2-40B4-BE49-F238E27FC236}">
                <a16:creationId xmlns:a16="http://schemas.microsoft.com/office/drawing/2014/main" id="{F2E27002-99AE-BF15-1BD3-EAC75D66F844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48873" b="38642"/>
          <a:stretch/>
        </p:blipFill>
        <p:spPr>
          <a:xfrm>
            <a:off x="9369890" y="2547265"/>
            <a:ext cx="1865312" cy="524933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17230DB1-33B0-A687-CC95-6B54B8BC40DE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0595" b="68567"/>
          <a:stretch/>
        </p:blipFill>
        <p:spPr>
          <a:xfrm>
            <a:off x="1943100" y="1287051"/>
            <a:ext cx="7049078" cy="751498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7F68213E-D352-15C9-269B-FB03825FB227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9245" r="8279"/>
          <a:stretch/>
        </p:blipFill>
        <p:spPr>
          <a:xfrm>
            <a:off x="1121450" y="1997158"/>
            <a:ext cx="7730172" cy="169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0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66CF5-71A0-2AC7-71F7-50FD7B3B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CAE87FF-2863-3400-78FE-38B32B8687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C561D547-4141-26F5-92AF-0A6EA06B8A0B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AC83727-E4A1-0664-C515-CFBA4EA1FDF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54EF5C64-CEDC-8D9F-B572-C6FF2DD86107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EF57F57-1E88-7229-5F02-32A7EEB703A8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79479D5E-C8AD-9BAF-FA0C-D5F3ED11609C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B2274D7-5C67-031F-6386-81D6F85F966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DD6C7A53-B556-F74C-0202-EF55355C739E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8C47739-C6A8-33BA-9C51-B331383C562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7E24224-BEAC-8FC7-A229-07F07CCF34B2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093161A1-CFD6-11C4-13AC-17B5C6C62F19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3DA3BDDF-9F5D-1FBE-89F6-33692326BCD7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EF3A37F-31A4-1266-7E16-DFE1503DEA30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5A9782D-484B-7332-168F-75BD966C98E0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05E6202-7DC7-ECBF-74A4-C7471DD701DC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60D4EF41-FAB5-39C6-2B29-445575BA62FD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8FC048D7-0B3E-9C13-2798-85C2D8DE6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7950567F-1DEA-250D-ACC1-446990D9D9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8B9AB147-30F1-94FF-091E-7E13BAE13DAA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477AB40E-E5FD-314D-12AC-5E9448FEF5B0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8250699-A8C5-C42F-AA29-ACA76014B8E4}"/>
              </a:ext>
            </a:extLst>
          </p:cNvPr>
          <p:cNvSpPr/>
          <p:nvPr/>
        </p:nvSpPr>
        <p:spPr>
          <a:xfrm>
            <a:off x="11389909" y="2592498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AEBD2624-FAD2-2113-FC86-C1142D54DE1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B289726D-05B1-ADE2-3EB4-01F08C019B60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0E312C93-B31C-AC82-BEDB-55FC1FC0D83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5645D1F-680F-5D28-04E9-B5881623BC2F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071A0B5A-2E86-E64E-5EB7-770CA63E611D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EB18969D-E9B2-E7B8-E151-429C70B579EB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22B3D4A1-289C-A76E-D7C6-37E62FC35015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7A590782-99E4-7ECB-6CF9-4E9384E94DF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6677" y="2555063"/>
            <a:ext cx="8920949" cy="110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82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E8D4F-6F33-3979-C276-5622F9723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34101D8-D89D-ECE8-3BEB-E9CF1C7E24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789A35C6-29A3-CFFB-018D-26DDF9A815F5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6EF3349D-F5A6-45EE-5555-E6EB4B03CCB8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06DB5881-FDE1-3DEE-4E0B-4C97D6E9ED1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068557A-CCAE-C87F-49CD-578CA5154FD6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D1DC61AD-B954-D304-7515-16068A68BE89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F9D2904-3A45-1312-8B6B-629D6254E016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B684C547-B31B-16A0-6DE2-F256560AB16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EDF2BDCE-AEF6-2F52-0242-ED9D2E671F22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0AAD2E4-9F11-3FFA-8453-5C7469C73E6A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D4288283-19EC-09D7-3B12-9569E2EB31F6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CC4AC2C-D20B-4BA7-EC2A-2197618E818A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DEB0E7B-CAF2-5AFC-18F9-32A5C3C12605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03D59AFF-661E-4ED7-3317-73419C6FE553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3F3F396-485B-DCF7-B984-CD4CD88C7210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ABD2388-EA88-7BEF-0792-82DDEC83909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CB683313-92A7-76DD-81F5-641A7C5CB0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6E558985-040E-2A39-A051-FA4F52520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D8959D40-3C44-2C63-E169-CD24731A41E1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63AFF509-ABF3-C014-1283-EEFA193A136B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C3F573C-CA36-3876-D9A5-935ADC890737}"/>
              </a:ext>
            </a:extLst>
          </p:cNvPr>
          <p:cNvSpPr/>
          <p:nvPr/>
        </p:nvSpPr>
        <p:spPr>
          <a:xfrm>
            <a:off x="11396455" y="3225715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612ACA-A979-C4EF-3A10-036802811ED0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C1FCC1AA-4025-01FB-D3E8-72081C6CDCC5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5E13F919-E700-E389-DD98-F926E46173A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A18B3563-0914-64A8-3682-97B8F1E478D4}"/>
              </a:ext>
            </a:extLst>
          </p:cNvPr>
          <p:cNvGrpSpPr/>
          <p:nvPr/>
        </p:nvGrpSpPr>
        <p:grpSpPr>
          <a:xfrm>
            <a:off x="6096000" y="354397"/>
            <a:ext cx="3046633" cy="1064340"/>
            <a:chOff x="6096000" y="354397"/>
            <a:chExt cx="3046633" cy="1064340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73D4C85D-201F-BAC2-1B23-D4452DC8DC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454"/>
            <a:stretch/>
          </p:blipFill>
          <p:spPr bwMode="auto">
            <a:xfrm>
              <a:off x="6096000" y="354397"/>
              <a:ext cx="3046633" cy="10643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763C9449-E1D3-4A48-137D-47850063908B}"/>
                </a:ext>
              </a:extLst>
            </p:cNvPr>
            <p:cNvSpPr txBox="1"/>
            <p:nvPr/>
          </p:nvSpPr>
          <p:spPr>
            <a:xfrm>
              <a:off x="6297930" y="545401"/>
              <a:ext cx="2594027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3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تحقق من فهمك</a:t>
              </a:r>
            </a:p>
          </p:txBody>
        </p:sp>
      </p:grpSp>
      <p:grpSp>
        <p:nvGrpSpPr>
          <p:cNvPr id="58" name="مجموعة 57">
            <a:extLst>
              <a:ext uri="{FF2B5EF4-FFF2-40B4-BE49-F238E27FC236}">
                <a16:creationId xmlns:a16="http://schemas.microsoft.com/office/drawing/2014/main" id="{D93CDA85-C295-D984-84CE-7028ED5DD5D8}"/>
              </a:ext>
            </a:extLst>
          </p:cNvPr>
          <p:cNvGrpSpPr/>
          <p:nvPr/>
        </p:nvGrpSpPr>
        <p:grpSpPr>
          <a:xfrm>
            <a:off x="8435340" y="5538997"/>
            <a:ext cx="3647049" cy="835239"/>
            <a:chOff x="8481060" y="5458558"/>
            <a:chExt cx="3647049" cy="835239"/>
          </a:xfrm>
        </p:grpSpPr>
        <p:grpSp>
          <p:nvGrpSpPr>
            <p:cNvPr id="55" name="مجموعة 54">
              <a:extLst>
                <a:ext uri="{FF2B5EF4-FFF2-40B4-BE49-F238E27FC236}">
                  <a16:creationId xmlns:a16="http://schemas.microsoft.com/office/drawing/2014/main" id="{D78B4F37-6B05-331D-17E1-8200B97CCA34}"/>
                </a:ext>
              </a:extLst>
            </p:cNvPr>
            <p:cNvGrpSpPr/>
            <p:nvPr/>
          </p:nvGrpSpPr>
          <p:grpSpPr>
            <a:xfrm>
              <a:off x="8481060" y="5458558"/>
              <a:ext cx="3647049" cy="835239"/>
              <a:chOff x="8481060" y="5458558"/>
              <a:chExt cx="3647049" cy="835239"/>
            </a:xfrm>
          </p:grpSpPr>
          <p:pic>
            <p:nvPicPr>
              <p:cNvPr id="51" name="Picture 16">
                <a:extLst>
                  <a:ext uri="{FF2B5EF4-FFF2-40B4-BE49-F238E27FC236}">
                    <a16:creationId xmlns:a16="http://schemas.microsoft.com/office/drawing/2014/main" id="{D19B8437-3771-D1D0-729F-5B2339DBF7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1586" b="55437"/>
              <a:stretch/>
            </p:blipFill>
            <p:spPr bwMode="auto">
              <a:xfrm>
                <a:off x="8481060" y="5458558"/>
                <a:ext cx="3647049" cy="8352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2" name="مربع نص 51">
                <a:extLst>
                  <a:ext uri="{FF2B5EF4-FFF2-40B4-BE49-F238E27FC236}">
                    <a16:creationId xmlns:a16="http://schemas.microsoft.com/office/drawing/2014/main" id="{33150E24-2C09-ECD9-489E-636A2D9BEEE7}"/>
                  </a:ext>
                </a:extLst>
              </p:cNvPr>
              <p:cNvSpPr txBox="1"/>
              <p:nvPr/>
            </p:nvSpPr>
            <p:spPr>
              <a:xfrm>
                <a:off x="9711299" y="5637318"/>
                <a:ext cx="1470843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AGA Aladdin Regular" pitchFamily="2" charset="-78"/>
                  </a:rPr>
                  <a:t>تعلم ذاتي</a:t>
                </a:r>
              </a:p>
            </p:txBody>
          </p:sp>
        </p:grpSp>
        <p:pic>
          <p:nvPicPr>
            <p:cNvPr id="57" name="صورة 56">
              <a:extLst>
                <a:ext uri="{FF2B5EF4-FFF2-40B4-BE49-F238E27FC236}">
                  <a16:creationId xmlns:a16="http://schemas.microsoft.com/office/drawing/2014/main" id="{2C0C3864-59A9-4D19-81EF-1853D0904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77910" y="5588931"/>
              <a:ext cx="532922" cy="578341"/>
            </a:xfrm>
            <a:prstGeom prst="rect">
              <a:avLst/>
            </a:prstGeom>
          </p:spPr>
        </p:pic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D4BDEDD1-97E8-8376-451D-AD0F4AECAD49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F03B4ED3-5DD7-0D10-D8DB-ED4BD4FE1324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9FA8EB6D-B7AB-B1BB-896C-AF5F0E890B49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9BBAB22-BEFC-314F-23FF-A559195CEDB6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663161AE-3A04-8634-F6BE-71F3399EF762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49778" y="1787566"/>
            <a:ext cx="8563011" cy="157162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1E7F4562-EB69-2527-61C5-6AAF98D27C9C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0868" y="1306774"/>
            <a:ext cx="749617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40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F0FF2-6551-1BC2-9E2C-9D804FA85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86A3E3B8-5C20-5197-9300-EE95CF79BA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A3142241-DE2E-E57A-8661-7B7149D73C52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67E31A3-769A-AEEB-2866-8ADC98F87333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293C57EF-3B39-BDE1-E0C2-6FBDB73C39DF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3F27C247-8C33-2BC5-4257-0FE4E974C4BF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89C44120-2D1D-5C2A-E020-D3F668443124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E31C2DE-AA70-2B75-DD6D-981EAE313C91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02D9ED4C-0C72-29DD-941C-3CC430267777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E86CC1A-D717-554B-0FB6-5A5B4047A501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AC1F37AE-7D39-201D-97FE-299A394BAB84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365100AC-1EE3-7F9C-3277-CDD24A758DF1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89E4F49-E357-6824-6C68-42A6D91D0F0A}"/>
              </a:ext>
            </a:extLst>
          </p:cNvPr>
          <p:cNvSpPr txBox="1"/>
          <p:nvPr/>
        </p:nvSpPr>
        <p:spPr>
          <a:xfrm rot="16200000">
            <a:off x="10856906" y="3401838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29A1075-D2C7-7FA7-1C3B-4E28E0B16F07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D9BDDC5E-6CCD-3836-7BE5-0CE739F9CA4A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E7B947A3-EEE6-441D-5F03-ADCF30932B0D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BE6B61D1-CA29-BF70-9777-EE529DE60875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99866304-EBF8-D64F-6EAA-931E87A4E9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DCF1B2CE-D136-E74F-ACD8-636EC101FE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0F479A56-E014-DE39-3D61-1A119B461387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3F13B346-001B-04CF-F90C-C167732FCC53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3648B284-0B8D-4132-CCAE-101706ED0005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5AA175EE-D36D-8C91-1AA2-2A81C067D539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E07ED099-855E-0FBE-BC15-619EB9839BC3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D517AB43-8BF9-2F6B-5A20-2A103E852C4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9" name="مجموعة 38">
            <a:extLst>
              <a:ext uri="{FF2B5EF4-FFF2-40B4-BE49-F238E27FC236}">
                <a16:creationId xmlns:a16="http://schemas.microsoft.com/office/drawing/2014/main" id="{C6A7746C-145F-F992-048C-FEC19683C4EC}"/>
              </a:ext>
            </a:extLst>
          </p:cNvPr>
          <p:cNvGrpSpPr/>
          <p:nvPr/>
        </p:nvGrpSpPr>
        <p:grpSpPr>
          <a:xfrm>
            <a:off x="8471153" y="5650829"/>
            <a:ext cx="3582640" cy="835239"/>
            <a:chOff x="8556201" y="5562604"/>
            <a:chExt cx="3582640" cy="835239"/>
          </a:xfrm>
        </p:grpSpPr>
        <p:pic>
          <p:nvPicPr>
            <p:cNvPr id="41" name="Picture 16">
              <a:extLst>
                <a:ext uri="{FF2B5EF4-FFF2-40B4-BE49-F238E27FC236}">
                  <a16:creationId xmlns:a16="http://schemas.microsoft.com/office/drawing/2014/main" id="{7FED1C59-4C03-B917-B4AE-FC51527B15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8" t="81009" r="-558" b="6014"/>
            <a:stretch/>
          </p:blipFill>
          <p:spPr bwMode="auto">
            <a:xfrm>
              <a:off x="8556201" y="5562604"/>
              <a:ext cx="3582640" cy="83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مربع نص 34">
              <a:extLst>
                <a:ext uri="{FF2B5EF4-FFF2-40B4-BE49-F238E27FC236}">
                  <a16:creationId xmlns:a16="http://schemas.microsoft.com/office/drawing/2014/main" id="{6C6C2E8E-873B-717C-49A0-81545B41185B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أقران</a:t>
              </a:r>
            </a:p>
          </p:txBody>
        </p:sp>
        <p:pic>
          <p:nvPicPr>
            <p:cNvPr id="38" name="صورة 37">
              <a:extLst>
                <a:ext uri="{FF2B5EF4-FFF2-40B4-BE49-F238E27FC236}">
                  <a16:creationId xmlns:a16="http://schemas.microsoft.com/office/drawing/2014/main" id="{2C7BD7FE-F764-9CDB-E529-1C28CF1227E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94264" y="5597999"/>
              <a:ext cx="466644" cy="562674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C4B95451-E24B-5D63-517F-CD4EB65F07FF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F2BD6B73-8B40-31AE-66EF-162FEA67868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A1063B94-07B7-9456-1176-66C174AD6F09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EEF923E-626C-1EE5-063A-CD05D33EB475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B0E8CD7-BF2C-17A5-B1B4-ED25D35BDBF3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638AE798-2E9A-066C-C4DB-F9CD99BDEF23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64178D77-C050-1478-DEFF-70C8A45D023A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52A623E4-9829-99DA-697B-35027BAA2BF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7610"/>
          <a:stretch/>
        </p:blipFill>
        <p:spPr>
          <a:xfrm>
            <a:off x="452468" y="1312549"/>
            <a:ext cx="8535084" cy="611573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F25DAEFA-51F4-2DE9-71C0-9DA5DBD993A1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0730" b="52765"/>
          <a:stretch/>
        </p:blipFill>
        <p:spPr>
          <a:xfrm>
            <a:off x="462930" y="1851296"/>
            <a:ext cx="8535084" cy="81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74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9D23E-389F-4662-47F6-B8F0CF1C8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43C3931-AB99-BE5A-CA9C-3EB730DDF9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450"/>
          <a:stretch/>
        </p:blipFill>
        <p:spPr bwMode="auto">
          <a:xfrm>
            <a:off x="1" y="-22860"/>
            <a:ext cx="12192000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مستطيل: زوايا مستديرة 16">
            <a:extLst>
              <a:ext uri="{FF2B5EF4-FFF2-40B4-BE49-F238E27FC236}">
                <a16:creationId xmlns:a16="http://schemas.microsoft.com/office/drawing/2014/main" id="{BAD39E1E-6D9F-DB5B-B4AA-A9025D0B0EDE}"/>
              </a:ext>
            </a:extLst>
          </p:cNvPr>
          <p:cNvSpPr/>
          <p:nvPr/>
        </p:nvSpPr>
        <p:spPr>
          <a:xfrm>
            <a:off x="11444715" y="631825"/>
            <a:ext cx="637674" cy="1295400"/>
          </a:xfrm>
          <a:prstGeom prst="roundRect">
            <a:avLst/>
          </a:prstGeom>
          <a:solidFill>
            <a:srgbClr val="FDEDF5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54E8362-0F1E-0B99-723D-A6EADBDF1DA2}"/>
              </a:ext>
            </a:extLst>
          </p:cNvPr>
          <p:cNvSpPr txBox="1"/>
          <p:nvPr/>
        </p:nvSpPr>
        <p:spPr>
          <a:xfrm rot="16200000">
            <a:off x="10836571" y="1047260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حل الواجب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72EA35BF-4013-6D2A-35E9-C6B9611DC6B4}"/>
              </a:ext>
            </a:extLst>
          </p:cNvPr>
          <p:cNvSpPr/>
          <p:nvPr/>
        </p:nvSpPr>
        <p:spPr>
          <a:xfrm>
            <a:off x="11444715" y="1259663"/>
            <a:ext cx="637674" cy="1295400"/>
          </a:xfrm>
          <a:prstGeom prst="roundRect">
            <a:avLst/>
          </a:prstGeom>
          <a:solidFill>
            <a:srgbClr val="E1D4DB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0C6EE37-BA17-434A-07D1-E09A087238CC}"/>
              </a:ext>
            </a:extLst>
          </p:cNvPr>
          <p:cNvSpPr txBox="1"/>
          <p:nvPr/>
        </p:nvSpPr>
        <p:spPr>
          <a:xfrm rot="16200000">
            <a:off x="10836388" y="170210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اختبار قصير</a:t>
            </a: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EDFA8BC0-01C3-F791-5F21-BDD9994571F1}"/>
              </a:ext>
            </a:extLst>
          </p:cNvPr>
          <p:cNvSpPr/>
          <p:nvPr/>
        </p:nvSpPr>
        <p:spPr>
          <a:xfrm>
            <a:off x="11444715" y="1887501"/>
            <a:ext cx="637674" cy="1295400"/>
          </a:xfrm>
          <a:prstGeom prst="roundRect">
            <a:avLst/>
          </a:prstGeom>
          <a:solidFill>
            <a:srgbClr val="E2EAFE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D25C7A-E795-F18A-B862-E893D62B9BF2}"/>
              </a:ext>
            </a:extLst>
          </p:cNvPr>
          <p:cNvSpPr txBox="1"/>
          <p:nvPr/>
        </p:nvSpPr>
        <p:spPr>
          <a:xfrm rot="16200000">
            <a:off x="10822359" y="2335659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الرئيسية</a:t>
            </a: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A61EBFC4-06AE-E09B-A91D-13095DF5C10C}"/>
              </a:ext>
            </a:extLst>
          </p:cNvPr>
          <p:cNvSpPr/>
          <p:nvPr/>
        </p:nvSpPr>
        <p:spPr>
          <a:xfrm>
            <a:off x="11444715" y="2515339"/>
            <a:ext cx="637674" cy="1295400"/>
          </a:xfrm>
          <a:prstGeom prst="roundRect">
            <a:avLst/>
          </a:prstGeom>
          <a:solidFill>
            <a:srgbClr val="FDE9D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0E4B8C9A-AE49-5850-A5A8-AB1B74BA290E}"/>
              </a:ext>
            </a:extLst>
          </p:cNvPr>
          <p:cNvSpPr txBox="1"/>
          <p:nvPr/>
        </p:nvSpPr>
        <p:spPr>
          <a:xfrm rot="16200000">
            <a:off x="10816160" y="2957786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التهيئة</a:t>
            </a:r>
          </a:p>
        </p:txBody>
      </p:sp>
      <p:sp>
        <p:nvSpPr>
          <p:cNvPr id="21" name="مستطيل: زوايا مستديرة 20">
            <a:extLst>
              <a:ext uri="{FF2B5EF4-FFF2-40B4-BE49-F238E27FC236}">
                <a16:creationId xmlns:a16="http://schemas.microsoft.com/office/drawing/2014/main" id="{796266BC-84E3-6C2D-53A9-8A9CD71F1B19}"/>
              </a:ext>
            </a:extLst>
          </p:cNvPr>
          <p:cNvSpPr/>
          <p:nvPr/>
        </p:nvSpPr>
        <p:spPr>
          <a:xfrm>
            <a:off x="11444715" y="3143177"/>
            <a:ext cx="637674" cy="1295400"/>
          </a:xfrm>
          <a:prstGeom prst="round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: زوايا مستديرة 22">
            <a:extLst>
              <a:ext uri="{FF2B5EF4-FFF2-40B4-BE49-F238E27FC236}">
                <a16:creationId xmlns:a16="http://schemas.microsoft.com/office/drawing/2014/main" id="{6AB3BD37-30B8-2142-DDBC-3E7E2A1E6C4C}"/>
              </a:ext>
            </a:extLst>
          </p:cNvPr>
          <p:cNvSpPr/>
          <p:nvPr/>
        </p:nvSpPr>
        <p:spPr>
          <a:xfrm>
            <a:off x="11444715" y="4398853"/>
            <a:ext cx="637674" cy="1295400"/>
          </a:xfrm>
          <a:prstGeom prst="roundRect">
            <a:avLst/>
          </a:prstGeom>
          <a:solidFill>
            <a:srgbClr val="ECD6D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3636169-FD7F-DB7F-1356-CCDB2DE8631F}"/>
              </a:ext>
            </a:extLst>
          </p:cNvPr>
          <p:cNvSpPr txBox="1"/>
          <p:nvPr/>
        </p:nvSpPr>
        <p:spPr>
          <a:xfrm rot="16200000">
            <a:off x="10828666" y="3585627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التدريس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4303F92C-B9C8-7692-D6AB-7906E1B00FB9}"/>
              </a:ext>
            </a:extLst>
          </p:cNvPr>
          <p:cNvSpPr txBox="1"/>
          <p:nvPr/>
        </p:nvSpPr>
        <p:spPr>
          <a:xfrm rot="16200000">
            <a:off x="10798993" y="487669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التقويم</a:t>
            </a:r>
          </a:p>
        </p:txBody>
      </p:sp>
      <p:sp>
        <p:nvSpPr>
          <p:cNvPr id="24" name="مستطيل: زوايا مستديرة 23">
            <a:extLst>
              <a:ext uri="{FF2B5EF4-FFF2-40B4-BE49-F238E27FC236}">
                <a16:creationId xmlns:a16="http://schemas.microsoft.com/office/drawing/2014/main" id="{8CA8739B-CBFF-FCDD-D7FD-0F3D6135F81A}"/>
              </a:ext>
            </a:extLst>
          </p:cNvPr>
          <p:cNvSpPr/>
          <p:nvPr/>
        </p:nvSpPr>
        <p:spPr>
          <a:xfrm>
            <a:off x="11436972" y="5026694"/>
            <a:ext cx="637674" cy="1295400"/>
          </a:xfrm>
          <a:prstGeom prst="roundRect">
            <a:avLst/>
          </a:prstGeom>
          <a:solidFill>
            <a:srgbClr val="E1E5E7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D0EC4B9-B161-A130-8A63-A0621F9DFF44}"/>
              </a:ext>
            </a:extLst>
          </p:cNvPr>
          <p:cNvSpPr txBox="1"/>
          <p:nvPr/>
        </p:nvSpPr>
        <p:spPr>
          <a:xfrm rot="16200000">
            <a:off x="10802865" y="5437995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الاغلاق</a:t>
            </a:r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3C0CF1F1-9A57-838C-8DC8-7447326B74E8}"/>
              </a:ext>
            </a:extLst>
          </p:cNvPr>
          <p:cNvSpPr/>
          <p:nvPr/>
        </p:nvSpPr>
        <p:spPr>
          <a:xfrm>
            <a:off x="180977" y="204536"/>
            <a:ext cx="11548093" cy="6448927"/>
          </a:xfrm>
          <a:prstGeom prst="roundRect">
            <a:avLst>
              <a:gd name="adj" fmla="val 7152"/>
            </a:avLst>
          </a:prstGeom>
          <a:solidFill>
            <a:schemeClr val="bg1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36" name="Picture 12">
            <a:extLst>
              <a:ext uri="{FF2B5EF4-FFF2-40B4-BE49-F238E27FC236}">
                <a16:creationId xmlns:a16="http://schemas.microsoft.com/office/drawing/2014/main" id="{FEF24A07-0A68-C170-4ECF-FEAA64DBFF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90"/>
          <a:stretch/>
        </p:blipFill>
        <p:spPr bwMode="auto">
          <a:xfrm flipH="1" flipV="1">
            <a:off x="471977" y="215965"/>
            <a:ext cx="11311459" cy="488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06537796-6754-0D8D-1C13-ED4A52AD4CF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41"/>
          <a:stretch/>
        </p:blipFill>
        <p:spPr bwMode="auto">
          <a:xfrm flipH="1">
            <a:off x="471976" y="2296054"/>
            <a:ext cx="11311459" cy="434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288F2867-DB11-E752-2B61-227C8348DA0B}"/>
              </a:ext>
            </a:extLst>
          </p:cNvPr>
          <p:cNvSpPr/>
          <p:nvPr/>
        </p:nvSpPr>
        <p:spPr>
          <a:xfrm>
            <a:off x="173023" y="193106"/>
            <a:ext cx="11556047" cy="6448927"/>
          </a:xfrm>
          <a:prstGeom prst="roundRect">
            <a:avLst>
              <a:gd name="adj" fmla="val 7152"/>
            </a:avLst>
          </a:prstGeom>
          <a:solidFill>
            <a:srgbClr val="FFFFFF">
              <a:alpha val="80000"/>
            </a:srgb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3EBF199-EF3B-D258-70AF-B793ED25635B}"/>
              </a:ext>
            </a:extLst>
          </p:cNvPr>
          <p:cNvSpPr/>
          <p:nvPr/>
        </p:nvSpPr>
        <p:spPr>
          <a:xfrm>
            <a:off x="11444715" y="3771015"/>
            <a:ext cx="637674" cy="1295400"/>
          </a:xfrm>
          <a:prstGeom prst="roundRect">
            <a:avLst/>
          </a:prstGeom>
          <a:solidFill>
            <a:srgbClr val="E2F2E4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A66181F-8485-C30A-7F37-06055C8F3B76}"/>
              </a:ext>
            </a:extLst>
          </p:cNvPr>
          <p:cNvSpPr/>
          <p:nvPr/>
        </p:nvSpPr>
        <p:spPr>
          <a:xfrm>
            <a:off x="11396455" y="3860062"/>
            <a:ext cx="96520" cy="112866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15D11B7-2AFD-6D0D-02FA-508EFFF23253}"/>
              </a:ext>
            </a:extLst>
          </p:cNvPr>
          <p:cNvSpPr txBox="1"/>
          <p:nvPr/>
        </p:nvSpPr>
        <p:spPr>
          <a:xfrm rot="16200000">
            <a:off x="10849985" y="4195032"/>
            <a:ext cx="1866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>
                <a:cs typeface="AGA Aladdin Regular" pitchFamily="2" charset="-78"/>
              </a:rPr>
              <a:t>التدريب</a:t>
            </a:r>
          </a:p>
        </p:txBody>
      </p:sp>
      <p:graphicFrame>
        <p:nvGraphicFramePr>
          <p:cNvPr id="13" name="جدول 12">
            <a:extLst>
              <a:ext uri="{FF2B5EF4-FFF2-40B4-BE49-F238E27FC236}">
                <a16:creationId xmlns:a16="http://schemas.microsoft.com/office/drawing/2014/main" id="{D22646FF-9CD3-EB12-D925-A9DA9BC3297D}"/>
              </a:ext>
            </a:extLst>
          </p:cNvPr>
          <p:cNvGraphicFramePr>
            <a:graphicFrameLocks noGrp="1"/>
          </p:cNvGraphicFramePr>
          <p:nvPr/>
        </p:nvGraphicFramePr>
        <p:xfrm>
          <a:off x="408561" y="384990"/>
          <a:ext cx="10952150" cy="603624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08151">
                  <a:extLst>
                    <a:ext uri="{9D8B030D-6E8A-4147-A177-3AD203B41FA5}">
                      <a16:colId xmlns:a16="http://schemas.microsoft.com/office/drawing/2014/main" val="1774482938"/>
                    </a:ext>
                  </a:extLst>
                </a:gridCol>
                <a:gridCol w="8643999">
                  <a:extLst>
                    <a:ext uri="{9D8B030D-6E8A-4147-A177-3AD203B41FA5}">
                      <a16:colId xmlns:a16="http://schemas.microsoft.com/office/drawing/2014/main" val="87156748"/>
                    </a:ext>
                  </a:extLst>
                </a:gridCol>
              </a:tblGrid>
              <a:tr h="6036246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dirty="0">
                        <a:cs typeface="AGA Aladdin Regular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51637"/>
                  </a:ext>
                </a:extLst>
              </a:tr>
            </a:tbl>
          </a:graphicData>
        </a:graphic>
      </p:graphicFrame>
      <p:pic>
        <p:nvPicPr>
          <p:cNvPr id="29" name="صورة 28">
            <a:extLst>
              <a:ext uri="{FF2B5EF4-FFF2-40B4-BE49-F238E27FC236}">
                <a16:creationId xmlns:a16="http://schemas.microsoft.com/office/drawing/2014/main" id="{41FF08AE-1390-3441-35F1-97DF502D54F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47" y="297177"/>
            <a:ext cx="744303" cy="744303"/>
          </a:xfrm>
          <a:prstGeom prst="rect">
            <a:avLst/>
          </a:prstGeom>
        </p:spPr>
      </p:pic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41FF470C-192F-0979-6A4D-AF2E530DDAB3}"/>
              </a:ext>
            </a:extLst>
          </p:cNvPr>
          <p:cNvGrpSpPr/>
          <p:nvPr/>
        </p:nvGrpSpPr>
        <p:grpSpPr>
          <a:xfrm>
            <a:off x="6096000" y="373560"/>
            <a:ext cx="3046815" cy="1017203"/>
            <a:chOff x="4941387" y="2006737"/>
            <a:chExt cx="3046815" cy="1017203"/>
          </a:xfrm>
        </p:grpSpPr>
        <p:pic>
          <p:nvPicPr>
            <p:cNvPr id="37" name="Picture 12">
              <a:extLst>
                <a:ext uri="{FF2B5EF4-FFF2-40B4-BE49-F238E27FC236}">
                  <a16:creationId xmlns:a16="http://schemas.microsoft.com/office/drawing/2014/main" id="{BE89AF71-2A93-BA1E-1A09-4081634D055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000" b="16969"/>
            <a:stretch/>
          </p:blipFill>
          <p:spPr bwMode="auto">
            <a:xfrm>
              <a:off x="4941387" y="2006737"/>
              <a:ext cx="3046815" cy="10172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2C8AA8A4-281A-0AC7-48B7-3E929740DA3A}"/>
                </a:ext>
              </a:extLst>
            </p:cNvPr>
            <p:cNvSpPr txBox="1"/>
            <p:nvPr/>
          </p:nvSpPr>
          <p:spPr>
            <a:xfrm>
              <a:off x="5722202" y="2130618"/>
              <a:ext cx="1485185" cy="76944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تـــدرب</a:t>
              </a:r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46042A8-8380-D7D6-18C9-1467639684C3}"/>
              </a:ext>
            </a:extLst>
          </p:cNvPr>
          <p:cNvSpPr txBox="1"/>
          <p:nvPr/>
        </p:nvSpPr>
        <p:spPr>
          <a:xfrm rot="16200000">
            <a:off x="-1456143" y="3244334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764D47C-F262-7C95-8C37-AABCE60F6FD8}"/>
              </a:ext>
            </a:extLst>
          </p:cNvPr>
          <p:cNvGrpSpPr/>
          <p:nvPr/>
        </p:nvGrpSpPr>
        <p:grpSpPr>
          <a:xfrm>
            <a:off x="8518436" y="5628416"/>
            <a:ext cx="3518233" cy="701962"/>
            <a:chOff x="8556201" y="5516826"/>
            <a:chExt cx="3518233" cy="701962"/>
          </a:xfrm>
        </p:grpSpPr>
        <p:pic>
          <p:nvPicPr>
            <p:cNvPr id="32" name="Picture 2">
              <a:extLst>
                <a:ext uri="{FF2B5EF4-FFF2-40B4-BE49-F238E27FC236}">
                  <a16:creationId xmlns:a16="http://schemas.microsoft.com/office/drawing/2014/main" id="{A7057D2C-8112-A409-6907-6237819241D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526" b="79239"/>
            <a:stretch/>
          </p:blipFill>
          <p:spPr bwMode="auto">
            <a:xfrm>
              <a:off x="8556201" y="5516826"/>
              <a:ext cx="3518233" cy="7019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مربع نص 32">
              <a:extLst>
                <a:ext uri="{FF2B5EF4-FFF2-40B4-BE49-F238E27FC236}">
                  <a16:creationId xmlns:a16="http://schemas.microsoft.com/office/drawing/2014/main" id="{F1F76005-6669-48C1-A2F1-89F47E0A93EF}"/>
                </a:ext>
              </a:extLst>
            </p:cNvPr>
            <p:cNvSpPr txBox="1"/>
            <p:nvPr/>
          </p:nvSpPr>
          <p:spPr>
            <a:xfrm>
              <a:off x="9711299" y="5637318"/>
              <a:ext cx="1470843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AGA Aladdin Regular" pitchFamily="2" charset="-78"/>
                </a:rPr>
                <a:t>تعلم تعاوني</a:t>
              </a:r>
            </a:p>
          </p:txBody>
        </p:sp>
        <p:pic>
          <p:nvPicPr>
            <p:cNvPr id="36" name="صورة 35">
              <a:extLst>
                <a:ext uri="{FF2B5EF4-FFF2-40B4-BE49-F238E27FC236}">
                  <a16:creationId xmlns:a16="http://schemas.microsoft.com/office/drawing/2014/main" id="{8FC34AC5-3641-16C4-DACF-F231BCDE8BB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248368" y="5627171"/>
              <a:ext cx="503499" cy="543513"/>
            </a:xfrm>
            <a:prstGeom prst="rect">
              <a:avLst/>
            </a:prstGeom>
          </p:spPr>
        </p:pic>
      </p:grp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71BC4C0-CAD9-4397-B5BA-26117CAAE510}"/>
              </a:ext>
            </a:extLst>
          </p:cNvPr>
          <p:cNvSpPr txBox="1"/>
          <p:nvPr/>
        </p:nvSpPr>
        <p:spPr>
          <a:xfrm>
            <a:off x="9048751" y="827168"/>
            <a:ext cx="2435888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  <a:endParaRPr lang="ar-SA" sz="2000" kern="1200" dirty="0">
              <a:solidFill>
                <a:srgbClr val="215F9A"/>
              </a:solidFill>
              <a:effectLst/>
              <a:latin typeface="Aptos" panose="020B0004020202020204" pitchFamily="34" charset="0"/>
              <a:ea typeface="+mn-ea"/>
              <a:cs typeface="AGA Aladdin Regular" pitchFamily="2" charset="-78"/>
            </a:endParaRPr>
          </a:p>
          <a:p>
            <a:pPr algn="ctr"/>
            <a:r>
              <a:rPr lang="ar-SA" sz="2000" dirty="0">
                <a:solidFill>
                  <a:srgbClr val="215F9A"/>
                </a:solidFill>
                <a:latin typeface="Aptos" panose="020B0004020202020204" pitchFamily="34" charset="0"/>
                <a:cs typeface="AGA Aladdin Regular" pitchFamily="2" charset="-78"/>
              </a:rPr>
              <a:t>القطوع الزائدة</a:t>
            </a:r>
          </a:p>
          <a:p>
            <a:pPr algn="ctr"/>
            <a:r>
              <a:rPr lang="ar-SA" sz="2000" dirty="0">
                <a:solidFill>
                  <a:schemeClr val="tx2">
                    <a:lumMod val="75000"/>
                    <a:lumOff val="25000"/>
                  </a:schemeClr>
                </a:solidFill>
                <a:cs typeface="AGA Aladdin Regular" pitchFamily="2" charset="-78"/>
              </a:rPr>
              <a:t>1446/06/29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2C155BB0-8B3A-303A-FBE4-D666BE1CD78E}"/>
              </a:ext>
            </a:extLst>
          </p:cNvPr>
          <p:cNvSpPr txBox="1"/>
          <p:nvPr/>
        </p:nvSpPr>
        <p:spPr>
          <a:xfrm>
            <a:off x="9107923" y="3789114"/>
            <a:ext cx="232195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ar-SA" sz="2000" dirty="0">
                <a:solidFill>
                  <a:srgbClr val="7030A0"/>
                </a:solidFill>
                <a:cs typeface="AGA Aladdin Regular" pitchFamily="2" charset="-78"/>
              </a:rPr>
              <a:t>كتابة معادلة قطع زائد إذا علم بعض خصائصه.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7DAC26F2-4ADF-368E-5694-E17ACA316BAE}"/>
              </a:ext>
            </a:extLst>
          </p:cNvPr>
          <p:cNvPicPr>
            <a:picLocks noChangeAspect="1"/>
          </p:cNvPicPr>
          <p:nvPr/>
        </p:nvPicPr>
        <p:blipFill>
          <a:blip r:embed="rId9">
            <a:clrChange>
              <a:clrFrom>
                <a:srgbClr val="FEFDEB"/>
              </a:clrFrom>
              <a:clrTo>
                <a:srgbClr val="FEFDEB">
                  <a:alpha val="0"/>
                </a:srgbClr>
              </a:clrTo>
            </a:clrChange>
          </a:blip>
          <a:srcRect t="36608" b="24714"/>
          <a:stretch/>
        </p:blipFill>
        <p:spPr>
          <a:xfrm>
            <a:off x="9321630" y="2017963"/>
            <a:ext cx="1865312" cy="1626213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67990D28-658E-ACE9-45AC-8CCFA9405BE6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87610"/>
          <a:stretch/>
        </p:blipFill>
        <p:spPr>
          <a:xfrm>
            <a:off x="452468" y="1312549"/>
            <a:ext cx="8535084" cy="611573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A308755D-7275-AA17-4FA0-72651D63B705}"/>
              </a:ext>
            </a:extLst>
          </p:cNvPr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33" t="56136" r="-933" b="27359"/>
          <a:stretch/>
        </p:blipFill>
        <p:spPr>
          <a:xfrm>
            <a:off x="462930" y="1851296"/>
            <a:ext cx="8535084" cy="81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0764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5106</TotalTime>
  <Words>738</Words>
  <Application>Microsoft Office PowerPoint</Application>
  <PresentationFormat>شاشة عريضة</PresentationFormat>
  <Paragraphs>327</Paragraphs>
  <Slides>19</Slides>
  <Notes>19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7" baseType="lpstr">
      <vt:lpstr>AGA Aladdin Regular</vt:lpstr>
      <vt:lpstr>Aptos</vt:lpstr>
      <vt:lpstr>Aptos Display</vt:lpstr>
      <vt:lpstr>Arial</vt:lpstr>
      <vt:lpstr>Calibri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User67R</dc:creator>
  <cp:lastModifiedBy>User67R</cp:lastModifiedBy>
  <cp:revision>241</cp:revision>
  <dcterms:created xsi:type="dcterms:W3CDTF">2024-08-19T04:20:33Z</dcterms:created>
  <dcterms:modified xsi:type="dcterms:W3CDTF">2024-12-29T20:24:01Z</dcterms:modified>
</cp:coreProperties>
</file>