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7" r:id="rId2"/>
    <p:sldId id="282" r:id="rId3"/>
    <p:sldId id="257" r:id="rId4"/>
    <p:sldId id="268" r:id="rId5"/>
    <p:sldId id="269" r:id="rId6"/>
    <p:sldId id="272" r:id="rId7"/>
    <p:sldId id="273" r:id="rId8"/>
    <p:sldId id="284" r:id="rId9"/>
    <p:sldId id="274" r:id="rId10"/>
    <p:sldId id="275" r:id="rId11"/>
    <p:sldId id="276" r:id="rId12"/>
    <p:sldId id="277" r:id="rId13"/>
    <p:sldId id="278" r:id="rId14"/>
    <p:sldId id="279" r:id="rId15"/>
    <p:sldId id="283" r:id="rId1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6477CE-C217-4EDD-877B-CC4BF1BF9F36}" v="212" dt="2020-10-29T09:41:42.1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ed Al-hakami" userId="c15e6e485a5a4051" providerId="LiveId" clId="{E06477CE-C217-4EDD-877B-CC4BF1BF9F36}"/>
    <pc:docChg chg="undo custSel addSld delSld modSld">
      <pc:chgData name="majed Al-hakami" userId="c15e6e485a5a4051" providerId="LiveId" clId="{E06477CE-C217-4EDD-877B-CC4BF1BF9F36}" dt="2020-10-29T09:41:42.191" v="531"/>
      <pc:docMkLst>
        <pc:docMk/>
      </pc:docMkLst>
      <pc:sldChg chg="del">
        <pc:chgData name="majed Al-hakami" userId="c15e6e485a5a4051" providerId="LiveId" clId="{E06477CE-C217-4EDD-877B-CC4BF1BF9F36}" dt="2020-10-29T08:35:32.169" v="236" actId="47"/>
        <pc:sldMkLst>
          <pc:docMk/>
          <pc:sldMk cId="2447272190" sldId="256"/>
        </pc:sldMkLst>
      </pc:sldChg>
      <pc:sldChg chg="addSp modSp mod">
        <pc:chgData name="majed Al-hakami" userId="c15e6e485a5a4051" providerId="LiveId" clId="{E06477CE-C217-4EDD-877B-CC4BF1BF9F36}" dt="2020-10-29T08:35:54.027" v="238" actId="22"/>
        <pc:sldMkLst>
          <pc:docMk/>
          <pc:sldMk cId="3985106440" sldId="257"/>
        </pc:sldMkLst>
        <pc:spChg chg="add mod">
          <ac:chgData name="majed Al-hakami" userId="c15e6e485a5a4051" providerId="LiveId" clId="{E06477CE-C217-4EDD-877B-CC4BF1BF9F36}" dt="2020-10-28T20:51:01.154" v="22"/>
          <ac:spMkLst>
            <pc:docMk/>
            <pc:sldMk cId="3985106440" sldId="257"/>
            <ac:spMk id="5" creationId="{64EACD18-66A5-4A57-B108-9E9B532D115D}"/>
          </ac:spMkLst>
        </pc:spChg>
        <pc:spChg chg="add mod">
          <ac:chgData name="majed Al-hakami" userId="c15e6e485a5a4051" providerId="LiveId" clId="{E06477CE-C217-4EDD-877B-CC4BF1BF9F36}" dt="2020-10-28T20:51:11.117" v="25" actId="14100"/>
          <ac:spMkLst>
            <pc:docMk/>
            <pc:sldMk cId="3985106440" sldId="257"/>
            <ac:spMk id="7" creationId="{62173AAE-26C9-442F-AEFD-A5C3D074F0DC}"/>
          </ac:spMkLst>
        </pc:spChg>
        <pc:spChg chg="add">
          <ac:chgData name="majed Al-hakami" userId="c15e6e485a5a4051" providerId="LiveId" clId="{E06477CE-C217-4EDD-877B-CC4BF1BF9F36}" dt="2020-10-29T08:35:54.027" v="238" actId="22"/>
          <ac:spMkLst>
            <pc:docMk/>
            <pc:sldMk cId="3985106440" sldId="257"/>
            <ac:spMk id="10" creationId="{E5F5FA63-B778-49EA-9823-068928135D4A}"/>
          </ac:spMkLst>
        </pc:spChg>
      </pc:sldChg>
      <pc:sldChg chg="del">
        <pc:chgData name="majed Al-hakami" userId="c15e6e485a5a4051" providerId="LiveId" clId="{E06477CE-C217-4EDD-877B-CC4BF1BF9F36}" dt="2020-10-29T09:09:39.917" v="463" actId="47"/>
        <pc:sldMkLst>
          <pc:docMk/>
          <pc:sldMk cId="3855509451" sldId="258"/>
        </pc:sldMkLst>
      </pc:sldChg>
      <pc:sldChg chg="modSp mod">
        <pc:chgData name="majed Al-hakami" userId="c15e6e485a5a4051" providerId="LiveId" clId="{E06477CE-C217-4EDD-877B-CC4BF1BF9F36}" dt="2020-10-29T09:10:05.274" v="464" actId="20577"/>
        <pc:sldMkLst>
          <pc:docMk/>
          <pc:sldMk cId="3995356427" sldId="267"/>
        </pc:sldMkLst>
        <pc:spChg chg="mod">
          <ac:chgData name="majed Al-hakami" userId="c15e6e485a5a4051" providerId="LiveId" clId="{E06477CE-C217-4EDD-877B-CC4BF1BF9F36}" dt="2020-10-29T09:10:05.274" v="464" actId="20577"/>
          <ac:spMkLst>
            <pc:docMk/>
            <pc:sldMk cId="3995356427" sldId="267"/>
            <ac:spMk id="3" creationId="{2FBABC3A-5130-47D6-B002-2DDBB3CD9B18}"/>
          </ac:spMkLst>
        </pc:spChg>
      </pc:sldChg>
      <pc:sldChg chg="addSp modSp mod modAnim">
        <pc:chgData name="majed Al-hakami" userId="c15e6e485a5a4051" providerId="LiveId" clId="{E06477CE-C217-4EDD-877B-CC4BF1BF9F36}" dt="2020-10-29T09:15:45.872" v="490"/>
        <pc:sldMkLst>
          <pc:docMk/>
          <pc:sldMk cId="3080349897" sldId="268"/>
        </pc:sldMkLst>
        <pc:spChg chg="add">
          <ac:chgData name="majed Al-hakami" userId="c15e6e485a5a4051" providerId="LiveId" clId="{E06477CE-C217-4EDD-877B-CC4BF1BF9F36}" dt="2020-10-29T08:35:55.609" v="239" actId="22"/>
          <ac:spMkLst>
            <pc:docMk/>
            <pc:sldMk cId="3080349897" sldId="268"/>
            <ac:spMk id="2" creationId="{6DACF77C-0AFF-460F-A71E-5EFF82977127}"/>
          </ac:spMkLst>
        </pc:spChg>
        <pc:spChg chg="add mod">
          <ac:chgData name="majed Al-hakami" userId="c15e6e485a5a4051" providerId="LiveId" clId="{E06477CE-C217-4EDD-877B-CC4BF1BF9F36}" dt="2020-10-28T20:51:42.271" v="27" actId="1076"/>
          <ac:spMkLst>
            <pc:docMk/>
            <pc:sldMk cId="3080349897" sldId="268"/>
            <ac:spMk id="4" creationId="{B3925878-FFFE-485F-B156-51B5E6152A88}"/>
          </ac:spMkLst>
        </pc:spChg>
        <pc:spChg chg="add mod">
          <ac:chgData name="majed Al-hakami" userId="c15e6e485a5a4051" providerId="LiveId" clId="{E06477CE-C217-4EDD-877B-CC4BF1BF9F36}" dt="2020-10-29T08:38:32.175" v="294" actId="207"/>
          <ac:spMkLst>
            <pc:docMk/>
            <pc:sldMk cId="3080349897" sldId="268"/>
            <ac:spMk id="5" creationId="{8A766699-91A1-40FC-B465-6A3C8BC4EA12}"/>
          </ac:spMkLst>
        </pc:spChg>
        <pc:spChg chg="add mod">
          <ac:chgData name="majed Al-hakami" userId="c15e6e485a5a4051" providerId="LiveId" clId="{E06477CE-C217-4EDD-877B-CC4BF1BF9F36}" dt="2020-10-29T08:39:14.045" v="295" actId="20577"/>
          <ac:spMkLst>
            <pc:docMk/>
            <pc:sldMk cId="3080349897" sldId="268"/>
            <ac:spMk id="8" creationId="{3CA97D30-A1EF-4E0A-893C-2D5A22C0A7F7}"/>
          </ac:spMkLst>
        </pc:spChg>
        <pc:picChg chg="add mod">
          <ac:chgData name="majed Al-hakami" userId="c15e6e485a5a4051" providerId="LiveId" clId="{E06477CE-C217-4EDD-877B-CC4BF1BF9F36}" dt="2020-10-28T20:51:45.727" v="28" actId="1076"/>
          <ac:picMkLst>
            <pc:docMk/>
            <pc:sldMk cId="3080349897" sldId="268"/>
            <ac:picMk id="6" creationId="{3A705AD5-B20C-4431-B43F-02A21CB5476B}"/>
          </ac:picMkLst>
        </pc:picChg>
        <pc:picChg chg="add mod">
          <ac:chgData name="majed Al-hakami" userId="c15e6e485a5a4051" providerId="LiveId" clId="{E06477CE-C217-4EDD-877B-CC4BF1BF9F36}" dt="2020-10-28T20:51:42.271" v="27" actId="1076"/>
          <ac:picMkLst>
            <pc:docMk/>
            <pc:sldMk cId="3080349897" sldId="268"/>
            <ac:picMk id="7" creationId="{25A534AF-3417-4A4C-818D-6533E23003ED}"/>
          </ac:picMkLst>
        </pc:picChg>
      </pc:sldChg>
      <pc:sldChg chg="addSp modSp mod modAnim">
        <pc:chgData name="majed Al-hakami" userId="c15e6e485a5a4051" providerId="LiveId" clId="{E06477CE-C217-4EDD-877B-CC4BF1BF9F36}" dt="2020-10-29T09:24:49.450" v="520" actId="571"/>
        <pc:sldMkLst>
          <pc:docMk/>
          <pc:sldMk cId="4220019915" sldId="269"/>
        </pc:sldMkLst>
        <pc:spChg chg="add">
          <ac:chgData name="majed Al-hakami" userId="c15e6e485a5a4051" providerId="LiveId" clId="{E06477CE-C217-4EDD-877B-CC4BF1BF9F36}" dt="2020-10-29T08:35:56.830" v="240" actId="22"/>
          <ac:spMkLst>
            <pc:docMk/>
            <pc:sldMk cId="4220019915" sldId="269"/>
            <ac:spMk id="2" creationId="{2CBBCFFC-D834-4B4B-AE07-23AC27422FD6}"/>
          </ac:spMkLst>
        </pc:spChg>
        <pc:spChg chg="add mod">
          <ac:chgData name="majed Al-hakami" userId="c15e6e485a5a4051" providerId="LiveId" clId="{E06477CE-C217-4EDD-877B-CC4BF1BF9F36}" dt="2020-10-29T08:39:22.411" v="296" actId="13822"/>
          <ac:spMkLst>
            <pc:docMk/>
            <pc:sldMk cId="4220019915" sldId="269"/>
            <ac:spMk id="4" creationId="{9CBE6880-8857-48BD-860F-975802F69F90}"/>
          </ac:spMkLst>
        </pc:spChg>
        <pc:spChg chg="add mod">
          <ac:chgData name="majed Al-hakami" userId="c15e6e485a5a4051" providerId="LiveId" clId="{E06477CE-C217-4EDD-877B-CC4BF1BF9F36}" dt="2020-10-28T20:54:02.163" v="71" actId="207"/>
          <ac:spMkLst>
            <pc:docMk/>
            <pc:sldMk cId="4220019915" sldId="269"/>
            <ac:spMk id="5" creationId="{095EED2E-5E6D-4CCC-8368-C828B30B5F92}"/>
          </ac:spMkLst>
        </pc:spChg>
        <pc:spChg chg="add mod">
          <ac:chgData name="majed Al-hakami" userId="c15e6e485a5a4051" providerId="LiveId" clId="{E06477CE-C217-4EDD-877B-CC4BF1BF9F36}" dt="2020-10-29T09:24:45.463" v="518" actId="571"/>
          <ac:spMkLst>
            <pc:docMk/>
            <pc:sldMk cId="4220019915" sldId="269"/>
            <ac:spMk id="10" creationId="{B488C1C3-DD6E-42BE-8DBC-943A95A8B40F}"/>
          </ac:spMkLst>
        </pc:spChg>
        <pc:spChg chg="add mod">
          <ac:chgData name="majed Al-hakami" userId="c15e6e485a5a4051" providerId="LiveId" clId="{E06477CE-C217-4EDD-877B-CC4BF1BF9F36}" dt="2020-10-29T09:24:49.450" v="520" actId="571"/>
          <ac:spMkLst>
            <pc:docMk/>
            <pc:sldMk cId="4220019915" sldId="269"/>
            <ac:spMk id="11" creationId="{12E6C2D0-CBBF-4C95-888C-AFF48A8CCA48}"/>
          </ac:spMkLst>
        </pc:spChg>
        <pc:picChg chg="add mod">
          <ac:chgData name="majed Al-hakami" userId="c15e6e485a5a4051" providerId="LiveId" clId="{E06477CE-C217-4EDD-877B-CC4BF1BF9F36}" dt="2020-10-28T20:52:50.027" v="59" actId="14100"/>
          <ac:picMkLst>
            <pc:docMk/>
            <pc:sldMk cId="4220019915" sldId="269"/>
            <ac:picMk id="6" creationId="{80656CC1-1D80-4513-AEF0-DF274B241733}"/>
          </ac:picMkLst>
        </pc:picChg>
        <pc:picChg chg="add mod">
          <ac:chgData name="majed Al-hakami" userId="c15e6e485a5a4051" providerId="LiveId" clId="{E06477CE-C217-4EDD-877B-CC4BF1BF9F36}" dt="2020-10-28T20:52:44.189" v="57" actId="14100"/>
          <ac:picMkLst>
            <pc:docMk/>
            <pc:sldMk cId="4220019915" sldId="269"/>
            <ac:picMk id="7" creationId="{D4DECAB9-AB38-43CE-A07E-377BFD2E4B4C}"/>
          </ac:picMkLst>
        </pc:picChg>
        <pc:picChg chg="add mod">
          <ac:chgData name="majed Al-hakami" userId="c15e6e485a5a4051" providerId="LiveId" clId="{E06477CE-C217-4EDD-877B-CC4BF1BF9F36}" dt="2020-10-28T20:52:55.643" v="61" actId="14100"/>
          <ac:picMkLst>
            <pc:docMk/>
            <pc:sldMk cId="4220019915" sldId="269"/>
            <ac:picMk id="8" creationId="{90EBBAE9-CD30-4204-949C-F332156948A3}"/>
          </ac:picMkLst>
        </pc:picChg>
      </pc:sldChg>
      <pc:sldChg chg="addSp delSp modSp del mod">
        <pc:chgData name="majed Al-hakami" userId="c15e6e485a5a4051" providerId="LiveId" clId="{E06477CE-C217-4EDD-877B-CC4BF1BF9F36}" dt="2020-10-29T08:40:31.166" v="297" actId="47"/>
        <pc:sldMkLst>
          <pc:docMk/>
          <pc:sldMk cId="4107242896" sldId="270"/>
        </pc:sldMkLst>
        <pc:spChg chg="add">
          <ac:chgData name="majed Al-hakami" userId="c15e6e485a5a4051" providerId="LiveId" clId="{E06477CE-C217-4EDD-877B-CC4BF1BF9F36}" dt="2020-10-29T08:35:59.674" v="241" actId="22"/>
          <ac:spMkLst>
            <pc:docMk/>
            <pc:sldMk cId="4107242896" sldId="270"/>
            <ac:spMk id="2" creationId="{E2E13254-51D0-463F-A90E-AD09146C7A04}"/>
          </ac:spMkLst>
        </pc:spChg>
        <pc:spChg chg="add mod">
          <ac:chgData name="majed Al-hakami" userId="c15e6e485a5a4051" providerId="LiveId" clId="{E06477CE-C217-4EDD-877B-CC4BF1BF9F36}" dt="2020-10-28T21:01:19.403" v="96" actId="1076"/>
          <ac:spMkLst>
            <pc:docMk/>
            <pc:sldMk cId="4107242896" sldId="270"/>
            <ac:spMk id="4" creationId="{811D5822-4044-4D1F-8901-30F9B4ACA1E7}"/>
          </ac:spMkLst>
        </pc:spChg>
        <pc:spChg chg="add del mod">
          <ac:chgData name="majed Al-hakami" userId="c15e6e485a5a4051" providerId="LiveId" clId="{E06477CE-C217-4EDD-877B-CC4BF1BF9F36}" dt="2020-10-28T21:01:09.984" v="93" actId="478"/>
          <ac:spMkLst>
            <pc:docMk/>
            <pc:sldMk cId="4107242896" sldId="270"/>
            <ac:spMk id="6" creationId="{04296945-4F14-42A4-AA0A-7ED397BA7BD3}"/>
          </ac:spMkLst>
        </pc:spChg>
        <pc:spChg chg="add del mod">
          <ac:chgData name="majed Al-hakami" userId="c15e6e485a5a4051" providerId="LiveId" clId="{E06477CE-C217-4EDD-877B-CC4BF1BF9F36}" dt="2020-10-28T21:00:55.053" v="91" actId="478"/>
          <ac:spMkLst>
            <pc:docMk/>
            <pc:sldMk cId="4107242896" sldId="270"/>
            <ac:spMk id="8" creationId="{F22AA906-B0E6-4874-89FC-D2681418EEE7}"/>
          </ac:spMkLst>
        </pc:spChg>
        <pc:spChg chg="add del mod">
          <ac:chgData name="majed Al-hakami" userId="c15e6e485a5a4051" providerId="LiveId" clId="{E06477CE-C217-4EDD-877B-CC4BF1BF9F36}" dt="2020-10-28T21:00:55.053" v="91" actId="478"/>
          <ac:spMkLst>
            <pc:docMk/>
            <pc:sldMk cId="4107242896" sldId="270"/>
            <ac:spMk id="9" creationId="{698018FE-F3BE-4403-93FE-F41D2FB1DF42}"/>
          </ac:spMkLst>
        </pc:spChg>
        <pc:spChg chg="add del mod">
          <ac:chgData name="majed Al-hakami" userId="c15e6e485a5a4051" providerId="LiveId" clId="{E06477CE-C217-4EDD-877B-CC4BF1BF9F36}" dt="2020-10-28T21:00:49.845" v="90" actId="478"/>
          <ac:spMkLst>
            <pc:docMk/>
            <pc:sldMk cId="4107242896" sldId="270"/>
            <ac:spMk id="14" creationId="{6CCA0A51-8F9F-455E-9FC7-0EBF21426DA0}"/>
          </ac:spMkLst>
        </pc:spChg>
        <pc:spChg chg="add del mod">
          <ac:chgData name="majed Al-hakami" userId="c15e6e485a5a4051" providerId="LiveId" clId="{E06477CE-C217-4EDD-877B-CC4BF1BF9F36}" dt="2020-10-28T21:00:49.845" v="90" actId="478"/>
          <ac:spMkLst>
            <pc:docMk/>
            <pc:sldMk cId="4107242896" sldId="270"/>
            <ac:spMk id="15" creationId="{54D71790-EE7A-40B4-883F-EDAFC0543DF9}"/>
          </ac:spMkLst>
        </pc:spChg>
        <pc:spChg chg="add del mod">
          <ac:chgData name="majed Al-hakami" userId="c15e6e485a5a4051" providerId="LiveId" clId="{E06477CE-C217-4EDD-877B-CC4BF1BF9F36}" dt="2020-10-28T21:00:49.845" v="90" actId="478"/>
          <ac:spMkLst>
            <pc:docMk/>
            <pc:sldMk cId="4107242896" sldId="270"/>
            <ac:spMk id="16" creationId="{1BE78101-749E-4335-9A2D-77C6E4731FA8}"/>
          </ac:spMkLst>
        </pc:spChg>
        <pc:picChg chg="add mod">
          <ac:chgData name="majed Al-hakami" userId="c15e6e485a5a4051" providerId="LiveId" clId="{E06477CE-C217-4EDD-877B-CC4BF1BF9F36}" dt="2020-10-28T20:55:28.211" v="78" actId="1076"/>
          <ac:picMkLst>
            <pc:docMk/>
            <pc:sldMk cId="4107242896" sldId="270"/>
            <ac:picMk id="5" creationId="{BA1723F1-E47D-4032-8BA5-2690FD9B9C1F}"/>
          </ac:picMkLst>
        </pc:picChg>
        <pc:picChg chg="add mod">
          <ac:chgData name="majed Al-hakami" userId="c15e6e485a5a4051" providerId="LiveId" clId="{E06477CE-C217-4EDD-877B-CC4BF1BF9F36}" dt="2020-10-28T21:01:21.176" v="97" actId="1076"/>
          <ac:picMkLst>
            <pc:docMk/>
            <pc:sldMk cId="4107242896" sldId="270"/>
            <ac:picMk id="7" creationId="{9D25F96B-F04D-479E-A8D6-37F03DCC3A85}"/>
          </ac:picMkLst>
        </pc:picChg>
        <pc:picChg chg="add del mod">
          <ac:chgData name="majed Al-hakami" userId="c15e6e485a5a4051" providerId="LiveId" clId="{E06477CE-C217-4EDD-877B-CC4BF1BF9F36}" dt="2020-10-28T21:00:55.053" v="91" actId="478"/>
          <ac:picMkLst>
            <pc:docMk/>
            <pc:sldMk cId="4107242896" sldId="270"/>
            <ac:picMk id="10" creationId="{5D4110EB-5A75-4ED9-BA7F-A87709C77EB9}"/>
          </ac:picMkLst>
        </pc:picChg>
        <pc:picChg chg="add del mod">
          <ac:chgData name="majed Al-hakami" userId="c15e6e485a5a4051" providerId="LiveId" clId="{E06477CE-C217-4EDD-877B-CC4BF1BF9F36}" dt="2020-10-28T21:00:57.725" v="92" actId="478"/>
          <ac:picMkLst>
            <pc:docMk/>
            <pc:sldMk cId="4107242896" sldId="270"/>
            <ac:picMk id="11" creationId="{6293C323-2E35-474F-98C6-F8C3DDE8E4EA}"/>
          </ac:picMkLst>
        </pc:picChg>
        <pc:picChg chg="add del mod">
          <ac:chgData name="majed Al-hakami" userId="c15e6e485a5a4051" providerId="LiveId" clId="{E06477CE-C217-4EDD-877B-CC4BF1BF9F36}" dt="2020-10-28T21:00:55.053" v="91" actId="478"/>
          <ac:picMkLst>
            <pc:docMk/>
            <pc:sldMk cId="4107242896" sldId="270"/>
            <ac:picMk id="12" creationId="{9484F14A-2E5C-46CB-BF79-6F87AF7D48C6}"/>
          </ac:picMkLst>
        </pc:picChg>
        <pc:picChg chg="add del mod">
          <ac:chgData name="majed Al-hakami" userId="c15e6e485a5a4051" providerId="LiveId" clId="{E06477CE-C217-4EDD-877B-CC4BF1BF9F36}" dt="2020-10-28T21:00:57.725" v="92" actId="478"/>
          <ac:picMkLst>
            <pc:docMk/>
            <pc:sldMk cId="4107242896" sldId="270"/>
            <ac:picMk id="13" creationId="{66D3DB7A-E712-4DB6-9AF2-EDE4BC0457A9}"/>
          </ac:picMkLst>
        </pc:picChg>
        <pc:picChg chg="add del mod">
          <ac:chgData name="majed Al-hakami" userId="c15e6e485a5a4051" providerId="LiveId" clId="{E06477CE-C217-4EDD-877B-CC4BF1BF9F36}" dt="2020-10-28T21:00:49.845" v="90" actId="478"/>
          <ac:picMkLst>
            <pc:docMk/>
            <pc:sldMk cId="4107242896" sldId="270"/>
            <ac:picMk id="17" creationId="{C141079F-25D8-4400-9368-24D72AF0EA31}"/>
          </ac:picMkLst>
        </pc:picChg>
      </pc:sldChg>
      <pc:sldChg chg="addSp modSp add del mod">
        <pc:chgData name="majed Al-hakami" userId="c15e6e485a5a4051" providerId="LiveId" clId="{E06477CE-C217-4EDD-877B-CC4BF1BF9F36}" dt="2020-10-29T08:43:09.416" v="301" actId="47"/>
        <pc:sldMkLst>
          <pc:docMk/>
          <pc:sldMk cId="2246665533" sldId="271"/>
        </pc:sldMkLst>
        <pc:spChg chg="add">
          <ac:chgData name="majed Al-hakami" userId="c15e6e485a5a4051" providerId="LiveId" clId="{E06477CE-C217-4EDD-877B-CC4BF1BF9F36}" dt="2020-10-29T08:36:02.312" v="243" actId="22"/>
          <ac:spMkLst>
            <pc:docMk/>
            <pc:sldMk cId="2246665533" sldId="271"/>
            <ac:spMk id="2" creationId="{AF02D2D8-DD30-4FBC-922E-A20E792C237F}"/>
          </ac:spMkLst>
        </pc:spChg>
        <pc:spChg chg="add mod">
          <ac:chgData name="majed Al-hakami" userId="c15e6e485a5a4051" providerId="LiveId" clId="{E06477CE-C217-4EDD-877B-CC4BF1BF9F36}" dt="2020-10-28T21:02:40.930" v="99" actId="1076"/>
          <ac:spMkLst>
            <pc:docMk/>
            <pc:sldMk cId="2246665533" sldId="271"/>
            <ac:spMk id="4" creationId="{60D0AE52-5C9D-4486-85F5-D68B6A007BD6}"/>
          </ac:spMkLst>
        </pc:spChg>
        <pc:spChg chg="add mod">
          <ac:chgData name="majed Al-hakami" userId="c15e6e485a5a4051" providerId="LiveId" clId="{E06477CE-C217-4EDD-877B-CC4BF1BF9F36}" dt="2020-10-28T21:03:31.357" v="109" actId="403"/>
          <ac:spMkLst>
            <pc:docMk/>
            <pc:sldMk cId="2246665533" sldId="271"/>
            <ac:spMk id="5" creationId="{171DA65E-428A-4E98-A7FC-7192E21B947A}"/>
          </ac:spMkLst>
        </pc:spChg>
        <pc:spChg chg="add mod">
          <ac:chgData name="majed Al-hakami" userId="c15e6e485a5a4051" providerId="LiveId" clId="{E06477CE-C217-4EDD-877B-CC4BF1BF9F36}" dt="2020-10-28T21:02:40.930" v="99" actId="1076"/>
          <ac:spMkLst>
            <pc:docMk/>
            <pc:sldMk cId="2246665533" sldId="271"/>
            <ac:spMk id="10" creationId="{A3B98461-21EB-45F7-AC9A-20B5E36A6440}"/>
          </ac:spMkLst>
        </pc:spChg>
        <pc:spChg chg="add mod">
          <ac:chgData name="majed Al-hakami" userId="c15e6e485a5a4051" providerId="LiveId" clId="{E06477CE-C217-4EDD-877B-CC4BF1BF9F36}" dt="2020-10-28T21:03:20.899" v="108" actId="207"/>
          <ac:spMkLst>
            <pc:docMk/>
            <pc:sldMk cId="2246665533" sldId="271"/>
            <ac:spMk id="11" creationId="{06C9610A-C51F-44EA-B239-15D237E74E5B}"/>
          </ac:spMkLst>
        </pc:spChg>
        <pc:spChg chg="add mod">
          <ac:chgData name="majed Al-hakami" userId="c15e6e485a5a4051" providerId="LiveId" clId="{E06477CE-C217-4EDD-877B-CC4BF1BF9F36}" dt="2020-10-28T21:03:07.889" v="106" actId="1076"/>
          <ac:spMkLst>
            <pc:docMk/>
            <pc:sldMk cId="2246665533" sldId="271"/>
            <ac:spMk id="12" creationId="{06B23049-F326-4BF0-ACC1-A429DD56DF81}"/>
          </ac:spMkLst>
        </pc:spChg>
        <pc:spChg chg="add mod">
          <ac:chgData name="majed Al-hakami" userId="c15e6e485a5a4051" providerId="LiveId" clId="{E06477CE-C217-4EDD-877B-CC4BF1BF9F36}" dt="2020-10-28T21:03:17.129" v="107" actId="207"/>
          <ac:spMkLst>
            <pc:docMk/>
            <pc:sldMk cId="2246665533" sldId="271"/>
            <ac:spMk id="13" creationId="{7EA67FEB-4CB4-4BC1-9FCF-83EC6ACC3B7D}"/>
          </ac:spMkLst>
        </pc:spChg>
        <pc:picChg chg="add mod">
          <ac:chgData name="majed Al-hakami" userId="c15e6e485a5a4051" providerId="LiveId" clId="{E06477CE-C217-4EDD-877B-CC4BF1BF9F36}" dt="2020-10-28T21:03:52.924" v="110" actId="14100"/>
          <ac:picMkLst>
            <pc:docMk/>
            <pc:sldMk cId="2246665533" sldId="271"/>
            <ac:picMk id="6" creationId="{B9D5EF08-F80B-4352-89FA-F027F030FA6A}"/>
          </ac:picMkLst>
        </pc:picChg>
        <pc:picChg chg="add mod">
          <ac:chgData name="majed Al-hakami" userId="c15e6e485a5a4051" providerId="LiveId" clId="{E06477CE-C217-4EDD-877B-CC4BF1BF9F36}" dt="2020-10-28T21:02:40.930" v="99" actId="1076"/>
          <ac:picMkLst>
            <pc:docMk/>
            <pc:sldMk cId="2246665533" sldId="271"/>
            <ac:picMk id="7" creationId="{3506A61D-32B8-4AA4-9445-0B1C7BAB3998}"/>
          </ac:picMkLst>
        </pc:picChg>
        <pc:picChg chg="add mod">
          <ac:chgData name="majed Al-hakami" userId="c15e6e485a5a4051" providerId="LiveId" clId="{E06477CE-C217-4EDD-877B-CC4BF1BF9F36}" dt="2020-10-28T21:02:40.930" v="99" actId="1076"/>
          <ac:picMkLst>
            <pc:docMk/>
            <pc:sldMk cId="2246665533" sldId="271"/>
            <ac:picMk id="8" creationId="{A68958B7-C50B-4349-A3C8-F9C89AAA72BD}"/>
          </ac:picMkLst>
        </pc:picChg>
        <pc:picChg chg="add mod">
          <ac:chgData name="majed Al-hakami" userId="c15e6e485a5a4051" providerId="LiveId" clId="{E06477CE-C217-4EDD-877B-CC4BF1BF9F36}" dt="2020-10-28T21:02:40.930" v="99" actId="1076"/>
          <ac:picMkLst>
            <pc:docMk/>
            <pc:sldMk cId="2246665533" sldId="271"/>
            <ac:picMk id="9" creationId="{6505D2D6-27D0-428C-A826-AE7131C250C0}"/>
          </ac:picMkLst>
        </pc:picChg>
      </pc:sldChg>
      <pc:sldChg chg="addSp delSp modSp mod modAnim">
        <pc:chgData name="majed Al-hakami" userId="c15e6e485a5a4051" providerId="LiveId" clId="{E06477CE-C217-4EDD-877B-CC4BF1BF9F36}" dt="2020-10-29T08:44:37.526" v="303" actId="14100"/>
        <pc:sldMkLst>
          <pc:docMk/>
          <pc:sldMk cId="2628065250" sldId="272"/>
        </pc:sldMkLst>
        <pc:spChg chg="add mod">
          <ac:chgData name="majed Al-hakami" userId="c15e6e485a5a4051" providerId="LiveId" clId="{E06477CE-C217-4EDD-877B-CC4BF1BF9F36}" dt="2020-10-28T21:18:00.815" v="145" actId="207"/>
          <ac:spMkLst>
            <pc:docMk/>
            <pc:sldMk cId="2628065250" sldId="272"/>
            <ac:spMk id="18" creationId="{BDF92A07-7C83-417B-A4CC-83AD97E690A2}"/>
          </ac:spMkLst>
        </pc:spChg>
        <pc:spChg chg="add">
          <ac:chgData name="majed Al-hakami" userId="c15e6e485a5a4051" providerId="LiveId" clId="{E06477CE-C217-4EDD-877B-CC4BF1BF9F36}" dt="2020-10-29T08:36:03.710" v="244" actId="22"/>
          <ac:spMkLst>
            <pc:docMk/>
            <pc:sldMk cId="2628065250" sldId="272"/>
            <ac:spMk id="20" creationId="{C8475ED9-D79E-491C-BD9E-8F6B5901879F}"/>
          </ac:spMkLst>
        </pc:spChg>
        <pc:picChg chg="add mod">
          <ac:chgData name="majed Al-hakami" userId="c15e6e485a5a4051" providerId="LiveId" clId="{E06477CE-C217-4EDD-877B-CC4BF1BF9F36}" dt="2020-10-28T21:06:56.039" v="117" actId="14100"/>
          <ac:picMkLst>
            <pc:docMk/>
            <pc:sldMk cId="2628065250" sldId="272"/>
            <ac:picMk id="4" creationId="{E501C075-3C15-4FDF-85E6-A825BF7471C6}"/>
          </ac:picMkLst>
        </pc:picChg>
        <pc:picChg chg="add del mod">
          <ac:chgData name="majed Al-hakami" userId="c15e6e485a5a4051" providerId="LiveId" clId="{E06477CE-C217-4EDD-877B-CC4BF1BF9F36}" dt="2020-10-28T21:07:45.442" v="120" actId="478"/>
          <ac:picMkLst>
            <pc:docMk/>
            <pc:sldMk cId="2628065250" sldId="272"/>
            <ac:picMk id="6" creationId="{46300BAD-78C1-4559-B082-903B623FDFAB}"/>
          </ac:picMkLst>
        </pc:picChg>
        <pc:picChg chg="add mod">
          <ac:chgData name="majed Al-hakami" userId="c15e6e485a5a4051" providerId="LiveId" clId="{E06477CE-C217-4EDD-877B-CC4BF1BF9F36}" dt="2020-10-28T21:07:53.734" v="122" actId="1076"/>
          <ac:picMkLst>
            <pc:docMk/>
            <pc:sldMk cId="2628065250" sldId="272"/>
            <ac:picMk id="8" creationId="{7C0D45FB-D190-467A-9E97-7D9A85A1A766}"/>
          </ac:picMkLst>
        </pc:picChg>
        <pc:picChg chg="add mod">
          <ac:chgData name="majed Al-hakami" userId="c15e6e485a5a4051" providerId="LiveId" clId="{E06477CE-C217-4EDD-877B-CC4BF1BF9F36}" dt="2020-10-28T21:13:26.100" v="129" actId="1076"/>
          <ac:picMkLst>
            <pc:docMk/>
            <pc:sldMk cId="2628065250" sldId="272"/>
            <ac:picMk id="10" creationId="{7CB86978-7963-413F-BC3F-A0E22CE57D0E}"/>
          </ac:picMkLst>
        </pc:picChg>
        <pc:picChg chg="add mod">
          <ac:chgData name="majed Al-hakami" userId="c15e6e485a5a4051" providerId="LiveId" clId="{E06477CE-C217-4EDD-877B-CC4BF1BF9F36}" dt="2020-10-29T08:44:37.526" v="303" actId="14100"/>
          <ac:picMkLst>
            <pc:docMk/>
            <pc:sldMk cId="2628065250" sldId="272"/>
            <ac:picMk id="12" creationId="{A6F2A6E8-D886-4FF9-947D-4ED13F3643BF}"/>
          </ac:picMkLst>
        </pc:picChg>
        <pc:picChg chg="add mod">
          <ac:chgData name="majed Al-hakami" userId="c15e6e485a5a4051" providerId="LiveId" clId="{E06477CE-C217-4EDD-877B-CC4BF1BF9F36}" dt="2020-10-28T21:14:20.305" v="133" actId="14100"/>
          <ac:picMkLst>
            <pc:docMk/>
            <pc:sldMk cId="2628065250" sldId="272"/>
            <ac:picMk id="14" creationId="{59ABA9C5-395D-4FB7-BF80-463DE1DDEC52}"/>
          </ac:picMkLst>
        </pc:picChg>
        <pc:picChg chg="add mod">
          <ac:chgData name="majed Al-hakami" userId="c15e6e485a5a4051" providerId="LiveId" clId="{E06477CE-C217-4EDD-877B-CC4BF1BF9F36}" dt="2020-10-29T07:58:02.586" v="151" actId="1440"/>
          <ac:picMkLst>
            <pc:docMk/>
            <pc:sldMk cId="2628065250" sldId="272"/>
            <ac:picMk id="16" creationId="{991770A5-6641-49DE-91A6-26B29110A2AD}"/>
          </ac:picMkLst>
        </pc:picChg>
      </pc:sldChg>
      <pc:sldChg chg="addSp modSp mod modAnim">
        <pc:chgData name="majed Al-hakami" userId="c15e6e485a5a4051" providerId="LiveId" clId="{E06477CE-C217-4EDD-877B-CC4BF1BF9F36}" dt="2020-10-29T09:22:16.349" v="499" actId="14100"/>
        <pc:sldMkLst>
          <pc:docMk/>
          <pc:sldMk cId="4256954985" sldId="273"/>
        </pc:sldMkLst>
        <pc:spChg chg="add mod">
          <ac:chgData name="majed Al-hakami" userId="c15e6e485a5a4051" providerId="LiveId" clId="{E06477CE-C217-4EDD-877B-CC4BF1BF9F36}" dt="2020-10-29T08:21:58.668" v="165" actId="20577"/>
          <ac:spMkLst>
            <pc:docMk/>
            <pc:sldMk cId="4256954985" sldId="273"/>
            <ac:spMk id="2" creationId="{7DCF4173-488C-47EC-8DFB-CE50E18F7A07}"/>
          </ac:spMkLst>
        </pc:spChg>
        <pc:spChg chg="add mod">
          <ac:chgData name="majed Al-hakami" userId="c15e6e485a5a4051" providerId="LiveId" clId="{E06477CE-C217-4EDD-877B-CC4BF1BF9F36}" dt="2020-10-29T08:34:05.040" v="232" actId="20577"/>
          <ac:spMkLst>
            <pc:docMk/>
            <pc:sldMk cId="4256954985" sldId="273"/>
            <ac:spMk id="6" creationId="{C57EE330-B919-40A3-8BD5-BF5239CDB286}"/>
          </ac:spMkLst>
        </pc:spChg>
        <pc:spChg chg="add mod">
          <ac:chgData name="majed Al-hakami" userId="c15e6e485a5a4051" providerId="LiveId" clId="{E06477CE-C217-4EDD-877B-CC4BF1BF9F36}" dt="2020-10-29T08:34:17.834" v="233" actId="20577"/>
          <ac:spMkLst>
            <pc:docMk/>
            <pc:sldMk cId="4256954985" sldId="273"/>
            <ac:spMk id="8" creationId="{6BDAA40A-2F71-46A7-AC80-4677FA5B1CE0}"/>
          </ac:spMkLst>
        </pc:spChg>
        <pc:spChg chg="add mod">
          <ac:chgData name="majed Al-hakami" userId="c15e6e485a5a4051" providerId="LiveId" clId="{E06477CE-C217-4EDD-877B-CC4BF1BF9F36}" dt="2020-10-29T08:22:28.039" v="169" actId="207"/>
          <ac:spMkLst>
            <pc:docMk/>
            <pc:sldMk cId="4256954985" sldId="273"/>
            <ac:spMk id="10" creationId="{87F2DC3E-0403-49DE-B920-72EF6D0B59B0}"/>
          </ac:spMkLst>
        </pc:spChg>
        <pc:spChg chg="add mod">
          <ac:chgData name="majed Al-hakami" userId="c15e6e485a5a4051" providerId="LiveId" clId="{E06477CE-C217-4EDD-877B-CC4BF1BF9F36}" dt="2020-10-29T08:35:17.552" v="235" actId="1076"/>
          <ac:spMkLst>
            <pc:docMk/>
            <pc:sldMk cId="4256954985" sldId="273"/>
            <ac:spMk id="12" creationId="{DF7A6DFA-AF5E-4546-8606-25D7F8F86A75}"/>
          </ac:spMkLst>
        </pc:spChg>
        <pc:spChg chg="add mod">
          <ac:chgData name="majed Al-hakami" userId="c15e6e485a5a4051" providerId="LiveId" clId="{E06477CE-C217-4EDD-877B-CC4BF1BF9F36}" dt="2020-10-29T08:35:17.552" v="235" actId="1076"/>
          <ac:spMkLst>
            <pc:docMk/>
            <pc:sldMk cId="4256954985" sldId="273"/>
            <ac:spMk id="14" creationId="{2683E272-1854-43C7-9DA6-57FF2B7BA634}"/>
          </ac:spMkLst>
        </pc:spChg>
        <pc:spChg chg="add mod">
          <ac:chgData name="majed Al-hakami" userId="c15e6e485a5a4051" providerId="LiveId" clId="{E06477CE-C217-4EDD-877B-CC4BF1BF9F36}" dt="2020-10-29T08:35:17.552" v="235" actId="1076"/>
          <ac:spMkLst>
            <pc:docMk/>
            <pc:sldMk cId="4256954985" sldId="273"/>
            <ac:spMk id="16" creationId="{6C90BC64-302F-4C1B-9005-6BBD29027E89}"/>
          </ac:spMkLst>
        </pc:spChg>
        <pc:spChg chg="add mod">
          <ac:chgData name="majed Al-hakami" userId="c15e6e485a5a4051" providerId="LiveId" clId="{E06477CE-C217-4EDD-877B-CC4BF1BF9F36}" dt="2020-10-29T08:35:17.552" v="235" actId="1076"/>
          <ac:spMkLst>
            <pc:docMk/>
            <pc:sldMk cId="4256954985" sldId="273"/>
            <ac:spMk id="18" creationId="{C96F0396-6B0F-4147-BC70-591ED309FF5B}"/>
          </ac:spMkLst>
        </pc:spChg>
        <pc:spChg chg="add mod">
          <ac:chgData name="majed Al-hakami" userId="c15e6e485a5a4051" providerId="LiveId" clId="{E06477CE-C217-4EDD-877B-CC4BF1BF9F36}" dt="2020-10-29T09:22:16.349" v="499" actId="14100"/>
          <ac:spMkLst>
            <pc:docMk/>
            <pc:sldMk cId="4256954985" sldId="273"/>
            <ac:spMk id="20" creationId="{B02E8210-F9EA-4E30-8D13-3151AFE5A859}"/>
          </ac:spMkLst>
        </pc:spChg>
        <pc:spChg chg="add">
          <ac:chgData name="majed Al-hakami" userId="c15e6e485a5a4051" providerId="LiveId" clId="{E06477CE-C217-4EDD-877B-CC4BF1BF9F36}" dt="2020-10-29T08:36:05.573" v="245" actId="22"/>
          <ac:spMkLst>
            <pc:docMk/>
            <pc:sldMk cId="4256954985" sldId="273"/>
            <ac:spMk id="22" creationId="{020523C2-0C08-42E2-9624-B7CA0210A9BC}"/>
          </ac:spMkLst>
        </pc:spChg>
      </pc:sldChg>
      <pc:sldChg chg="addSp delSp modSp mod modAnim">
        <pc:chgData name="majed Al-hakami" userId="c15e6e485a5a4051" providerId="LiveId" clId="{E06477CE-C217-4EDD-877B-CC4BF1BF9F36}" dt="2020-10-29T09:41:42.191" v="531"/>
        <pc:sldMkLst>
          <pc:docMk/>
          <pc:sldMk cId="704653873" sldId="274"/>
        </pc:sldMkLst>
        <pc:spChg chg="add">
          <ac:chgData name="majed Al-hakami" userId="c15e6e485a5a4051" providerId="LiveId" clId="{E06477CE-C217-4EDD-877B-CC4BF1BF9F36}" dt="2020-10-29T08:36:08.478" v="246" actId="22"/>
          <ac:spMkLst>
            <pc:docMk/>
            <pc:sldMk cId="704653873" sldId="274"/>
            <ac:spMk id="2" creationId="{01630FC7-E747-471D-8F61-76FA99A16ADD}"/>
          </ac:spMkLst>
        </pc:spChg>
        <pc:spChg chg="mod">
          <ac:chgData name="majed Al-hakami" userId="c15e6e485a5a4051" providerId="LiveId" clId="{E06477CE-C217-4EDD-877B-CC4BF1BF9F36}" dt="2020-10-29T09:08:02.945" v="440" actId="207"/>
          <ac:spMkLst>
            <pc:docMk/>
            <pc:sldMk cId="704653873" sldId="274"/>
            <ac:spMk id="3" creationId="{FB7C2AD4-C262-4CD6-BE19-6549FC922CA8}"/>
          </ac:spMkLst>
        </pc:spChg>
        <pc:spChg chg="add del mod">
          <ac:chgData name="majed Al-hakami" userId="c15e6e485a5a4051" providerId="LiveId" clId="{E06477CE-C217-4EDD-877B-CC4BF1BF9F36}" dt="2020-10-29T08:48:52.045" v="316" actId="478"/>
          <ac:spMkLst>
            <pc:docMk/>
            <pc:sldMk cId="704653873" sldId="274"/>
            <ac:spMk id="4" creationId="{5498BDC9-692D-42E6-8C81-F1E844F3541D}"/>
          </ac:spMkLst>
        </pc:spChg>
        <pc:spChg chg="add mod">
          <ac:chgData name="majed Al-hakami" userId="c15e6e485a5a4051" providerId="LiveId" clId="{E06477CE-C217-4EDD-877B-CC4BF1BF9F36}" dt="2020-10-29T08:49:48.507" v="324" actId="20577"/>
          <ac:spMkLst>
            <pc:docMk/>
            <pc:sldMk cId="704653873" sldId="274"/>
            <ac:spMk id="5" creationId="{C0546844-6AEF-47E3-8EE0-B9114CAEDADD}"/>
          </ac:spMkLst>
        </pc:spChg>
        <pc:spChg chg="add mod">
          <ac:chgData name="majed Al-hakami" userId="c15e6e485a5a4051" providerId="LiveId" clId="{E06477CE-C217-4EDD-877B-CC4BF1BF9F36}" dt="2020-10-29T08:49:52.825" v="325" actId="1076"/>
          <ac:spMkLst>
            <pc:docMk/>
            <pc:sldMk cId="704653873" sldId="274"/>
            <ac:spMk id="6" creationId="{321EB61F-DEDF-4959-8FAF-CB93003F434A}"/>
          </ac:spMkLst>
        </pc:spChg>
        <pc:spChg chg="add mod">
          <ac:chgData name="majed Al-hakami" userId="c15e6e485a5a4051" providerId="LiveId" clId="{E06477CE-C217-4EDD-877B-CC4BF1BF9F36}" dt="2020-10-29T08:49:25.854" v="322" actId="207"/>
          <ac:spMkLst>
            <pc:docMk/>
            <pc:sldMk cId="704653873" sldId="274"/>
            <ac:spMk id="7" creationId="{E786EDD4-9C9B-42C9-BE02-6BC33E26BDB1}"/>
          </ac:spMkLst>
        </pc:spChg>
        <pc:spChg chg="add mod">
          <ac:chgData name="majed Al-hakami" userId="c15e6e485a5a4051" providerId="LiveId" clId="{E06477CE-C217-4EDD-877B-CC4BF1BF9F36}" dt="2020-10-29T08:48:39.813" v="314" actId="14100"/>
          <ac:spMkLst>
            <pc:docMk/>
            <pc:sldMk cId="704653873" sldId="274"/>
            <ac:spMk id="10" creationId="{35987CEB-5757-4A63-AA0F-1099426D753B}"/>
          </ac:spMkLst>
        </pc:spChg>
      </pc:sldChg>
      <pc:sldChg chg="addSp delSp modSp mod">
        <pc:chgData name="majed Al-hakami" userId="c15e6e485a5a4051" providerId="LiveId" clId="{E06477CE-C217-4EDD-877B-CC4BF1BF9F36}" dt="2020-10-29T09:08:11.261" v="442" actId="22"/>
        <pc:sldMkLst>
          <pc:docMk/>
          <pc:sldMk cId="3118598687" sldId="275"/>
        </pc:sldMkLst>
        <pc:spChg chg="add">
          <ac:chgData name="majed Al-hakami" userId="c15e6e485a5a4051" providerId="LiveId" clId="{E06477CE-C217-4EDD-877B-CC4BF1BF9F36}" dt="2020-10-29T08:36:11.453" v="247" actId="22"/>
          <ac:spMkLst>
            <pc:docMk/>
            <pc:sldMk cId="3118598687" sldId="275"/>
            <ac:spMk id="2" creationId="{9631BB89-638B-4A89-8D00-7BC4C30E51E9}"/>
          </ac:spMkLst>
        </pc:spChg>
        <pc:spChg chg="del">
          <ac:chgData name="majed Al-hakami" userId="c15e6e485a5a4051" providerId="LiveId" clId="{E06477CE-C217-4EDD-877B-CC4BF1BF9F36}" dt="2020-10-29T09:08:10.764" v="441" actId="478"/>
          <ac:spMkLst>
            <pc:docMk/>
            <pc:sldMk cId="3118598687" sldId="275"/>
            <ac:spMk id="3" creationId="{FB7C2AD4-C262-4CD6-BE19-6549FC922CA8}"/>
          </ac:spMkLst>
        </pc:spChg>
        <pc:spChg chg="add mod">
          <ac:chgData name="majed Al-hakami" userId="c15e6e485a5a4051" providerId="LiveId" clId="{E06477CE-C217-4EDD-877B-CC4BF1BF9F36}" dt="2020-10-29T08:26:30.946" v="178" actId="1076"/>
          <ac:spMkLst>
            <pc:docMk/>
            <pc:sldMk cId="3118598687" sldId="275"/>
            <ac:spMk id="4" creationId="{1BE548BD-496B-4D89-A716-598F4154B01E}"/>
          </ac:spMkLst>
        </pc:spChg>
        <pc:spChg chg="add mod">
          <ac:chgData name="majed Al-hakami" userId="c15e6e485a5a4051" providerId="LiveId" clId="{E06477CE-C217-4EDD-877B-CC4BF1BF9F36}" dt="2020-10-29T08:36:51.435" v="251" actId="207"/>
          <ac:spMkLst>
            <pc:docMk/>
            <pc:sldMk cId="3118598687" sldId="275"/>
            <ac:spMk id="5" creationId="{15136D72-0CC7-456A-8EBC-616979B25C25}"/>
          </ac:spMkLst>
        </pc:spChg>
        <pc:spChg chg="add mod">
          <ac:chgData name="majed Al-hakami" userId="c15e6e485a5a4051" providerId="LiveId" clId="{E06477CE-C217-4EDD-877B-CC4BF1BF9F36}" dt="2020-10-29T08:36:56.955" v="252" actId="207"/>
          <ac:spMkLst>
            <pc:docMk/>
            <pc:sldMk cId="3118598687" sldId="275"/>
            <ac:spMk id="6" creationId="{D623A59D-372E-4A6E-840C-744F8DE6B741}"/>
          </ac:spMkLst>
        </pc:spChg>
        <pc:spChg chg="add mod">
          <ac:chgData name="majed Al-hakami" userId="c15e6e485a5a4051" providerId="LiveId" clId="{E06477CE-C217-4EDD-877B-CC4BF1BF9F36}" dt="2020-10-29T08:50:53.656" v="326" actId="20577"/>
          <ac:spMkLst>
            <pc:docMk/>
            <pc:sldMk cId="3118598687" sldId="275"/>
            <ac:spMk id="7" creationId="{3B3D5F2A-49F6-43EE-950D-2E87DDB3181B}"/>
          </ac:spMkLst>
        </pc:spChg>
        <pc:spChg chg="add">
          <ac:chgData name="majed Al-hakami" userId="c15e6e485a5a4051" providerId="LiveId" clId="{E06477CE-C217-4EDD-877B-CC4BF1BF9F36}" dt="2020-10-29T09:08:11.261" v="442" actId="22"/>
          <ac:spMkLst>
            <pc:docMk/>
            <pc:sldMk cId="3118598687" sldId="275"/>
            <ac:spMk id="10" creationId="{ED54BBF9-6D31-4C86-9769-705CF7C0701F}"/>
          </ac:spMkLst>
        </pc:spChg>
      </pc:sldChg>
      <pc:sldChg chg="addSp delSp modSp mod modAnim">
        <pc:chgData name="majed Al-hakami" userId="c15e6e485a5a4051" providerId="LiveId" clId="{E06477CE-C217-4EDD-877B-CC4BF1BF9F36}" dt="2020-10-29T09:08:16.344" v="444" actId="22"/>
        <pc:sldMkLst>
          <pc:docMk/>
          <pc:sldMk cId="1920513779" sldId="276"/>
        </pc:sldMkLst>
        <pc:spChg chg="add">
          <ac:chgData name="majed Al-hakami" userId="c15e6e485a5a4051" providerId="LiveId" clId="{E06477CE-C217-4EDD-877B-CC4BF1BF9F36}" dt="2020-10-29T08:36:12.670" v="248" actId="22"/>
          <ac:spMkLst>
            <pc:docMk/>
            <pc:sldMk cId="1920513779" sldId="276"/>
            <ac:spMk id="2" creationId="{9FD67699-EEA0-4476-95E2-920456D72E69}"/>
          </ac:spMkLst>
        </pc:spChg>
        <pc:spChg chg="del">
          <ac:chgData name="majed Al-hakami" userId="c15e6e485a5a4051" providerId="LiveId" clId="{E06477CE-C217-4EDD-877B-CC4BF1BF9F36}" dt="2020-10-29T09:08:15.859" v="443" actId="478"/>
          <ac:spMkLst>
            <pc:docMk/>
            <pc:sldMk cId="1920513779" sldId="276"/>
            <ac:spMk id="3" creationId="{FB7C2AD4-C262-4CD6-BE19-6549FC922CA8}"/>
          </ac:spMkLst>
        </pc:spChg>
        <pc:spChg chg="add del mod">
          <ac:chgData name="majed Al-hakami" userId="c15e6e485a5a4051" providerId="LiveId" clId="{E06477CE-C217-4EDD-877B-CC4BF1BF9F36}" dt="2020-10-29T08:27:00.575" v="184"/>
          <ac:spMkLst>
            <pc:docMk/>
            <pc:sldMk cId="1920513779" sldId="276"/>
            <ac:spMk id="4" creationId="{E989EB69-D14F-46BA-B39D-FA763477E91F}"/>
          </ac:spMkLst>
        </pc:spChg>
        <pc:spChg chg="add del mod">
          <ac:chgData name="majed Al-hakami" userId="c15e6e485a5a4051" providerId="LiveId" clId="{E06477CE-C217-4EDD-877B-CC4BF1BF9F36}" dt="2020-10-29T08:27:00.575" v="184"/>
          <ac:spMkLst>
            <pc:docMk/>
            <pc:sldMk cId="1920513779" sldId="276"/>
            <ac:spMk id="6" creationId="{9F3DA07F-C3EE-4F89-96B8-8A8029D37BED}"/>
          </ac:spMkLst>
        </pc:spChg>
        <pc:spChg chg="add del mod">
          <ac:chgData name="majed Al-hakami" userId="c15e6e485a5a4051" providerId="LiveId" clId="{E06477CE-C217-4EDD-877B-CC4BF1BF9F36}" dt="2020-10-29T08:27:00.575" v="184"/>
          <ac:spMkLst>
            <pc:docMk/>
            <pc:sldMk cId="1920513779" sldId="276"/>
            <ac:spMk id="7" creationId="{049C8ED8-4A04-4986-B73A-2FD87EAC2213}"/>
          </ac:spMkLst>
        </pc:spChg>
        <pc:spChg chg="add mod">
          <ac:chgData name="majed Al-hakami" userId="c15e6e485a5a4051" providerId="LiveId" clId="{E06477CE-C217-4EDD-877B-CC4BF1BF9F36}" dt="2020-10-29T08:27:21.277" v="186" actId="1076"/>
          <ac:spMkLst>
            <pc:docMk/>
            <pc:sldMk cId="1920513779" sldId="276"/>
            <ac:spMk id="8" creationId="{4A3A7C18-6CF1-4EE3-B06D-C02C24E71E4C}"/>
          </ac:spMkLst>
        </pc:spChg>
        <pc:spChg chg="add mod">
          <ac:chgData name="majed Al-hakami" userId="c15e6e485a5a4051" providerId="LiveId" clId="{E06477CE-C217-4EDD-877B-CC4BF1BF9F36}" dt="2020-10-29T08:29:17.891" v="211" actId="403"/>
          <ac:spMkLst>
            <pc:docMk/>
            <pc:sldMk cId="1920513779" sldId="276"/>
            <ac:spMk id="9" creationId="{ED3FEABA-9CE8-4C3F-9980-2A2DB7378EF7}"/>
          </ac:spMkLst>
        </pc:spChg>
        <pc:spChg chg="add mod">
          <ac:chgData name="majed Al-hakami" userId="c15e6e485a5a4051" providerId="LiveId" clId="{E06477CE-C217-4EDD-877B-CC4BF1BF9F36}" dt="2020-10-29T08:52:24.465" v="327" actId="14100"/>
          <ac:spMkLst>
            <pc:docMk/>
            <pc:sldMk cId="1920513779" sldId="276"/>
            <ac:spMk id="11" creationId="{6501526B-BBBF-41B9-A06C-B1A02EF92A12}"/>
          </ac:spMkLst>
        </pc:spChg>
        <pc:spChg chg="add">
          <ac:chgData name="majed Al-hakami" userId="c15e6e485a5a4051" providerId="LiveId" clId="{E06477CE-C217-4EDD-877B-CC4BF1BF9F36}" dt="2020-10-29T09:08:16.344" v="444" actId="22"/>
          <ac:spMkLst>
            <pc:docMk/>
            <pc:sldMk cId="1920513779" sldId="276"/>
            <ac:spMk id="16" creationId="{DE0C76FB-3BD7-4191-9172-5C077CE2744D}"/>
          </ac:spMkLst>
        </pc:spChg>
        <pc:picChg chg="add del mod">
          <ac:chgData name="majed Al-hakami" userId="c15e6e485a5a4051" providerId="LiveId" clId="{E06477CE-C217-4EDD-877B-CC4BF1BF9F36}" dt="2020-10-29T08:27:00.575" v="184"/>
          <ac:picMkLst>
            <pc:docMk/>
            <pc:sldMk cId="1920513779" sldId="276"/>
            <ac:picMk id="5" creationId="{F9339FAA-7E24-40E3-A89D-CCAC520466E8}"/>
          </ac:picMkLst>
        </pc:picChg>
        <pc:picChg chg="add mod">
          <ac:chgData name="majed Al-hakami" userId="c15e6e485a5a4051" providerId="LiveId" clId="{E06477CE-C217-4EDD-877B-CC4BF1BF9F36}" dt="2020-10-29T08:27:58.294" v="205" actId="1076"/>
          <ac:picMkLst>
            <pc:docMk/>
            <pc:sldMk cId="1920513779" sldId="276"/>
            <ac:picMk id="10" creationId="{E96EFE18-48EE-4952-9497-04F7D00A30AE}"/>
          </ac:picMkLst>
        </pc:picChg>
        <pc:picChg chg="add mod">
          <ac:chgData name="majed Al-hakami" userId="c15e6e485a5a4051" providerId="LiveId" clId="{E06477CE-C217-4EDD-877B-CC4BF1BF9F36}" dt="2020-10-29T08:29:30.803" v="215" actId="14100"/>
          <ac:picMkLst>
            <pc:docMk/>
            <pc:sldMk cId="1920513779" sldId="276"/>
            <ac:picMk id="12" creationId="{AB083449-A9C0-4D95-8D72-4DD0E5213246}"/>
          </ac:picMkLst>
        </pc:picChg>
        <pc:picChg chg="add mod">
          <ac:chgData name="majed Al-hakami" userId="c15e6e485a5a4051" providerId="LiveId" clId="{E06477CE-C217-4EDD-877B-CC4BF1BF9F36}" dt="2020-10-29T08:29:23.760" v="212" actId="14100"/>
          <ac:picMkLst>
            <pc:docMk/>
            <pc:sldMk cId="1920513779" sldId="276"/>
            <ac:picMk id="13" creationId="{69533759-995E-461D-87FF-217320E4DEFA}"/>
          </ac:picMkLst>
        </pc:picChg>
      </pc:sldChg>
      <pc:sldChg chg="addSp delSp modSp mod modAnim">
        <pc:chgData name="majed Al-hakami" userId="c15e6e485a5a4051" providerId="LiveId" clId="{E06477CE-C217-4EDD-877B-CC4BF1BF9F36}" dt="2020-10-29T09:08:20.442" v="446" actId="22"/>
        <pc:sldMkLst>
          <pc:docMk/>
          <pc:sldMk cId="3305116403" sldId="277"/>
        </pc:sldMkLst>
        <pc:spChg chg="add">
          <ac:chgData name="majed Al-hakami" userId="c15e6e485a5a4051" providerId="LiveId" clId="{E06477CE-C217-4EDD-877B-CC4BF1BF9F36}" dt="2020-10-29T08:36:14.851" v="249" actId="22"/>
          <ac:spMkLst>
            <pc:docMk/>
            <pc:sldMk cId="3305116403" sldId="277"/>
            <ac:spMk id="2" creationId="{D93279F0-E1CC-4F8D-B1C9-1B88D1D65F51}"/>
          </ac:spMkLst>
        </pc:spChg>
        <pc:spChg chg="del">
          <ac:chgData name="majed Al-hakami" userId="c15e6e485a5a4051" providerId="LiveId" clId="{E06477CE-C217-4EDD-877B-CC4BF1BF9F36}" dt="2020-10-29T09:08:20.039" v="445" actId="478"/>
          <ac:spMkLst>
            <pc:docMk/>
            <pc:sldMk cId="3305116403" sldId="277"/>
            <ac:spMk id="3" creationId="{FB7C2AD4-C262-4CD6-BE19-6549FC922CA8}"/>
          </ac:spMkLst>
        </pc:spChg>
        <pc:spChg chg="add mod">
          <ac:chgData name="majed Al-hakami" userId="c15e6e485a5a4051" providerId="LiveId" clId="{E06477CE-C217-4EDD-877B-CC4BF1BF9F36}" dt="2020-10-29T08:53:41.246" v="333" actId="1076"/>
          <ac:spMkLst>
            <pc:docMk/>
            <pc:sldMk cId="3305116403" sldId="277"/>
            <ac:spMk id="4" creationId="{B6BDA1ED-03A5-4E12-8867-E49CFDE2CBE6}"/>
          </ac:spMkLst>
        </pc:spChg>
        <pc:spChg chg="add mod">
          <ac:chgData name="majed Al-hakami" userId="c15e6e485a5a4051" providerId="LiveId" clId="{E06477CE-C217-4EDD-877B-CC4BF1BF9F36}" dt="2020-10-29T08:55:18.169" v="348" actId="20577"/>
          <ac:spMkLst>
            <pc:docMk/>
            <pc:sldMk cId="3305116403" sldId="277"/>
            <ac:spMk id="5" creationId="{20E1D927-CDAA-45B4-A65C-85C6B1CDB61E}"/>
          </ac:spMkLst>
        </pc:spChg>
        <pc:spChg chg="add mod">
          <ac:chgData name="majed Al-hakami" userId="c15e6e485a5a4051" providerId="LiveId" clId="{E06477CE-C217-4EDD-877B-CC4BF1BF9F36}" dt="2020-10-29T08:54:07.689" v="338" actId="1076"/>
          <ac:spMkLst>
            <pc:docMk/>
            <pc:sldMk cId="3305116403" sldId="277"/>
            <ac:spMk id="6" creationId="{3BB7E061-1776-447F-9427-F833B8F4D0C9}"/>
          </ac:spMkLst>
        </pc:spChg>
        <pc:spChg chg="add mod">
          <ac:chgData name="majed Al-hakami" userId="c15e6e485a5a4051" providerId="LiveId" clId="{E06477CE-C217-4EDD-877B-CC4BF1BF9F36}" dt="2020-10-29T08:53:08.826" v="331" actId="14100"/>
          <ac:spMkLst>
            <pc:docMk/>
            <pc:sldMk cId="3305116403" sldId="277"/>
            <ac:spMk id="9" creationId="{2CA73662-CAF7-4574-AA07-8E04AD5E4475}"/>
          </ac:spMkLst>
        </pc:spChg>
        <pc:spChg chg="add">
          <ac:chgData name="majed Al-hakami" userId="c15e6e485a5a4051" providerId="LiveId" clId="{E06477CE-C217-4EDD-877B-CC4BF1BF9F36}" dt="2020-10-29T09:08:20.442" v="446" actId="22"/>
          <ac:spMkLst>
            <pc:docMk/>
            <pc:sldMk cId="3305116403" sldId="277"/>
            <ac:spMk id="11" creationId="{B05138D0-EFB2-4D82-B798-EEC09E83A4ED}"/>
          </ac:spMkLst>
        </pc:spChg>
      </pc:sldChg>
      <pc:sldChg chg="addSp delSp modSp mod">
        <pc:chgData name="majed Al-hakami" userId="c15e6e485a5a4051" providerId="LiveId" clId="{E06477CE-C217-4EDD-877B-CC4BF1BF9F36}" dt="2020-10-29T09:08:43.716" v="452" actId="478"/>
        <pc:sldMkLst>
          <pc:docMk/>
          <pc:sldMk cId="229076515" sldId="278"/>
        </pc:sldMkLst>
        <pc:spChg chg="add">
          <ac:chgData name="majed Al-hakami" userId="c15e6e485a5a4051" providerId="LiveId" clId="{E06477CE-C217-4EDD-877B-CC4BF1BF9F36}" dt="2020-10-29T08:56:25.210" v="349" actId="22"/>
          <ac:spMkLst>
            <pc:docMk/>
            <pc:sldMk cId="229076515" sldId="278"/>
            <ac:spMk id="2" creationId="{5DFD03B6-D3D2-4F9C-A999-85BF71BDF89E}"/>
          </ac:spMkLst>
        </pc:spChg>
        <pc:spChg chg="mod">
          <ac:chgData name="majed Al-hakami" userId="c15e6e485a5a4051" providerId="LiveId" clId="{E06477CE-C217-4EDD-877B-CC4BF1BF9F36}" dt="2020-10-29T09:08:40.761" v="451" actId="14100"/>
          <ac:spMkLst>
            <pc:docMk/>
            <pc:sldMk cId="229076515" sldId="278"/>
            <ac:spMk id="3" creationId="{FB7C2AD4-C262-4CD6-BE19-6549FC922CA8}"/>
          </ac:spMkLst>
        </pc:spChg>
        <pc:spChg chg="add">
          <ac:chgData name="majed Al-hakami" userId="c15e6e485a5a4051" providerId="LiveId" clId="{E06477CE-C217-4EDD-877B-CC4BF1BF9F36}" dt="2020-10-29T08:56:25.210" v="349" actId="22"/>
          <ac:spMkLst>
            <pc:docMk/>
            <pc:sldMk cId="229076515" sldId="278"/>
            <ac:spMk id="6" creationId="{35115736-6EE3-4FCE-B409-C38C5CA22A17}"/>
          </ac:spMkLst>
        </pc:spChg>
        <pc:spChg chg="add mod">
          <ac:chgData name="majed Al-hakami" userId="c15e6e485a5a4051" providerId="LiveId" clId="{E06477CE-C217-4EDD-877B-CC4BF1BF9F36}" dt="2020-10-29T08:57:34.783" v="352" actId="1076"/>
          <ac:spMkLst>
            <pc:docMk/>
            <pc:sldMk cId="229076515" sldId="278"/>
            <ac:spMk id="8" creationId="{A5BADD34-E1D9-4D75-BB96-5EE41063D60C}"/>
          </ac:spMkLst>
        </pc:spChg>
        <pc:spChg chg="add">
          <ac:chgData name="majed Al-hakami" userId="c15e6e485a5a4051" providerId="LiveId" clId="{E06477CE-C217-4EDD-877B-CC4BF1BF9F36}" dt="2020-10-29T08:56:25.210" v="349" actId="22"/>
          <ac:spMkLst>
            <pc:docMk/>
            <pc:sldMk cId="229076515" sldId="278"/>
            <ac:spMk id="10" creationId="{88BA01A8-91AE-4A42-A89D-519D8B7518E6}"/>
          </ac:spMkLst>
        </pc:spChg>
        <pc:spChg chg="add mod">
          <ac:chgData name="majed Al-hakami" userId="c15e6e485a5a4051" providerId="LiveId" clId="{E06477CE-C217-4EDD-877B-CC4BF1BF9F36}" dt="2020-10-29T08:57:28.956" v="351" actId="1076"/>
          <ac:spMkLst>
            <pc:docMk/>
            <pc:sldMk cId="229076515" sldId="278"/>
            <ac:spMk id="11" creationId="{A486C515-EF5A-4E7E-9587-21A236604F36}"/>
          </ac:spMkLst>
        </pc:spChg>
        <pc:spChg chg="add mod">
          <ac:chgData name="majed Al-hakami" userId="c15e6e485a5a4051" providerId="LiveId" clId="{E06477CE-C217-4EDD-877B-CC4BF1BF9F36}" dt="2020-10-29T08:57:28.956" v="351" actId="1076"/>
          <ac:spMkLst>
            <pc:docMk/>
            <pc:sldMk cId="229076515" sldId="278"/>
            <ac:spMk id="12" creationId="{5F9A92C0-BAB0-43A5-A39F-F0688D73DFBD}"/>
          </ac:spMkLst>
        </pc:spChg>
        <pc:spChg chg="add del mod">
          <ac:chgData name="majed Al-hakami" userId="c15e6e485a5a4051" providerId="LiveId" clId="{E06477CE-C217-4EDD-877B-CC4BF1BF9F36}" dt="2020-10-29T09:08:43.716" v="452" actId="478"/>
          <ac:spMkLst>
            <pc:docMk/>
            <pc:sldMk cId="229076515" sldId="278"/>
            <ac:spMk id="14" creationId="{15335DD5-0C96-4EDB-85C8-270EBD5E8D03}"/>
          </ac:spMkLst>
        </pc:spChg>
      </pc:sldChg>
      <pc:sldChg chg="addSp delSp modSp mod delAnim modAnim">
        <pc:chgData name="majed Al-hakami" userId="c15e6e485a5a4051" providerId="LiveId" clId="{E06477CE-C217-4EDD-877B-CC4BF1BF9F36}" dt="2020-10-29T09:09:18.264" v="458" actId="22"/>
        <pc:sldMkLst>
          <pc:docMk/>
          <pc:sldMk cId="2606338635" sldId="279"/>
        </pc:sldMkLst>
        <pc:spChg chg="add mod">
          <ac:chgData name="majed Al-hakami" userId="c15e6e485a5a4051" providerId="LiveId" clId="{E06477CE-C217-4EDD-877B-CC4BF1BF9F36}" dt="2020-10-29T09:05:49.541" v="426" actId="207"/>
          <ac:spMkLst>
            <pc:docMk/>
            <pc:sldMk cId="2606338635" sldId="279"/>
            <ac:spMk id="2" creationId="{30AE9932-8DE9-412D-AA05-D704651267F5}"/>
          </ac:spMkLst>
        </pc:spChg>
        <pc:spChg chg="del">
          <ac:chgData name="majed Al-hakami" userId="c15e6e485a5a4051" providerId="LiveId" clId="{E06477CE-C217-4EDD-877B-CC4BF1BF9F36}" dt="2020-10-29T09:08:54.442" v="453" actId="478"/>
          <ac:spMkLst>
            <pc:docMk/>
            <pc:sldMk cId="2606338635" sldId="279"/>
            <ac:spMk id="3" creationId="{FB7C2AD4-C262-4CD6-BE19-6549FC922CA8}"/>
          </ac:spMkLst>
        </pc:spChg>
        <pc:spChg chg="add mod">
          <ac:chgData name="majed Al-hakami" userId="c15e6e485a5a4051" providerId="LiveId" clId="{E06477CE-C217-4EDD-877B-CC4BF1BF9F36}" dt="2020-10-29T09:01:01.939" v="396" actId="14100"/>
          <ac:spMkLst>
            <pc:docMk/>
            <pc:sldMk cId="2606338635" sldId="279"/>
            <ac:spMk id="4" creationId="{8E031D14-E8F9-4128-8E5D-4D83EAF9753E}"/>
          </ac:spMkLst>
        </pc:spChg>
        <pc:spChg chg="add del mod">
          <ac:chgData name="majed Al-hakami" userId="c15e6e485a5a4051" providerId="LiveId" clId="{E06477CE-C217-4EDD-877B-CC4BF1BF9F36}" dt="2020-10-29T08:59:40.877" v="378" actId="478"/>
          <ac:spMkLst>
            <pc:docMk/>
            <pc:sldMk cId="2606338635" sldId="279"/>
            <ac:spMk id="5" creationId="{7CBD56CB-9D0D-4896-A9F6-2F6E4B1BE2AD}"/>
          </ac:spMkLst>
        </pc:spChg>
        <pc:spChg chg="add del mod">
          <ac:chgData name="majed Al-hakami" userId="c15e6e485a5a4051" providerId="LiveId" clId="{E06477CE-C217-4EDD-877B-CC4BF1BF9F36}" dt="2020-10-29T09:00:35.167" v="390" actId="478"/>
          <ac:spMkLst>
            <pc:docMk/>
            <pc:sldMk cId="2606338635" sldId="279"/>
            <ac:spMk id="6" creationId="{DD961FC2-72A1-4515-A7FA-A126FD0AC87F}"/>
          </ac:spMkLst>
        </pc:spChg>
        <pc:spChg chg="add del mod">
          <ac:chgData name="majed Al-hakami" userId="c15e6e485a5a4051" providerId="LiveId" clId="{E06477CE-C217-4EDD-877B-CC4BF1BF9F36}" dt="2020-10-29T08:59:55.037" v="381" actId="478"/>
          <ac:spMkLst>
            <pc:docMk/>
            <pc:sldMk cId="2606338635" sldId="279"/>
            <ac:spMk id="7" creationId="{37D2FF3A-C101-4AC4-BA97-582C12225024}"/>
          </ac:spMkLst>
        </pc:spChg>
        <pc:spChg chg="add mod">
          <ac:chgData name="majed Al-hakami" userId="c15e6e485a5a4051" providerId="LiveId" clId="{E06477CE-C217-4EDD-877B-CC4BF1BF9F36}" dt="2020-10-29T09:07:19.969" v="437" actId="207"/>
          <ac:spMkLst>
            <pc:docMk/>
            <pc:sldMk cId="2606338635" sldId="279"/>
            <ac:spMk id="8" creationId="{23A02C26-6E45-4045-A0A2-8789AA91644A}"/>
          </ac:spMkLst>
        </pc:spChg>
        <pc:spChg chg="add mod">
          <ac:chgData name="majed Al-hakami" userId="c15e6e485a5a4051" providerId="LiveId" clId="{E06477CE-C217-4EDD-877B-CC4BF1BF9F36}" dt="2020-10-29T09:01:04.448" v="397" actId="1076"/>
          <ac:spMkLst>
            <pc:docMk/>
            <pc:sldMk cId="2606338635" sldId="279"/>
            <ac:spMk id="9" creationId="{BC535105-89D5-40DC-A211-6BC9D14B0E30}"/>
          </ac:spMkLst>
        </pc:spChg>
        <pc:spChg chg="add mod">
          <ac:chgData name="majed Al-hakami" userId="c15e6e485a5a4051" providerId="LiveId" clId="{E06477CE-C217-4EDD-877B-CC4BF1BF9F36}" dt="2020-10-29T09:00:11.946" v="387" actId="688"/>
          <ac:spMkLst>
            <pc:docMk/>
            <pc:sldMk cId="2606338635" sldId="279"/>
            <ac:spMk id="10" creationId="{79AC45A1-49CE-42DB-A41D-0F12176C6BCD}"/>
          </ac:spMkLst>
        </pc:spChg>
        <pc:spChg chg="add mod">
          <ac:chgData name="majed Al-hakami" userId="c15e6e485a5a4051" providerId="LiveId" clId="{E06477CE-C217-4EDD-877B-CC4BF1BF9F36}" dt="2020-10-29T09:05:52.937" v="427" actId="207"/>
          <ac:spMkLst>
            <pc:docMk/>
            <pc:sldMk cId="2606338635" sldId="279"/>
            <ac:spMk id="13" creationId="{0C2F9E37-220A-495C-9AE7-B038EDF7EB5D}"/>
          </ac:spMkLst>
        </pc:spChg>
        <pc:spChg chg="add mod">
          <ac:chgData name="majed Al-hakami" userId="c15e6e485a5a4051" providerId="LiveId" clId="{E06477CE-C217-4EDD-877B-CC4BF1BF9F36}" dt="2020-10-29T09:05:57.514" v="428" actId="207"/>
          <ac:spMkLst>
            <pc:docMk/>
            <pc:sldMk cId="2606338635" sldId="279"/>
            <ac:spMk id="15" creationId="{CF4B563E-51B7-4D50-BDF5-E442166DF202}"/>
          </ac:spMkLst>
        </pc:spChg>
        <pc:spChg chg="add mod">
          <ac:chgData name="majed Al-hakami" userId="c15e6e485a5a4051" providerId="LiveId" clId="{E06477CE-C217-4EDD-877B-CC4BF1BF9F36}" dt="2020-10-29T09:07:08.259" v="435" actId="207"/>
          <ac:spMkLst>
            <pc:docMk/>
            <pc:sldMk cId="2606338635" sldId="279"/>
            <ac:spMk id="17" creationId="{785493BD-0006-4465-A852-B16BE20600C5}"/>
          </ac:spMkLst>
        </pc:spChg>
        <pc:spChg chg="add mod">
          <ac:chgData name="majed Al-hakami" userId="c15e6e485a5a4051" providerId="LiveId" clId="{E06477CE-C217-4EDD-877B-CC4BF1BF9F36}" dt="2020-10-29T09:07:11.207" v="436" actId="207"/>
          <ac:spMkLst>
            <pc:docMk/>
            <pc:sldMk cId="2606338635" sldId="279"/>
            <ac:spMk id="19" creationId="{427EA35D-F7DA-424B-A2E8-F9FFACD4F893}"/>
          </ac:spMkLst>
        </pc:spChg>
        <pc:spChg chg="add mod">
          <ac:chgData name="majed Al-hakami" userId="c15e6e485a5a4051" providerId="LiveId" clId="{E06477CE-C217-4EDD-877B-CC4BF1BF9F36}" dt="2020-10-29T09:09:07.180" v="457" actId="20577"/>
          <ac:spMkLst>
            <pc:docMk/>
            <pc:sldMk cId="2606338635" sldId="279"/>
            <ac:spMk id="21" creationId="{6DBCD6EA-22C8-4F07-994E-B5861D72BE51}"/>
          </ac:spMkLst>
        </pc:spChg>
        <pc:spChg chg="add">
          <ac:chgData name="majed Al-hakami" userId="c15e6e485a5a4051" providerId="LiveId" clId="{E06477CE-C217-4EDD-877B-CC4BF1BF9F36}" dt="2020-10-29T09:09:18.264" v="458" actId="22"/>
          <ac:spMkLst>
            <pc:docMk/>
            <pc:sldMk cId="2606338635" sldId="279"/>
            <ac:spMk id="25" creationId="{421F11B2-9FBC-4C00-9CDB-5B5E85A2FC9E}"/>
          </ac:spMkLst>
        </pc:spChg>
        <pc:picChg chg="add">
          <ac:chgData name="majed Al-hakami" userId="c15e6e485a5a4051" providerId="LiveId" clId="{E06477CE-C217-4EDD-877B-CC4BF1BF9F36}" dt="2020-10-29T09:09:18.264" v="458" actId="22"/>
          <ac:picMkLst>
            <pc:docMk/>
            <pc:sldMk cId="2606338635" sldId="279"/>
            <ac:picMk id="23" creationId="{38478744-C971-45BC-9A5B-0072F2C9F153}"/>
          </ac:picMkLst>
        </pc:picChg>
      </pc:sldChg>
      <pc:sldChg chg="del">
        <pc:chgData name="majed Al-hakami" userId="c15e6e485a5a4051" providerId="LiveId" clId="{E06477CE-C217-4EDD-877B-CC4BF1BF9F36}" dt="2020-10-29T09:09:27.223" v="459" actId="47"/>
        <pc:sldMkLst>
          <pc:docMk/>
          <pc:sldMk cId="3260599453" sldId="280"/>
        </pc:sldMkLst>
      </pc:sldChg>
      <pc:sldChg chg="del">
        <pc:chgData name="majed Al-hakami" userId="c15e6e485a5a4051" providerId="LiveId" clId="{E06477CE-C217-4EDD-877B-CC4BF1BF9F36}" dt="2020-10-29T09:09:38.804" v="462" actId="47"/>
        <pc:sldMkLst>
          <pc:docMk/>
          <pc:sldMk cId="1022428835" sldId="281"/>
        </pc:sldMkLst>
      </pc:sldChg>
      <pc:sldChg chg="addSp delSp modSp mod modAnim">
        <pc:chgData name="majed Al-hakami" userId="c15e6e485a5a4051" providerId="LiveId" clId="{E06477CE-C217-4EDD-877B-CC4BF1BF9F36}" dt="2020-10-29T09:11:33.074" v="486" actId="207"/>
        <pc:sldMkLst>
          <pc:docMk/>
          <pc:sldMk cId="2695377257" sldId="282"/>
        </pc:sldMkLst>
        <pc:spChg chg="mod">
          <ac:chgData name="majed Al-hakami" userId="c15e6e485a5a4051" providerId="LiveId" clId="{E06477CE-C217-4EDD-877B-CC4BF1BF9F36}" dt="2020-10-29T09:11:33.074" v="486" actId="207"/>
          <ac:spMkLst>
            <pc:docMk/>
            <pc:sldMk cId="2695377257" sldId="282"/>
            <ac:spMk id="7" creationId="{21B41F2E-FB7A-4136-9F09-B5F84D1F559D}"/>
          </ac:spMkLst>
        </pc:spChg>
        <pc:spChg chg="del mod">
          <ac:chgData name="majed Al-hakami" userId="c15e6e485a5a4051" providerId="LiveId" clId="{E06477CE-C217-4EDD-877B-CC4BF1BF9F36}" dt="2020-10-28T20:49:01.563" v="14" actId="478"/>
          <ac:spMkLst>
            <pc:docMk/>
            <pc:sldMk cId="2695377257" sldId="282"/>
            <ac:spMk id="8" creationId="{FB0E8BB3-58CB-4BA1-93E2-9E2C4C357678}"/>
          </ac:spMkLst>
        </pc:spChg>
        <pc:spChg chg="add">
          <ac:chgData name="majed Al-hakami" userId="c15e6e485a5a4051" providerId="LiveId" clId="{E06477CE-C217-4EDD-877B-CC4BF1BF9F36}" dt="2020-10-29T08:35:51.484" v="237" actId="22"/>
          <ac:spMkLst>
            <pc:docMk/>
            <pc:sldMk cId="2695377257" sldId="282"/>
            <ac:spMk id="10" creationId="{A4CDC4D8-2E7E-4736-A7CC-9A01BE4F3F18}"/>
          </ac:spMkLst>
        </pc:spChg>
      </pc:sldChg>
      <pc:sldChg chg="addSp delSp modSp add del mod">
        <pc:chgData name="majed Al-hakami" userId="c15e6e485a5a4051" providerId="LiveId" clId="{E06477CE-C217-4EDD-877B-CC4BF1BF9F36}" dt="2020-10-29T08:40:55.001" v="298" actId="47"/>
        <pc:sldMkLst>
          <pc:docMk/>
          <pc:sldMk cId="2111657716" sldId="283"/>
        </pc:sldMkLst>
        <pc:spChg chg="add">
          <ac:chgData name="majed Al-hakami" userId="c15e6e485a5a4051" providerId="LiveId" clId="{E06477CE-C217-4EDD-877B-CC4BF1BF9F36}" dt="2020-10-29T08:36:00.841" v="242" actId="22"/>
          <ac:spMkLst>
            <pc:docMk/>
            <pc:sldMk cId="2111657716" sldId="283"/>
            <ac:spMk id="2" creationId="{034A424F-6994-4219-8179-7BB34C46D059}"/>
          </ac:spMkLst>
        </pc:spChg>
        <pc:spChg chg="del">
          <ac:chgData name="majed Al-hakami" userId="c15e6e485a5a4051" providerId="LiveId" clId="{E06477CE-C217-4EDD-877B-CC4BF1BF9F36}" dt="2020-10-28T20:59:51.745" v="79" actId="478"/>
          <ac:spMkLst>
            <pc:docMk/>
            <pc:sldMk cId="2111657716" sldId="283"/>
            <ac:spMk id="4" creationId="{811D5822-4044-4D1F-8901-30F9B4ACA1E7}"/>
          </ac:spMkLst>
        </pc:spChg>
        <pc:spChg chg="mod">
          <ac:chgData name="majed Al-hakami" userId="c15e6e485a5a4051" providerId="LiveId" clId="{E06477CE-C217-4EDD-877B-CC4BF1BF9F36}" dt="2020-10-28T21:00:40.498" v="88" actId="403"/>
          <ac:spMkLst>
            <pc:docMk/>
            <pc:sldMk cId="2111657716" sldId="283"/>
            <ac:spMk id="6" creationId="{04296945-4F14-42A4-AA0A-7ED397BA7BD3}"/>
          </ac:spMkLst>
        </pc:spChg>
        <pc:spChg chg="mod">
          <ac:chgData name="majed Al-hakami" userId="c15e6e485a5a4051" providerId="LiveId" clId="{E06477CE-C217-4EDD-877B-CC4BF1BF9F36}" dt="2020-10-28T21:00:15.065" v="83" actId="403"/>
          <ac:spMkLst>
            <pc:docMk/>
            <pc:sldMk cId="2111657716" sldId="283"/>
            <ac:spMk id="8" creationId="{F22AA906-B0E6-4874-89FC-D2681418EEE7}"/>
          </ac:spMkLst>
        </pc:spChg>
        <pc:spChg chg="mod">
          <ac:chgData name="majed Al-hakami" userId="c15e6e485a5a4051" providerId="LiveId" clId="{E06477CE-C217-4EDD-877B-CC4BF1BF9F36}" dt="2020-10-28T21:00:20.346" v="84" actId="1076"/>
          <ac:spMkLst>
            <pc:docMk/>
            <pc:sldMk cId="2111657716" sldId="283"/>
            <ac:spMk id="9" creationId="{698018FE-F3BE-4403-93FE-F41D2FB1DF42}"/>
          </ac:spMkLst>
        </pc:spChg>
        <pc:picChg chg="del">
          <ac:chgData name="majed Al-hakami" userId="c15e6e485a5a4051" providerId="LiveId" clId="{E06477CE-C217-4EDD-877B-CC4BF1BF9F36}" dt="2020-10-28T20:59:51.745" v="79" actId="478"/>
          <ac:picMkLst>
            <pc:docMk/>
            <pc:sldMk cId="2111657716" sldId="283"/>
            <ac:picMk id="7" creationId="{9D25F96B-F04D-479E-A8D6-37F03DCC3A85}"/>
          </ac:picMkLst>
        </pc:picChg>
        <pc:picChg chg="mod">
          <ac:chgData name="majed Al-hakami" userId="c15e6e485a5a4051" providerId="LiveId" clId="{E06477CE-C217-4EDD-877B-CC4BF1BF9F36}" dt="2020-10-28T21:00:32.987" v="87" actId="1076"/>
          <ac:picMkLst>
            <pc:docMk/>
            <pc:sldMk cId="2111657716" sldId="283"/>
            <ac:picMk id="10" creationId="{5D4110EB-5A75-4ED9-BA7F-A87709C77EB9}"/>
          </ac:picMkLst>
        </pc:picChg>
        <pc:picChg chg="mod">
          <ac:chgData name="majed Al-hakami" userId="c15e6e485a5a4051" providerId="LiveId" clId="{E06477CE-C217-4EDD-877B-CC4BF1BF9F36}" dt="2020-10-28T21:00:28.612" v="86" actId="1076"/>
          <ac:picMkLst>
            <pc:docMk/>
            <pc:sldMk cId="2111657716" sldId="283"/>
            <ac:picMk id="11" creationId="{6293C323-2E35-474F-98C6-F8C3DDE8E4EA}"/>
          </ac:picMkLst>
        </pc:picChg>
        <pc:picChg chg="mod">
          <ac:chgData name="majed Al-hakami" userId="c15e6e485a5a4051" providerId="LiveId" clId="{E06477CE-C217-4EDD-877B-CC4BF1BF9F36}" dt="2020-10-28T21:00:15.065" v="83" actId="403"/>
          <ac:picMkLst>
            <pc:docMk/>
            <pc:sldMk cId="2111657716" sldId="283"/>
            <ac:picMk id="12" creationId="{9484F14A-2E5C-46CB-BF79-6F87AF7D48C6}"/>
          </ac:picMkLst>
        </pc:picChg>
        <pc:picChg chg="mod">
          <ac:chgData name="majed Al-hakami" userId="c15e6e485a5a4051" providerId="LiveId" clId="{E06477CE-C217-4EDD-877B-CC4BF1BF9F36}" dt="2020-10-28T21:00:24.437" v="85" actId="1076"/>
          <ac:picMkLst>
            <pc:docMk/>
            <pc:sldMk cId="2111657716" sldId="283"/>
            <ac:picMk id="13" creationId="{66D3DB7A-E712-4DB6-9AF2-EDE4BC0457A9}"/>
          </ac:picMkLst>
        </pc:picChg>
      </pc:sldChg>
      <pc:sldChg chg="addSp delSp add mod">
        <pc:chgData name="majed Al-hakami" userId="c15e6e485a5a4051" providerId="LiveId" clId="{E06477CE-C217-4EDD-877B-CC4BF1BF9F36}" dt="2020-10-29T09:09:35.480" v="461" actId="22"/>
        <pc:sldMkLst>
          <pc:docMk/>
          <pc:sldMk cId="3103782558" sldId="283"/>
        </pc:sldMkLst>
        <pc:spChg chg="add">
          <ac:chgData name="majed Al-hakami" userId="c15e6e485a5a4051" providerId="LiveId" clId="{E06477CE-C217-4EDD-877B-CC4BF1BF9F36}" dt="2020-10-29T09:09:35.480" v="461" actId="22"/>
          <ac:spMkLst>
            <pc:docMk/>
            <pc:sldMk cId="3103782558" sldId="283"/>
            <ac:spMk id="3" creationId="{5F3C3D84-A8F4-441F-BAB7-C8E29E09B00F}"/>
          </ac:spMkLst>
        </pc:spChg>
        <pc:spChg chg="del">
          <ac:chgData name="majed Al-hakami" userId="c15e6e485a5a4051" providerId="LiveId" clId="{E06477CE-C217-4EDD-877B-CC4BF1BF9F36}" dt="2020-10-29T09:09:29.969" v="460" actId="478"/>
          <ac:spMkLst>
            <pc:docMk/>
            <pc:sldMk cId="3103782558" sldId="283"/>
            <ac:spMk id="14" creationId="{459CF099-E196-4D6C-938B-AD26C5C91BE0}"/>
          </ac:spMkLst>
        </pc:spChg>
      </pc:sldChg>
      <pc:sldChg chg="addSp delSp modSp add mod">
        <pc:chgData name="majed Al-hakami" userId="c15e6e485a5a4051" providerId="LiveId" clId="{E06477CE-C217-4EDD-877B-CC4BF1BF9F36}" dt="2020-10-29T09:25:14.335" v="529" actId="207"/>
        <pc:sldMkLst>
          <pc:docMk/>
          <pc:sldMk cId="2938087880" sldId="284"/>
        </pc:sldMkLst>
        <pc:spChg chg="add mod">
          <ac:chgData name="majed Al-hakami" userId="c15e6e485a5a4051" providerId="LiveId" clId="{E06477CE-C217-4EDD-877B-CC4BF1BF9F36}" dt="2020-10-29T09:22:23.814" v="501" actId="20577"/>
          <ac:spMkLst>
            <pc:docMk/>
            <pc:sldMk cId="2938087880" sldId="284"/>
            <ac:spMk id="2" creationId="{0B1F41A1-781B-4E6E-A8FB-1B95801F1A93}"/>
          </ac:spMkLst>
        </pc:spChg>
        <pc:spChg chg="add del mod">
          <ac:chgData name="majed Al-hakami" userId="c15e6e485a5a4051" providerId="LiveId" clId="{E06477CE-C217-4EDD-877B-CC4BF1BF9F36}" dt="2020-10-29T09:23:42.866" v="506" actId="478"/>
          <ac:spMkLst>
            <pc:docMk/>
            <pc:sldMk cId="2938087880" sldId="284"/>
            <ac:spMk id="4" creationId="{FFC7EAD4-818F-42CA-BE84-753F4F12D98B}"/>
          </ac:spMkLst>
        </pc:spChg>
        <pc:spChg chg="del mod">
          <ac:chgData name="majed Al-hakami" userId="c15e6e485a5a4051" providerId="LiveId" clId="{E06477CE-C217-4EDD-877B-CC4BF1BF9F36}" dt="2020-10-29T09:21:55.582" v="494" actId="478"/>
          <ac:spMkLst>
            <pc:docMk/>
            <pc:sldMk cId="2938087880" sldId="284"/>
            <ac:spMk id="5" creationId="{64EACD18-66A5-4A57-B108-9E9B532D115D}"/>
          </ac:spMkLst>
        </pc:spChg>
        <pc:spChg chg="del">
          <ac:chgData name="majed Al-hakami" userId="c15e6e485a5a4051" providerId="LiveId" clId="{E06477CE-C217-4EDD-877B-CC4BF1BF9F36}" dt="2020-10-29T09:21:57.166" v="495" actId="478"/>
          <ac:spMkLst>
            <pc:docMk/>
            <pc:sldMk cId="2938087880" sldId="284"/>
            <ac:spMk id="7" creationId="{62173AAE-26C9-442F-AEFD-A5C3D074F0DC}"/>
          </ac:spMkLst>
        </pc:spChg>
        <pc:spChg chg="add del mod">
          <ac:chgData name="majed Al-hakami" userId="c15e6e485a5a4051" providerId="LiveId" clId="{E06477CE-C217-4EDD-877B-CC4BF1BF9F36}" dt="2020-10-29T09:23:40.717" v="505" actId="478"/>
          <ac:spMkLst>
            <pc:docMk/>
            <pc:sldMk cId="2938087880" sldId="284"/>
            <ac:spMk id="9" creationId="{BEEC3D11-BA35-4BA1-B5C7-04A757C82C4A}"/>
          </ac:spMkLst>
        </pc:spChg>
        <pc:spChg chg="add del mod">
          <ac:chgData name="majed Al-hakami" userId="c15e6e485a5a4051" providerId="LiveId" clId="{E06477CE-C217-4EDD-877B-CC4BF1BF9F36}" dt="2020-10-29T09:23:40.717" v="505" actId="478"/>
          <ac:spMkLst>
            <pc:docMk/>
            <pc:sldMk cId="2938087880" sldId="284"/>
            <ac:spMk id="13" creationId="{FA6D70B3-75C1-434D-A37A-2B9B32AAEDC4}"/>
          </ac:spMkLst>
        </pc:spChg>
        <pc:spChg chg="add del mod">
          <ac:chgData name="majed Al-hakami" userId="c15e6e485a5a4051" providerId="LiveId" clId="{E06477CE-C217-4EDD-877B-CC4BF1BF9F36}" dt="2020-10-29T09:23:44.823" v="507" actId="478"/>
          <ac:spMkLst>
            <pc:docMk/>
            <pc:sldMk cId="2938087880" sldId="284"/>
            <ac:spMk id="15" creationId="{527DC649-FC46-433A-AC9F-6866134FD3B1}"/>
          </ac:spMkLst>
        </pc:spChg>
        <pc:spChg chg="add del mod">
          <ac:chgData name="majed Al-hakami" userId="c15e6e485a5a4051" providerId="LiveId" clId="{E06477CE-C217-4EDD-877B-CC4BF1BF9F36}" dt="2020-10-29T09:23:47.190" v="508" actId="478"/>
          <ac:spMkLst>
            <pc:docMk/>
            <pc:sldMk cId="2938087880" sldId="284"/>
            <ac:spMk id="17" creationId="{BF3E45D8-407A-469F-B89B-888C28FB615D}"/>
          </ac:spMkLst>
        </pc:spChg>
        <pc:spChg chg="add mod">
          <ac:chgData name="majed Al-hakami" userId="c15e6e485a5a4051" providerId="LiveId" clId="{E06477CE-C217-4EDD-877B-CC4BF1BF9F36}" dt="2020-10-29T09:24:58.952" v="521"/>
          <ac:spMkLst>
            <pc:docMk/>
            <pc:sldMk cId="2938087880" sldId="284"/>
            <ac:spMk id="19" creationId="{026AA206-A463-4D05-AC72-F261342B6D77}"/>
          </ac:spMkLst>
        </pc:spChg>
        <pc:spChg chg="add">
          <ac:chgData name="majed Al-hakami" userId="c15e6e485a5a4051" providerId="LiveId" clId="{E06477CE-C217-4EDD-877B-CC4BF1BF9F36}" dt="2020-10-29T09:23:52.570" v="509" actId="22"/>
          <ac:spMkLst>
            <pc:docMk/>
            <pc:sldMk cId="2938087880" sldId="284"/>
            <ac:spMk id="21" creationId="{16CD22FF-1902-4145-8FD1-D2C1E65CBB43}"/>
          </ac:spMkLst>
        </pc:spChg>
        <pc:spChg chg="add mod">
          <ac:chgData name="majed Al-hakami" userId="c15e6e485a5a4051" providerId="LiveId" clId="{E06477CE-C217-4EDD-877B-CC4BF1BF9F36}" dt="2020-10-29T09:25:04.013" v="523" actId="20577"/>
          <ac:spMkLst>
            <pc:docMk/>
            <pc:sldMk cId="2938087880" sldId="284"/>
            <ac:spMk id="23" creationId="{D4C4FC00-D318-4DF5-A696-49819CD21852}"/>
          </ac:spMkLst>
        </pc:spChg>
        <pc:spChg chg="add">
          <ac:chgData name="majed Al-hakami" userId="c15e6e485a5a4051" providerId="LiveId" clId="{E06477CE-C217-4EDD-877B-CC4BF1BF9F36}" dt="2020-10-29T09:23:52.570" v="509" actId="22"/>
          <ac:spMkLst>
            <pc:docMk/>
            <pc:sldMk cId="2938087880" sldId="284"/>
            <ac:spMk id="25" creationId="{4CC8E9AE-4AA1-4F67-BCEC-17C2A82DB1A9}"/>
          </ac:spMkLst>
        </pc:spChg>
        <pc:spChg chg="add mod">
          <ac:chgData name="majed Al-hakami" userId="c15e6e485a5a4051" providerId="LiveId" clId="{E06477CE-C217-4EDD-877B-CC4BF1BF9F36}" dt="2020-10-29T09:25:14.335" v="529" actId="207"/>
          <ac:spMkLst>
            <pc:docMk/>
            <pc:sldMk cId="2938087880" sldId="284"/>
            <ac:spMk id="27" creationId="{E98D9372-6F9A-4A4A-9D3E-7D40E43194D7}"/>
          </ac:spMkLst>
        </pc:spChg>
        <pc:spChg chg="add">
          <ac:chgData name="majed Al-hakami" userId="c15e6e485a5a4051" providerId="LiveId" clId="{E06477CE-C217-4EDD-877B-CC4BF1BF9F36}" dt="2020-10-29T09:23:52.570" v="509" actId="22"/>
          <ac:spMkLst>
            <pc:docMk/>
            <pc:sldMk cId="2938087880" sldId="284"/>
            <ac:spMk id="29" creationId="{AA468CF5-0373-48CE-883E-EFE963FF2F12}"/>
          </ac:spMkLst>
        </pc:spChg>
        <pc:spChg chg="add mod">
          <ac:chgData name="majed Al-hakami" userId="c15e6e485a5a4051" providerId="LiveId" clId="{E06477CE-C217-4EDD-877B-CC4BF1BF9F36}" dt="2020-10-29T09:24:34.896" v="516" actId="1076"/>
          <ac:spMkLst>
            <pc:docMk/>
            <pc:sldMk cId="2938087880" sldId="284"/>
            <ac:spMk id="31" creationId="{72DF99A8-9B90-4AE6-8095-79FE74948B6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12/03/42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tmp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google.com.sa/url?sa=i&amp;rct=j&amp;q=&amp;esrc=s&amp;source=images&amp;cd=&amp;cad=rja&amp;uact=8&amp;ved=0ahUKEwiulcGY2dzLAhUI7RQKHTyDAA0QjRwIBw&amp;url=http://chemed.chem.purdue.edu/genchem/topicreview/bp/ch18/soluble.php&amp;psig=AFQjCNGYBXgEbbfQSxR33p-73M8uVuAXTw&amp;ust=1459024811101578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hyperlink" Target="http://www.google.com.sa/url?sa=i&amp;rct=j&amp;q=&amp;esrc=s&amp;source=images&amp;cd=&amp;cad=rja&amp;uact=8&amp;ved=0ahUKEwiDsYrX2dzLAhXCOBQKHSqvDnwQjRwIBw&amp;url=http://www.areeg.org/unit.aspx?tp%3D9%26UnitID%3D475%26SubID%3D9%26GradeID%3D12%26typ%3Dtdy_9_2%26try%3Dtry_9_2&amp;psig=AFQjCNEUEMyOWjS88NNiRqmcWC47KUiJfg&amp;ust=145902487920492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2" Type="http://schemas.openxmlformats.org/officeDocument/2006/relationships/hyperlink" Target="http://www.google.com.sa/url?sa=i&amp;rct=j&amp;q=&amp;esrc=s&amp;source=images&amp;cd=&amp;cad=rja&amp;uact=8&amp;ved=&amp;url=http://chemmovies.unl.edu/chemistry/dochem/DoChem058.html&amp;psig=AFQjCNEwkWPALInI-QoVSvgpC7p0xxYl-A&amp;ust=1459023977934999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google.com.sa/url?sa=i&amp;rct=j&amp;q=&amp;esrc=s&amp;source=images&amp;cd=&amp;cad=rja&amp;uact=8&amp;ved=0ahUKEwigh-OI2NzLAhVJ1xoKHdmmAzoQjRwIBw&amp;url=http://jrdickie.tripod.com/id28.html&amp;psig=AFQjCNEuhOpBctJfhFV6V5ItU-gPxgy07Q&amp;ust=1459024492163151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s://www.google.com.sa/url?sa=i&amp;rct=j&amp;q=&amp;esrc=s&amp;source=images&amp;cd=&amp;cad=rja&amp;uact=8&amp;ved=0ahUKEwjy05KA19zLAhUBchQKHUGaDp8QjRwIBw&amp;url=https://www.youtube.com/watch?v%3DCaYf-pFWYoM&amp;psig=AFQjCNEwkWPALInI-QoVSvgpC7p0xxYl-A&amp;ust=1459023977934999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268E26B-AE6A-44CE-AEB3-9461599278B4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الثالث الثانوي  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ounded Rectangle 20">
            <a:extLst>
              <a:ext uri="{FF2B5EF4-FFF2-40B4-BE49-F238E27FC236}">
                <a16:creationId xmlns:a16="http://schemas.microsoft.com/office/drawing/2014/main" id="{4EECC26D-8E73-40AC-B85D-3EE46FB89FE6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كــــيــــــمـــيـــاء 3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83200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مــاجـد الــحـكـــمي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D01827-524E-41A7-B6F8-A9AA81C8CCBD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الأول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3" name="Rounded Rectangle 21">
            <a:extLst>
              <a:ext uri="{FF2B5EF4-FFF2-40B4-BE49-F238E27FC236}">
                <a16:creationId xmlns:a16="http://schemas.microsoft.com/office/drawing/2014/main" id="{2FBABC3A-5130-47D6-B002-2DDBB3CD9B18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rgbClr val="FF0000"/>
                </a:solidFill>
                <a:latin typeface="Sakkal Majalla" panose="02000000000000000000" pitchFamily="2" charset="-78"/>
                <a:cs typeface="+mj-cs"/>
              </a:rPr>
              <a:t> استعمال ثوابت الاتزان </a:t>
            </a:r>
          </a:p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– </a:t>
            </a:r>
            <a:r>
              <a:rPr lang="ar-SA" sz="2400" b="1" dirty="0">
                <a:solidFill>
                  <a:schemeClr val="tx1"/>
                </a:solidFill>
              </a:rPr>
              <a:t>توقع رواسب- تأثير الأيون المشترك 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ص148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95356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8">
            <a:extLst>
              <a:ext uri="{FF2B5EF4-FFF2-40B4-BE49-F238E27FC236}">
                <a16:creationId xmlns:a16="http://schemas.microsoft.com/office/drawing/2014/main" id="{1BE548BD-496B-4D89-A716-598F4154B01E}"/>
              </a:ext>
            </a:extLst>
          </p:cNvPr>
          <p:cNvSpPr txBox="1"/>
          <p:nvPr/>
        </p:nvSpPr>
        <p:spPr>
          <a:xfrm>
            <a:off x="10401042" y="1868716"/>
            <a:ext cx="885179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مثال: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15136D72-0CC7-456A-8EBC-616979B25C25}"/>
              </a:ext>
            </a:extLst>
          </p:cNvPr>
          <p:cNvSpPr/>
          <p:nvPr/>
        </p:nvSpPr>
        <p:spPr>
          <a:xfrm>
            <a:off x="3114293" y="1909706"/>
            <a:ext cx="72221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28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إذا كان لدينا محلول مشبع من كرومات الرصاص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مستطيل 5">
                <a:extLst>
                  <a:ext uri="{FF2B5EF4-FFF2-40B4-BE49-F238E27FC236}">
                    <a16:creationId xmlns:a16="http://schemas.microsoft.com/office/drawing/2014/main" id="{D623A59D-372E-4A6E-840C-744F8DE6B741}"/>
                  </a:ext>
                </a:extLst>
              </p:cNvPr>
              <p:cNvSpPr/>
              <p:nvPr/>
            </p:nvSpPr>
            <p:spPr>
              <a:xfrm>
                <a:off x="3293696" y="2471579"/>
                <a:ext cx="6510054" cy="43204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rtl="0"/>
                <a:r>
                  <a:rPr lang="en-US" sz="3200" b="1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PbCrO</a:t>
                </a:r>
                <a:r>
                  <a:rPr lang="en-US" b="1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4 (s)    </a:t>
                </a:r>
                <a14:m>
                  <m:oMath xmlns:m="http://schemas.openxmlformats.org/officeDocument/2006/math">
                    <m:r>
                      <a:rPr lang="en-US" sz="3600" b="1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+mj-cs"/>
                      </a:rPr>
                      <m:t>⇌</m:t>
                    </m:r>
                  </m:oMath>
                </a14:m>
                <a:r>
                  <a:rPr lang="en-US" b="1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   </a:t>
                </a:r>
                <a:r>
                  <a:rPr lang="en-US" sz="3200" b="1" dirty="0" err="1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Pb</a:t>
                </a:r>
                <a:r>
                  <a:rPr lang="en-US" sz="3200" b="1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 </a:t>
                </a:r>
                <a:r>
                  <a:rPr lang="en-US" altLang="en-US" sz="3200" b="1" baseline="30000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+2</a:t>
                </a:r>
                <a:r>
                  <a:rPr lang="en-US" altLang="en-US" sz="3200" b="1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 </a:t>
                </a:r>
                <a:r>
                  <a:rPr lang="en-US" b="1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(</a:t>
                </a:r>
                <a:r>
                  <a:rPr lang="en-US" b="1" dirty="0" err="1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aq</a:t>
                </a:r>
                <a:r>
                  <a:rPr lang="en-US" b="1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)  </a:t>
                </a:r>
                <a:r>
                  <a:rPr lang="en-US" sz="3200" b="1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+ CrO</a:t>
                </a:r>
                <a:r>
                  <a:rPr lang="en-US" b="1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4 </a:t>
                </a:r>
                <a:r>
                  <a:rPr lang="en-US" altLang="en-US" sz="3200" b="1" baseline="30000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-2</a:t>
                </a:r>
                <a:r>
                  <a:rPr lang="en-US" altLang="en-US" sz="3200" b="1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 </a:t>
                </a:r>
                <a:r>
                  <a:rPr lang="en-US" b="1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(</a:t>
                </a:r>
                <a:r>
                  <a:rPr lang="en-US" b="1" dirty="0" err="1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aq</a:t>
                </a:r>
                <a:r>
                  <a:rPr lang="en-US" b="1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)</a:t>
                </a:r>
                <a:endParaRPr lang="en-US" sz="3200" b="1" dirty="0">
                  <a:solidFill>
                    <a:schemeClr val="tx1"/>
                  </a:solidFill>
                  <a:latin typeface="ae_AlMateen" panose="02060803050605020204" pitchFamily="18" charset="-78"/>
                  <a:cs typeface="+mj-cs"/>
                </a:endParaRPr>
              </a:p>
            </p:txBody>
          </p:sp>
        </mc:Choice>
        <mc:Fallback>
          <p:sp>
            <p:nvSpPr>
              <p:cNvPr id="6" name="مستطيل 5">
                <a:extLst>
                  <a:ext uri="{FF2B5EF4-FFF2-40B4-BE49-F238E27FC236}">
                    <a16:creationId xmlns:a16="http://schemas.microsoft.com/office/drawing/2014/main" id="{D623A59D-372E-4A6E-840C-744F8DE6B74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3696" y="2471579"/>
                <a:ext cx="6510054" cy="432048"/>
              </a:xfrm>
              <a:prstGeom prst="rect">
                <a:avLst/>
              </a:prstGeom>
              <a:blipFill>
                <a:blip r:embed="rId2"/>
                <a:stretch>
                  <a:fillRect l="-1592" t="-32394" r="-843" b="-6619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مربع نص 14">
            <a:extLst>
              <a:ext uri="{FF2B5EF4-FFF2-40B4-BE49-F238E27FC236}">
                <a16:creationId xmlns:a16="http://schemas.microsoft.com/office/drawing/2014/main" id="{3B3D5F2A-49F6-43EE-950D-2E87DDB3181B}"/>
              </a:ext>
            </a:extLst>
          </p:cNvPr>
          <p:cNvSpPr txBox="1"/>
          <p:nvPr/>
        </p:nvSpPr>
        <p:spPr>
          <a:xfrm>
            <a:off x="2476500" y="3328659"/>
            <a:ext cx="8849107" cy="259975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عند اضافة محلول </a:t>
            </a:r>
            <a:r>
              <a:rPr lang="en-US" sz="2800" b="1" dirty="0" err="1">
                <a:latin typeface="ae_AlMateen" panose="02060803050605020204" pitchFamily="18" charset="-78"/>
                <a:cs typeface="+mj-cs"/>
              </a:rPr>
              <a:t>Pb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(NO</a:t>
            </a:r>
            <a:r>
              <a:rPr lang="en-US" sz="2800" b="1" baseline="-25000" dirty="0">
                <a:latin typeface="ae_AlMateen" panose="02060803050605020204" pitchFamily="18" charset="-78"/>
                <a:cs typeface="+mj-cs"/>
              </a:rPr>
              <a:t>3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)</a:t>
            </a:r>
            <a:r>
              <a:rPr lang="en-US" sz="2800" b="1" baseline="-25000" dirty="0">
                <a:latin typeface="ae_AlMateen" panose="02060803050605020204" pitchFamily="18" charset="-78"/>
                <a:cs typeface="+mj-cs"/>
              </a:rPr>
              <a:t>2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إلى المحلول السابق </a:t>
            </a: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نلاحظ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أن هناك أيون مشترك في المحلولين وهو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Pb</a:t>
            </a:r>
            <a:r>
              <a:rPr lang="en-US" sz="2800" b="1" baseline="30000" dirty="0">
                <a:latin typeface="ae_AlMateen" panose="02060803050605020204" pitchFamily="18" charset="-78"/>
                <a:cs typeface="+mj-cs"/>
              </a:rPr>
              <a:t>2+</a:t>
            </a:r>
            <a:r>
              <a:rPr lang="ar-SA" sz="2800" b="1" baseline="30000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،</a:t>
            </a: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إضافة </a:t>
            </a:r>
            <a:r>
              <a:rPr lang="en-US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Pb</a:t>
            </a:r>
            <a:r>
              <a:rPr lang="en-US" altLang="en-US" sz="2800" b="1" baseline="30000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+2</a:t>
            </a:r>
            <a:r>
              <a:rPr lang="en-US" altLang="en-US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altLang="en-US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altLang="en-US" sz="2800" b="1" dirty="0">
                <a:solidFill>
                  <a:prstClr val="black"/>
                </a:solidFill>
                <a:latin typeface="ae_AlMateen" panose="02060803050605020204" pitchFamily="18" charset="-78"/>
                <a:cs typeface="+mj-cs"/>
              </a:rPr>
              <a:t>يعتبر جهدا مبذولا على الاتزان، لذلك تستهلك </a:t>
            </a:r>
            <a:r>
              <a:rPr lang="en-US" altLang="en-US" sz="2800" b="1" dirty="0">
                <a:solidFill>
                  <a:prstClr val="black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Pb</a:t>
            </a:r>
            <a:r>
              <a:rPr lang="en-US" altLang="en-US" sz="2800" b="1" baseline="30000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+2</a:t>
            </a:r>
            <a:r>
              <a:rPr lang="en-US" altLang="en-US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altLang="en-US" sz="2800" b="1" dirty="0">
                <a:solidFill>
                  <a:prstClr val="black"/>
                </a:solidFill>
                <a:latin typeface="ae_AlMateen" panose="02060803050605020204" pitchFamily="18" charset="-78"/>
                <a:cs typeface="+mj-cs"/>
              </a:rPr>
              <a:t>بسرعة أكبر بتفاعلها مع </a:t>
            </a:r>
            <a:r>
              <a:rPr lang="en-US" altLang="en-US" sz="2800" b="1" dirty="0">
                <a:solidFill>
                  <a:prstClr val="black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CrO</a:t>
            </a:r>
            <a:r>
              <a:rPr lang="en-US" sz="2800" b="1" baseline="-25000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4</a:t>
            </a:r>
            <a:r>
              <a:rPr lang="en-US" altLang="en-US" sz="2800" b="1" baseline="30000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-2</a:t>
            </a:r>
            <a:r>
              <a:rPr lang="en-US" altLang="en-US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altLang="en-US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altLang="en-US" sz="2800" b="1" dirty="0">
                <a:solidFill>
                  <a:prstClr val="black"/>
                </a:solidFill>
                <a:latin typeface="ae_AlMateen" panose="02060803050605020204" pitchFamily="18" charset="-78"/>
                <a:cs typeface="+mj-cs"/>
              </a:rPr>
              <a:t>لينزاح الاتزان نحو اليسار ليتكون المزيد من الراسب </a:t>
            </a:r>
            <a:r>
              <a:rPr lang="en-US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PbCrO</a:t>
            </a:r>
            <a:r>
              <a:rPr lang="en-US" sz="2800" b="1" baseline="-25000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4</a:t>
            </a: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9631BB89-638B-4A89-8D00-7BC4C30E51E9}"/>
              </a:ext>
            </a:extLst>
          </p:cNvPr>
          <p:cNvSpPr txBox="1">
            <a:spLocks noGrp="1"/>
          </p:cNvSpPr>
          <p:nvPr/>
        </p:nvSpPr>
        <p:spPr>
          <a:xfrm>
            <a:off x="11712779" y="6470800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10</a:t>
            </a:fld>
            <a:endParaRPr b="1" dirty="0"/>
          </a:p>
        </p:txBody>
      </p:sp>
      <p:sp>
        <p:nvSpPr>
          <p:cNvPr id="10" name="TextBox 2">
            <a:extLst>
              <a:ext uri="{FF2B5EF4-FFF2-40B4-BE49-F238E27FC236}">
                <a16:creationId xmlns:a16="http://schemas.microsoft.com/office/drawing/2014/main" id="{ED54BBF9-6D31-4C86-9769-705CF7C0701F}"/>
              </a:ext>
            </a:extLst>
          </p:cNvPr>
          <p:cNvSpPr txBox="1"/>
          <p:nvPr/>
        </p:nvSpPr>
        <p:spPr>
          <a:xfrm>
            <a:off x="2719388" y="1071563"/>
            <a:ext cx="3271837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600" b="1" dirty="0">
                <a:latin typeface="ae_AlMateen" panose="02060803050605020204" pitchFamily="18" charset="-78"/>
                <a:cs typeface="+mj-cs"/>
              </a:rPr>
              <a:t>الأيون المشترك </a:t>
            </a:r>
          </a:p>
        </p:txBody>
      </p:sp>
    </p:spTree>
    <p:extLst>
      <p:ext uri="{BB962C8B-B14F-4D97-AF65-F5344CB8AC3E}">
        <p14:creationId xmlns:p14="http://schemas.microsoft.com/office/powerpoint/2010/main" val="3118598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>
            <a:extLst>
              <a:ext uri="{FF2B5EF4-FFF2-40B4-BE49-F238E27FC236}">
                <a16:creationId xmlns:a16="http://schemas.microsoft.com/office/drawing/2014/main" id="{4A3A7C18-6CF1-4EE3-B06D-C02C24E71E4C}"/>
              </a:ext>
            </a:extLst>
          </p:cNvPr>
          <p:cNvSpPr/>
          <p:nvPr/>
        </p:nvSpPr>
        <p:spPr>
          <a:xfrm>
            <a:off x="8870360" y="1965479"/>
            <a:ext cx="3049233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rgbClr val="C00000"/>
                </a:solidFill>
                <a:latin typeface="ae_AlMateen" panose="02060803050605020204" pitchFamily="18" charset="-78"/>
                <a:cs typeface="ae_AlMateen" panose="02060803050605020204" pitchFamily="18" charset="-78"/>
              </a:rPr>
              <a:t>تطبيق مبدأ لوتشاتلييه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ED3FEABA-9CE8-4C3F-9980-2A2DB7378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8185" y="2445530"/>
            <a:ext cx="8631408" cy="1953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e_AlMateen" panose="02060803050605020204" pitchFamily="18" charset="-78"/>
                <a:cs typeface="+mj-cs"/>
              </a:rPr>
              <a:t>يوضح 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الشكل </a:t>
            </a:r>
            <a:r>
              <a:rPr kumimoji="0" lang="en-US" altLang="ar-SA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a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e_AlMateen" panose="02060803050605020204" pitchFamily="18" charset="-78"/>
                <a:cs typeface="+mj-cs"/>
              </a:rPr>
              <a:t> المحلول المشبع لكرومات الرصاص تلاحظ 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e_AlMateen" panose="02060803050605020204" pitchFamily="18" charset="-78"/>
                <a:cs typeface="+mj-cs"/>
              </a:rPr>
              <a:t>المادة الصلبة الصفراء </a:t>
            </a:r>
            <a:r>
              <a:rPr kumimoji="0" lang="en-US" altLang="ar-SA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e_AlMateen" panose="02060803050605020204" pitchFamily="18" charset="-78"/>
                <a:cs typeface="+mj-cs"/>
              </a:rPr>
              <a:t>PbCrO</a:t>
            </a:r>
            <a:r>
              <a:rPr lang="en-US" altLang="ar-SA" sz="2800" b="1" baseline="-30000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4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e_AlMateen" panose="02060803050605020204" pitchFamily="18" charset="-78"/>
                <a:cs typeface="+mj-cs"/>
              </a:rPr>
              <a:t> 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e_AlMateen" panose="02060803050605020204" pitchFamily="18" charset="-78"/>
                <a:cs typeface="+mj-cs"/>
              </a:rPr>
              <a:t>في قاع الكأس وهي في 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e_AlMateen" panose="02060803050605020204" pitchFamily="18" charset="-78"/>
                <a:cs typeface="+mj-cs"/>
              </a:rPr>
              <a:t>حالة اتزان 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e_AlMateen" panose="02060803050605020204" pitchFamily="18" charset="-78"/>
                <a:cs typeface="+mj-cs"/>
              </a:rPr>
              <a:t>مع المحلول</a:t>
            </a:r>
            <a:r>
              <a:rPr kumimoji="0" lang="ar-SA" altLang="ar-SA" sz="28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e_AlMateen" panose="02060803050605020204" pitchFamily="18" charset="-78"/>
                <a:cs typeface="+mj-cs"/>
              </a:rPr>
              <a:t> 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e_AlMateen" panose="02060803050605020204" pitchFamily="18" charset="-78"/>
                <a:cs typeface="+mj-cs"/>
              </a:rPr>
              <a:t> كما هو موضح في المعادلة الآتية :</a:t>
            </a:r>
          </a:p>
        </p:txBody>
      </p:sp>
      <p:pic>
        <p:nvPicPr>
          <p:cNvPr id="10" name="Picture 3" descr="image">
            <a:extLst>
              <a:ext uri="{FF2B5EF4-FFF2-40B4-BE49-F238E27FC236}">
                <a16:creationId xmlns:a16="http://schemas.microsoft.com/office/drawing/2014/main" id="{E96EFE18-48EE-4952-9497-04F7D00A30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306" y="4266445"/>
            <a:ext cx="4923829" cy="374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6501526B-BBBF-41B9-A06C-B1A02EF92A12}"/>
              </a:ext>
            </a:extLst>
          </p:cNvPr>
          <p:cNvSpPr/>
          <p:nvPr/>
        </p:nvSpPr>
        <p:spPr>
          <a:xfrm>
            <a:off x="2447925" y="4921721"/>
            <a:ext cx="9471668" cy="168757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400" b="1" dirty="0">
                <a:latin typeface="ae_AlMateen" panose="02060803050605020204" pitchFamily="18" charset="-78"/>
                <a:cs typeface="+mj-cs"/>
              </a:rPr>
              <a:t>عندما يضاف محلول من 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en-US" sz="2400" b="1" dirty="0" err="1">
                <a:latin typeface="ae_AlMateen" panose="02060803050605020204" pitchFamily="18" charset="-78"/>
                <a:cs typeface="+mj-cs"/>
              </a:rPr>
              <a:t>Pb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(NO</a:t>
            </a:r>
            <a:r>
              <a:rPr lang="en-US" sz="2400" b="1" baseline="-25000" dirty="0">
                <a:latin typeface="ae_AlMateen" panose="02060803050605020204" pitchFamily="18" charset="-78"/>
                <a:cs typeface="+mj-cs"/>
              </a:rPr>
              <a:t>3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)</a:t>
            </a:r>
            <a:r>
              <a:rPr lang="en-US" sz="2400" b="1" baseline="-25000" dirty="0">
                <a:latin typeface="ae_AlMateen" panose="02060803050605020204" pitchFamily="18" charset="-78"/>
                <a:cs typeface="+mj-cs"/>
              </a:rPr>
              <a:t>2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2400" b="1" dirty="0">
                <a:latin typeface="ae_AlMateen" panose="02060803050605020204" pitchFamily="18" charset="-78"/>
                <a:cs typeface="+mj-cs"/>
              </a:rPr>
              <a:t>إلى محلول مشبع </a:t>
            </a:r>
            <a:r>
              <a:rPr lang="ar-SA" sz="24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من </a:t>
            </a:r>
            <a:r>
              <a:rPr lang="en-US" sz="24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PbCrO</a:t>
            </a:r>
            <a:r>
              <a:rPr lang="en-US" sz="2400" b="1" baseline="-25000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4</a:t>
            </a:r>
            <a:r>
              <a:rPr lang="en-US" sz="24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2400" b="1" dirty="0">
                <a:latin typeface="ae_AlMateen" panose="02060803050605020204" pitchFamily="18" charset="-78"/>
                <a:cs typeface="+mj-cs"/>
              </a:rPr>
              <a:t> يترسب المزيد من 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   PbCrO</a:t>
            </a:r>
            <a:r>
              <a:rPr lang="en-US" sz="2400" b="1" baseline="-25000" dirty="0">
                <a:latin typeface="ae_AlMateen" panose="02060803050605020204" pitchFamily="18" charset="-78"/>
                <a:cs typeface="+mj-cs"/>
              </a:rPr>
              <a:t>4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2400" b="1" dirty="0">
                <a:latin typeface="ae_AlMateen" panose="02060803050605020204" pitchFamily="18" charset="-78"/>
                <a:cs typeface="+mj-cs"/>
              </a:rPr>
              <a:t>الصلب كما هو موضح في </a:t>
            </a:r>
            <a:r>
              <a:rPr lang="ar-SA" sz="24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الشكل </a:t>
            </a:r>
            <a:r>
              <a:rPr lang="en-US" sz="24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 b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2400" b="1" dirty="0">
                <a:latin typeface="ae_AlMateen" panose="02060803050605020204" pitchFamily="18" charset="-78"/>
                <a:cs typeface="+mj-cs"/>
              </a:rPr>
              <a:t>وذلك لأن </a:t>
            </a:r>
            <a:r>
              <a:rPr lang="ar-SA" sz="24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أيونات</a:t>
            </a:r>
            <a:r>
              <a:rPr lang="en-US" sz="24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Pb</a:t>
            </a:r>
            <a:r>
              <a:rPr lang="en-US" sz="2400" b="1" baseline="30000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+2</a:t>
            </a:r>
            <a:r>
              <a:rPr lang="en-US" sz="24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24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المشتركة </a:t>
            </a:r>
            <a:r>
              <a:rPr lang="ar-SA" sz="2400" b="1" dirty="0">
                <a:latin typeface="ae_AlMateen" panose="02060803050605020204" pitchFamily="18" charset="-78"/>
                <a:cs typeface="+mj-cs"/>
              </a:rPr>
              <a:t>بين المادتين 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  Pb(NO</a:t>
            </a:r>
            <a:r>
              <a:rPr lang="en-US" sz="2400" b="1" baseline="-25000" dirty="0">
                <a:latin typeface="ae_AlMateen" panose="02060803050605020204" pitchFamily="18" charset="-78"/>
                <a:cs typeface="+mj-cs"/>
              </a:rPr>
              <a:t>3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)</a:t>
            </a:r>
            <a:r>
              <a:rPr lang="en-US" sz="2400" b="1" baseline="-25000" dirty="0">
                <a:latin typeface="ae_AlMateen" panose="02060803050605020204" pitchFamily="18" charset="-78"/>
                <a:cs typeface="+mj-cs"/>
              </a:rPr>
              <a:t>2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2400" b="1" dirty="0">
                <a:latin typeface="ae_AlMateen" panose="02060803050605020204" pitchFamily="18" charset="-78"/>
                <a:cs typeface="+mj-cs"/>
              </a:rPr>
              <a:t>و 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PbCrO</a:t>
            </a:r>
            <a:r>
              <a:rPr lang="en-US" sz="2400" b="1" baseline="-25000" dirty="0">
                <a:latin typeface="ae_AlMateen" panose="02060803050605020204" pitchFamily="18" charset="-78"/>
                <a:cs typeface="+mj-cs"/>
              </a:rPr>
              <a:t>4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24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24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تقلل من ذوبانية </a:t>
            </a:r>
            <a:r>
              <a:rPr lang="en-US" sz="24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PbCrO</a:t>
            </a:r>
            <a:r>
              <a:rPr lang="en-US" sz="2400" b="1" baseline="-25000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4</a:t>
            </a:r>
            <a:endParaRPr lang="ar-SA" sz="2400" b="1" dirty="0">
              <a:solidFill>
                <a:srgbClr val="0070C0"/>
              </a:solidFill>
              <a:latin typeface="ae_AlMateen" panose="02060803050605020204" pitchFamily="18" charset="-78"/>
              <a:cs typeface="+mj-cs"/>
            </a:endParaRPr>
          </a:p>
        </p:txBody>
      </p:sp>
      <p:pic>
        <p:nvPicPr>
          <p:cNvPr id="12" name="Picture 1" descr="image">
            <a:extLst>
              <a:ext uri="{FF2B5EF4-FFF2-40B4-BE49-F238E27FC236}">
                <a16:creationId xmlns:a16="http://schemas.microsoft.com/office/drawing/2014/main" id="{AB083449-A9C0-4D95-8D72-4DD0E52132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222"/>
          <a:stretch/>
        </p:blipFill>
        <p:spPr bwMode="auto">
          <a:xfrm>
            <a:off x="134005" y="4448175"/>
            <a:ext cx="2313920" cy="2316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" descr="image">
            <a:extLst>
              <a:ext uri="{FF2B5EF4-FFF2-40B4-BE49-F238E27FC236}">
                <a16:creationId xmlns:a16="http://schemas.microsoft.com/office/drawing/2014/main" id="{69533759-995E-461D-87FF-217320E4DE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78"/>
          <a:stretch/>
        </p:blipFill>
        <p:spPr bwMode="auto">
          <a:xfrm>
            <a:off x="72492" y="2181225"/>
            <a:ext cx="2375433" cy="2159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9">
            <a:extLst>
              <a:ext uri="{FF2B5EF4-FFF2-40B4-BE49-F238E27FC236}">
                <a16:creationId xmlns:a16="http://schemas.microsoft.com/office/drawing/2014/main" id="{9FD67699-EEA0-4476-95E2-920456D72E69}"/>
              </a:ext>
            </a:extLst>
          </p:cNvPr>
          <p:cNvSpPr txBox="1">
            <a:spLocks noGrp="1"/>
          </p:cNvSpPr>
          <p:nvPr/>
        </p:nvSpPr>
        <p:spPr>
          <a:xfrm>
            <a:off x="11712779" y="6470800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11</a:t>
            </a:fld>
            <a:endParaRPr b="1" dirty="0"/>
          </a:p>
        </p:txBody>
      </p:sp>
      <p:sp>
        <p:nvSpPr>
          <p:cNvPr id="16" name="TextBox 2">
            <a:extLst>
              <a:ext uri="{FF2B5EF4-FFF2-40B4-BE49-F238E27FC236}">
                <a16:creationId xmlns:a16="http://schemas.microsoft.com/office/drawing/2014/main" id="{DE0C76FB-3BD7-4191-9172-5C077CE2744D}"/>
              </a:ext>
            </a:extLst>
          </p:cNvPr>
          <p:cNvSpPr txBox="1"/>
          <p:nvPr/>
        </p:nvSpPr>
        <p:spPr>
          <a:xfrm>
            <a:off x="2719388" y="1071563"/>
            <a:ext cx="3271837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600" b="1" dirty="0">
                <a:latin typeface="ae_AlMateen" panose="02060803050605020204" pitchFamily="18" charset="-78"/>
                <a:cs typeface="+mj-cs"/>
              </a:rPr>
              <a:t>الأيون المشترك </a:t>
            </a:r>
          </a:p>
        </p:txBody>
      </p:sp>
    </p:spTree>
    <p:extLst>
      <p:ext uri="{BB962C8B-B14F-4D97-AF65-F5344CB8AC3E}">
        <p14:creationId xmlns:p14="http://schemas.microsoft.com/office/powerpoint/2010/main" val="192051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B6BDA1ED-03A5-4E12-8867-E49CFDE2CBE6}"/>
              </a:ext>
            </a:extLst>
          </p:cNvPr>
          <p:cNvSpPr/>
          <p:nvPr/>
        </p:nvSpPr>
        <p:spPr>
          <a:xfrm>
            <a:off x="2863038" y="2504762"/>
            <a:ext cx="9145016" cy="66075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عندما يأخذ المريض أشعة سينية للجهاز الهضمي يتناول محلول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 BaSO</a:t>
            </a:r>
            <a:r>
              <a:rPr lang="en-US" sz="2800" b="1" baseline="-25000" dirty="0">
                <a:latin typeface="ae_AlMateen" panose="02060803050605020204" pitchFamily="18" charset="-78"/>
                <a:cs typeface="+mj-cs"/>
              </a:rPr>
              <a:t>4</a:t>
            </a:r>
            <a:endParaRPr lang="ar-SA" sz="2800" b="1" baseline="-25000" dirty="0">
              <a:latin typeface="ae_AlMateen" panose="02060803050605020204" pitchFamily="18" charset="-78"/>
              <a:cs typeface="+mj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مستطيل 4">
                <a:extLst>
                  <a:ext uri="{FF2B5EF4-FFF2-40B4-BE49-F238E27FC236}">
                    <a16:creationId xmlns:a16="http://schemas.microsoft.com/office/drawing/2014/main" id="{20E1D927-CDAA-45B4-A65C-85C6B1CDB61E}"/>
                  </a:ext>
                </a:extLst>
              </p:cNvPr>
              <p:cNvSpPr/>
              <p:nvPr/>
            </p:nvSpPr>
            <p:spPr>
              <a:xfrm>
                <a:off x="2678726" y="3313775"/>
                <a:ext cx="7920880" cy="43204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0"/>
                <a:r>
                  <a:rPr lang="en-US" sz="2400" b="1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BaSO</a:t>
                </a:r>
                <a:r>
                  <a:rPr lang="en-US" sz="2400" b="1" baseline="-25000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4 (s)   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+mj-cs"/>
                      </a:rPr>
                      <m:t>⇌</m:t>
                    </m:r>
                  </m:oMath>
                </a14:m>
                <a:r>
                  <a:rPr lang="en-US" sz="3200" b="1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    </a:t>
                </a:r>
                <a:r>
                  <a:rPr lang="en-US" sz="2400" b="1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Ba</a:t>
                </a:r>
                <a:r>
                  <a:rPr lang="en-US" altLang="en-US" sz="2400" b="1" baseline="30000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+2</a:t>
                </a:r>
                <a:r>
                  <a:rPr lang="en-US" altLang="en-US" sz="2400" b="1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 </a:t>
                </a:r>
                <a:r>
                  <a:rPr lang="en-US" sz="2400" b="1" baseline="-25000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(</a:t>
                </a:r>
                <a:r>
                  <a:rPr lang="en-US" sz="2400" b="1" baseline="-25000" dirty="0" err="1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aq</a:t>
                </a:r>
                <a:r>
                  <a:rPr lang="en-US" sz="2400" b="1" baseline="-25000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)  </a:t>
                </a:r>
                <a:r>
                  <a:rPr lang="en-US" sz="2400" b="1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+ SO</a:t>
                </a:r>
                <a:r>
                  <a:rPr lang="en-US" b="1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4</a:t>
                </a:r>
                <a:r>
                  <a:rPr lang="en-US" altLang="en-US" sz="2400" b="1" baseline="30000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-2</a:t>
                </a:r>
                <a:r>
                  <a:rPr lang="en-US" altLang="en-US" sz="2400" b="1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 </a:t>
                </a:r>
                <a:r>
                  <a:rPr lang="en-US" sz="2400" b="1" baseline="-25000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(</a:t>
                </a:r>
                <a:r>
                  <a:rPr lang="en-US" sz="2400" b="1" baseline="-25000" dirty="0" err="1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aq</a:t>
                </a:r>
                <a:r>
                  <a:rPr lang="en-US" sz="2400" b="1" baseline="-25000" dirty="0">
                    <a:solidFill>
                      <a:schemeClr val="tx1"/>
                    </a:solidFill>
                    <a:latin typeface="ae_AlMateen" panose="02060803050605020204" pitchFamily="18" charset="-78"/>
                    <a:cs typeface="+mj-cs"/>
                  </a:rPr>
                  <a:t>)</a:t>
                </a:r>
              </a:p>
            </p:txBody>
          </p:sp>
        </mc:Choice>
        <mc:Fallback>
          <p:sp>
            <p:nvSpPr>
              <p:cNvPr id="5" name="مستطيل 4">
                <a:extLst>
                  <a:ext uri="{FF2B5EF4-FFF2-40B4-BE49-F238E27FC236}">
                    <a16:creationId xmlns:a16="http://schemas.microsoft.com/office/drawing/2014/main" id="{20E1D927-CDAA-45B4-A65C-85C6B1CDB61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8726" y="3313775"/>
                <a:ext cx="7920880" cy="432048"/>
              </a:xfrm>
              <a:prstGeom prst="rect">
                <a:avLst/>
              </a:prstGeom>
              <a:blipFill>
                <a:blip r:embed="rId2"/>
                <a:stretch>
                  <a:fillRect t="-4286" b="-471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مربع نص 13">
            <a:extLst>
              <a:ext uri="{FF2B5EF4-FFF2-40B4-BE49-F238E27FC236}">
                <a16:creationId xmlns:a16="http://schemas.microsoft.com/office/drawing/2014/main" id="{3BB7E061-1776-447F-9427-F833B8F4D0C9}"/>
              </a:ext>
            </a:extLst>
          </p:cNvPr>
          <p:cNvSpPr txBox="1"/>
          <p:nvPr/>
        </p:nvSpPr>
        <p:spPr>
          <a:xfrm>
            <a:off x="399310" y="4093840"/>
            <a:ext cx="11608744" cy="24929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6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أيونات الباريوم </a:t>
            </a:r>
            <a:r>
              <a:rPr lang="en-US" sz="26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Ba</a:t>
            </a:r>
            <a:r>
              <a:rPr lang="en-US" altLang="en-US" sz="2600" b="1" baseline="30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+2</a:t>
            </a:r>
            <a:r>
              <a:rPr lang="ar-SA" sz="26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ضارة يمكن التخلص منها بإضافة محلول كبريتات الصوديوم</a:t>
            </a:r>
            <a:r>
              <a:rPr lang="en-US" sz="26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Na</a:t>
            </a:r>
            <a:r>
              <a:rPr lang="en-US" sz="2600" b="1" baseline="-25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2</a:t>
            </a:r>
            <a:r>
              <a:rPr lang="en-US" sz="26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SO</a:t>
            </a:r>
            <a:r>
              <a:rPr lang="en-US" sz="2600" b="1" baseline="-25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4</a:t>
            </a:r>
            <a:r>
              <a:rPr lang="en-US" sz="26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  </a:t>
            </a:r>
            <a:r>
              <a:rPr lang="ar-SA" sz="26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ar-SA" sz="2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لاحظ أن الأيون المشترك في المحلولين هو </a:t>
            </a:r>
            <a:r>
              <a:rPr lang="en-US" sz="2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SO</a:t>
            </a:r>
            <a:r>
              <a:rPr lang="en-US" sz="2600" b="1" baseline="30000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2-</a:t>
            </a:r>
            <a:r>
              <a:rPr lang="en-US" sz="2600" b="1" baseline="-25000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4</a:t>
            </a:r>
            <a:endParaRPr lang="ar-SA" sz="2600" b="1" dirty="0">
              <a:solidFill>
                <a:srgbClr val="00B0F0"/>
              </a:solidFill>
              <a:latin typeface="ae_AlMateen" panose="02060803050605020204" pitchFamily="18" charset="-78"/>
              <a:cs typeface="+mj-cs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600" b="1" dirty="0">
                <a:latin typeface="ae_AlMateen" panose="02060803050605020204" pitchFamily="18" charset="-78"/>
                <a:cs typeface="+mj-cs"/>
              </a:rPr>
              <a:t>إضافة </a:t>
            </a:r>
            <a:r>
              <a:rPr lang="en-US" sz="2600" b="1" dirty="0">
                <a:latin typeface="ae_AlMateen" panose="02060803050605020204" pitchFamily="18" charset="-78"/>
                <a:cs typeface="+mj-cs"/>
              </a:rPr>
              <a:t> SO</a:t>
            </a:r>
            <a:r>
              <a:rPr lang="en-US" sz="2600" b="1" baseline="-25000" dirty="0">
                <a:latin typeface="ae_AlMateen" panose="02060803050605020204" pitchFamily="18" charset="-78"/>
                <a:cs typeface="+mj-cs"/>
              </a:rPr>
              <a:t>4</a:t>
            </a:r>
            <a:r>
              <a:rPr lang="en-US" altLang="en-US" sz="2600" b="1" baseline="30000" dirty="0">
                <a:latin typeface="ae_AlMateen" panose="02060803050605020204" pitchFamily="18" charset="-78"/>
                <a:cs typeface="+mj-cs"/>
              </a:rPr>
              <a:t>-2</a:t>
            </a:r>
            <a:r>
              <a:rPr lang="en-US" altLang="en-US" sz="26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altLang="en-US" sz="2600" b="1" dirty="0">
                <a:latin typeface="ae_AlMateen" panose="02060803050605020204" pitchFamily="18" charset="-78"/>
                <a:cs typeface="+mj-cs"/>
              </a:rPr>
              <a:t>يعتبر جهدا مبذولا على الاتزان، لذلك تستهلك </a:t>
            </a:r>
            <a:r>
              <a:rPr lang="en-US" altLang="en-US" sz="26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en-US" sz="2600" b="1" dirty="0">
                <a:latin typeface="ae_AlMateen" panose="02060803050605020204" pitchFamily="18" charset="-78"/>
                <a:cs typeface="+mj-cs"/>
              </a:rPr>
              <a:t>SO</a:t>
            </a:r>
            <a:r>
              <a:rPr lang="en-US" sz="2600" b="1" baseline="-25000" dirty="0">
                <a:latin typeface="ae_AlMateen" panose="02060803050605020204" pitchFamily="18" charset="-78"/>
                <a:cs typeface="+mj-cs"/>
              </a:rPr>
              <a:t>4</a:t>
            </a:r>
            <a:r>
              <a:rPr lang="en-US" altLang="en-US" sz="2600" b="1" baseline="30000" dirty="0">
                <a:latin typeface="ae_AlMateen" panose="02060803050605020204" pitchFamily="18" charset="-78"/>
                <a:cs typeface="+mj-cs"/>
              </a:rPr>
              <a:t>-2</a:t>
            </a:r>
            <a:r>
              <a:rPr lang="en-US" altLang="en-US" sz="26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altLang="en-US" sz="2600" b="1" dirty="0">
                <a:latin typeface="ae_AlMateen" panose="02060803050605020204" pitchFamily="18" charset="-78"/>
                <a:cs typeface="+mj-cs"/>
              </a:rPr>
              <a:t>بسرعة أكبر بتفاعلها مع </a:t>
            </a:r>
            <a:r>
              <a:rPr lang="en-US" sz="2600" b="1" dirty="0">
                <a:latin typeface="ae_AlMateen" panose="02060803050605020204" pitchFamily="18" charset="-78"/>
                <a:cs typeface="+mj-cs"/>
              </a:rPr>
              <a:t>Ba</a:t>
            </a:r>
            <a:r>
              <a:rPr lang="en-US" altLang="en-US" sz="2600" b="1" baseline="30000" dirty="0">
                <a:latin typeface="ae_AlMateen" panose="02060803050605020204" pitchFamily="18" charset="-78"/>
                <a:cs typeface="+mj-cs"/>
              </a:rPr>
              <a:t>+2</a:t>
            </a:r>
            <a:r>
              <a:rPr lang="ar-SA" sz="26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altLang="en-US" sz="2600" b="1" dirty="0">
                <a:latin typeface="ae_AlMateen" panose="02060803050605020204" pitchFamily="18" charset="-78"/>
                <a:cs typeface="+mj-cs"/>
              </a:rPr>
              <a:t>وبذلك تقل أيونات الباريوم في الجسم . </a:t>
            </a:r>
            <a:endParaRPr lang="en-US" sz="2600" b="1" dirty="0"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D93279F0-E1CC-4F8D-B1C9-1B88D1D65F51}"/>
              </a:ext>
            </a:extLst>
          </p:cNvPr>
          <p:cNvSpPr txBox="1">
            <a:spLocks noGrp="1"/>
          </p:cNvSpPr>
          <p:nvPr/>
        </p:nvSpPr>
        <p:spPr>
          <a:xfrm>
            <a:off x="11712779" y="6470800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12</a:t>
            </a:fld>
            <a:endParaRPr b="1" dirty="0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2CA73662-CAF7-4574-AA07-8E04AD5E4475}"/>
              </a:ext>
            </a:extLst>
          </p:cNvPr>
          <p:cNvSpPr txBox="1"/>
          <p:nvPr/>
        </p:nvSpPr>
        <p:spPr>
          <a:xfrm>
            <a:off x="8429625" y="1779418"/>
            <a:ext cx="3578429" cy="8237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أهمية الأيون المشترك </a:t>
            </a:r>
          </a:p>
        </p:txBody>
      </p:sp>
      <p:sp>
        <p:nvSpPr>
          <p:cNvPr id="11" name="TextBox 2">
            <a:extLst>
              <a:ext uri="{FF2B5EF4-FFF2-40B4-BE49-F238E27FC236}">
                <a16:creationId xmlns:a16="http://schemas.microsoft.com/office/drawing/2014/main" id="{B05138D0-EFB2-4D82-B798-EEC09E83A4ED}"/>
              </a:ext>
            </a:extLst>
          </p:cNvPr>
          <p:cNvSpPr txBox="1"/>
          <p:nvPr/>
        </p:nvSpPr>
        <p:spPr>
          <a:xfrm>
            <a:off x="2719388" y="1071563"/>
            <a:ext cx="3271837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600" b="1" dirty="0">
                <a:latin typeface="ae_AlMateen" panose="02060803050605020204" pitchFamily="18" charset="-78"/>
                <a:cs typeface="+mj-cs"/>
              </a:rPr>
              <a:t>الأيون المشترك </a:t>
            </a:r>
          </a:p>
        </p:txBody>
      </p:sp>
    </p:spTree>
    <p:extLst>
      <p:ext uri="{BB962C8B-B14F-4D97-AF65-F5344CB8AC3E}">
        <p14:creationId xmlns:p14="http://schemas.microsoft.com/office/powerpoint/2010/main" val="3305116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45958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ar-SA" sz="3600" b="1" dirty="0">
                <a:solidFill>
                  <a:schemeClr val="tx1"/>
                </a:solidFill>
              </a:rPr>
              <a:t>توقع رواسب </a:t>
            </a:r>
            <a:r>
              <a:rPr lang="ar-SA" sz="3600" b="1" dirty="0">
                <a:latin typeface="ae_AlMateen" panose="02060803050605020204" pitchFamily="18" charset="-78"/>
                <a:cs typeface="+mj-cs"/>
              </a:rPr>
              <a:t>الأيون المشترك </a:t>
            </a:r>
          </a:p>
          <a:p>
            <a:pPr algn="r">
              <a:defRPr/>
            </a:pP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5DFD03B6-D3D2-4F9C-A999-85BF71BDF89E}"/>
              </a:ext>
            </a:extLst>
          </p:cNvPr>
          <p:cNvSpPr txBox="1"/>
          <p:nvPr/>
        </p:nvSpPr>
        <p:spPr>
          <a:xfrm>
            <a:off x="8793510" y="2007410"/>
            <a:ext cx="2979137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20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الحاصل الأيوني </a:t>
            </a:r>
          </a:p>
          <a:p>
            <a:pPr>
              <a:lnSpc>
                <a:spcPct val="150000"/>
              </a:lnSpc>
            </a:pPr>
            <a:r>
              <a:rPr lang="ar-SA" sz="2000" b="1" dirty="0">
                <a:latin typeface="ae_AlMateen" panose="02060803050605020204" pitchFamily="18" charset="-78"/>
                <a:cs typeface="+mj-cs"/>
              </a:rPr>
              <a:t>هو قيمة افتراضية لثابت حاصل الإذابة تحسب في لحظة ما.</a:t>
            </a:r>
            <a:endParaRPr lang="ar-SA" sz="2000" b="1" dirty="0">
              <a:solidFill>
                <a:srgbClr val="FF0000"/>
              </a:solidFill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5115736-6EE3-4FCE-B409-C38C5CA22A17}"/>
              </a:ext>
            </a:extLst>
          </p:cNvPr>
          <p:cNvSpPr txBox="1"/>
          <p:nvPr/>
        </p:nvSpPr>
        <p:spPr>
          <a:xfrm>
            <a:off x="4006887" y="2007410"/>
            <a:ext cx="3855886" cy="1237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إذا كان </a:t>
            </a:r>
            <a:r>
              <a:rPr lang="en-US" sz="32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Q</a:t>
            </a:r>
            <a:r>
              <a:rPr lang="en-US" sz="3200" b="1" baseline="-25000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32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 &lt; K</a:t>
            </a:r>
            <a:r>
              <a:rPr lang="en-US" sz="3200" b="1" baseline="-25000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32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2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ar-SA" sz="2000" b="1" dirty="0">
                <a:latin typeface="ae_AlMateen" panose="02060803050605020204" pitchFamily="18" charset="-78"/>
                <a:cs typeface="+mj-cs"/>
              </a:rPr>
              <a:t>فان المحلول غير مشبع ولا يتكون راسب .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A5BADD34-E1D9-4D75-BB96-5EE41063D60C}"/>
              </a:ext>
            </a:extLst>
          </p:cNvPr>
          <p:cNvSpPr txBox="1"/>
          <p:nvPr/>
        </p:nvSpPr>
        <p:spPr>
          <a:xfrm>
            <a:off x="3953216" y="3532883"/>
            <a:ext cx="3597803" cy="1237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 إذا كان </a:t>
            </a:r>
            <a:r>
              <a:rPr lang="en-US" sz="32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Q</a:t>
            </a:r>
            <a:r>
              <a:rPr lang="en-US" sz="3200" b="1" baseline="-25000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32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 = K</a:t>
            </a:r>
            <a:r>
              <a:rPr lang="en-US" sz="3200" b="1" baseline="-25000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32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2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ar-SA" sz="2000" b="1" dirty="0">
                <a:latin typeface="ae_AlMateen" panose="02060803050605020204" pitchFamily="18" charset="-78"/>
                <a:cs typeface="+mj-cs"/>
              </a:rPr>
              <a:t>فان المحلول مشبع ولا يحدث تغير .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88BA01A8-91AE-4A42-A89D-519D8B7518E6}"/>
              </a:ext>
            </a:extLst>
          </p:cNvPr>
          <p:cNvSpPr txBox="1"/>
          <p:nvPr/>
        </p:nvSpPr>
        <p:spPr>
          <a:xfrm>
            <a:off x="100766" y="2007410"/>
            <a:ext cx="3729827" cy="1237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إذا كان </a:t>
            </a:r>
            <a:r>
              <a:rPr lang="en-US" sz="32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Q</a:t>
            </a:r>
            <a:r>
              <a:rPr lang="en-US" sz="3200" b="1" baseline="-25000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32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 &gt; K</a:t>
            </a:r>
            <a:r>
              <a:rPr lang="en-US" sz="3200" b="1" baseline="-25000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32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2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ar-SA" sz="2000" b="1" dirty="0">
                <a:latin typeface="ae_AlMateen" panose="02060803050605020204" pitchFamily="18" charset="-78"/>
                <a:cs typeface="+mj-cs"/>
              </a:rPr>
              <a:t>سوف يتكون راسب وتقل تراكيز الأيونات .</a:t>
            </a:r>
            <a:endParaRPr lang="ar-SA" sz="3200" b="1" dirty="0">
              <a:solidFill>
                <a:srgbClr val="FF0000"/>
              </a:solidFill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11" name="علبة 5">
            <a:extLst>
              <a:ext uri="{FF2B5EF4-FFF2-40B4-BE49-F238E27FC236}">
                <a16:creationId xmlns:a16="http://schemas.microsoft.com/office/drawing/2014/main" id="{A486C515-EF5A-4E7E-9587-21A236604F36}"/>
              </a:ext>
            </a:extLst>
          </p:cNvPr>
          <p:cNvSpPr/>
          <p:nvPr/>
        </p:nvSpPr>
        <p:spPr>
          <a:xfrm>
            <a:off x="6595523" y="4658497"/>
            <a:ext cx="3751581" cy="2199503"/>
          </a:xfrm>
          <a:prstGeom prst="can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b="1" dirty="0">
                <a:solidFill>
                  <a:srgbClr val="C00000"/>
                </a:solidFill>
                <a:latin typeface="ae_AlMateen" panose="02060803050605020204" pitchFamily="18" charset="-78"/>
              </a:rPr>
              <a:t>هو أيون مشترك بين اثنين أو أكثر من المركبات الأيونية</a:t>
            </a:r>
            <a:endParaRPr lang="ar-SA" sz="2800" dirty="0">
              <a:solidFill>
                <a:srgbClr val="C00000"/>
              </a:solidFill>
            </a:endParaRPr>
          </a:p>
        </p:txBody>
      </p:sp>
      <p:sp>
        <p:nvSpPr>
          <p:cNvPr id="12" name="علبة 13">
            <a:extLst>
              <a:ext uri="{FF2B5EF4-FFF2-40B4-BE49-F238E27FC236}">
                <a16:creationId xmlns:a16="http://schemas.microsoft.com/office/drawing/2014/main" id="{5F9A92C0-BAB0-43A5-A39F-F0688D73DFBD}"/>
              </a:ext>
            </a:extLst>
          </p:cNvPr>
          <p:cNvSpPr/>
          <p:nvPr/>
        </p:nvSpPr>
        <p:spPr>
          <a:xfrm>
            <a:off x="1187382" y="4658496"/>
            <a:ext cx="3751581" cy="2199503"/>
          </a:xfrm>
          <a:prstGeom prst="can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b="1" dirty="0">
                <a:solidFill>
                  <a:srgbClr val="C00000"/>
                </a:solidFill>
                <a:latin typeface="ae_AlMateen" panose="02060803050605020204" pitchFamily="18" charset="-78"/>
              </a:rPr>
              <a:t>للأيون المشترك أثر على خفض الذوبانية</a:t>
            </a:r>
            <a:endParaRPr lang="ar-SA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765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سهم إلى اليمين 2">
            <a:extLst>
              <a:ext uri="{FF2B5EF4-FFF2-40B4-BE49-F238E27FC236}">
                <a16:creationId xmlns:a16="http://schemas.microsoft.com/office/drawing/2014/main" id="{8E031D14-E8F9-4128-8E5D-4D83EAF9753E}"/>
              </a:ext>
            </a:extLst>
          </p:cNvPr>
          <p:cNvSpPr/>
          <p:nvPr/>
        </p:nvSpPr>
        <p:spPr>
          <a:xfrm rot="1463707">
            <a:off x="7664923" y="2443534"/>
            <a:ext cx="2018638" cy="475515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23A02C26-6E45-4045-A0A2-8789AA91644A}"/>
              </a:ext>
            </a:extLst>
          </p:cNvPr>
          <p:cNvSpPr/>
          <p:nvPr/>
        </p:nvSpPr>
        <p:spPr>
          <a:xfrm>
            <a:off x="4490832" y="1759905"/>
            <a:ext cx="3284653" cy="72996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2400" b="1" dirty="0">
                <a:solidFill>
                  <a:srgbClr val="0000CC"/>
                </a:solidFill>
                <a:latin typeface="ae_AlMateen" panose="02060803050605020204" pitchFamily="18" charset="-78"/>
              </a:rPr>
              <a:t>الحاصل الأيوني</a:t>
            </a:r>
            <a:r>
              <a:rPr lang="en-US" sz="2400" b="1" dirty="0">
                <a:solidFill>
                  <a:srgbClr val="0000CC"/>
                </a:solidFill>
                <a:latin typeface="ae_AlMateen" panose="02060803050605020204" pitchFamily="18" charset="-78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e_AlMateen" panose="02060803050605020204" pitchFamily="18" charset="-78"/>
              </a:rPr>
              <a:t>Q</a:t>
            </a:r>
            <a:r>
              <a:rPr lang="en-US" sz="2400" b="1" baseline="-25000" dirty="0" err="1">
                <a:solidFill>
                  <a:srgbClr val="0000CC"/>
                </a:solidFill>
                <a:latin typeface="ae_AlMateen" panose="02060803050605020204" pitchFamily="18" charset="-78"/>
              </a:rPr>
              <a:t>sp</a:t>
            </a:r>
            <a:r>
              <a:rPr lang="ar-SA" sz="2400" b="1" dirty="0">
                <a:solidFill>
                  <a:srgbClr val="0000CC"/>
                </a:solidFill>
                <a:latin typeface="ae_AlMateen" panose="02060803050605020204" pitchFamily="18" charset="-78"/>
              </a:rPr>
              <a:t> </a:t>
            </a:r>
          </a:p>
        </p:txBody>
      </p:sp>
      <p:sp>
        <p:nvSpPr>
          <p:cNvPr id="9" name="سهم إلى اليمين 35">
            <a:extLst>
              <a:ext uri="{FF2B5EF4-FFF2-40B4-BE49-F238E27FC236}">
                <a16:creationId xmlns:a16="http://schemas.microsoft.com/office/drawing/2014/main" id="{BC535105-89D5-40DC-A211-6BC9D14B0E30}"/>
              </a:ext>
            </a:extLst>
          </p:cNvPr>
          <p:cNvSpPr/>
          <p:nvPr/>
        </p:nvSpPr>
        <p:spPr>
          <a:xfrm rot="8875096">
            <a:off x="2887586" y="2457355"/>
            <a:ext cx="1662832" cy="420659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سهم إلى اليمين 60">
            <a:extLst>
              <a:ext uri="{FF2B5EF4-FFF2-40B4-BE49-F238E27FC236}">
                <a16:creationId xmlns:a16="http://schemas.microsoft.com/office/drawing/2014/main" id="{79AC45A1-49CE-42DB-A41D-0F12176C6BCD}"/>
              </a:ext>
            </a:extLst>
          </p:cNvPr>
          <p:cNvSpPr/>
          <p:nvPr/>
        </p:nvSpPr>
        <p:spPr>
          <a:xfrm rot="5400000">
            <a:off x="6015246" y="2651183"/>
            <a:ext cx="646538" cy="516642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30AE9932-8DE9-412D-AA05-D704651267F5}"/>
              </a:ext>
            </a:extLst>
          </p:cNvPr>
          <p:cNvSpPr txBox="1"/>
          <p:nvPr/>
        </p:nvSpPr>
        <p:spPr>
          <a:xfrm>
            <a:off x="8236413" y="3244253"/>
            <a:ext cx="3855886" cy="1237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إذا كان 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Q</a:t>
            </a:r>
            <a:r>
              <a:rPr lang="en-US" sz="3200" b="1" baseline="-25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&lt; K</a:t>
            </a:r>
            <a:r>
              <a:rPr lang="en-US" sz="3200" b="1" baseline="-25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ar-SA" sz="2000" b="1" dirty="0">
                <a:latin typeface="ae_AlMateen" panose="02060803050605020204" pitchFamily="18" charset="-78"/>
                <a:cs typeface="+mj-cs"/>
              </a:rPr>
              <a:t>فان المحلول غير مشبع ولا يتكون راسب .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0C2F9E37-220A-495C-9AE7-B038EDF7EB5D}"/>
              </a:ext>
            </a:extLst>
          </p:cNvPr>
          <p:cNvSpPr txBox="1"/>
          <p:nvPr/>
        </p:nvSpPr>
        <p:spPr>
          <a:xfrm>
            <a:off x="4126311" y="3244253"/>
            <a:ext cx="3729827" cy="1237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إذا كان 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Q</a:t>
            </a:r>
            <a:r>
              <a:rPr lang="en-US" sz="3200" b="1" baseline="-25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&gt; K</a:t>
            </a:r>
            <a:r>
              <a:rPr lang="en-US" sz="3200" b="1" baseline="-25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ar-SA" sz="2000" b="1" dirty="0">
                <a:latin typeface="ae_AlMateen" panose="02060803050605020204" pitchFamily="18" charset="-78"/>
                <a:cs typeface="+mj-cs"/>
              </a:rPr>
              <a:t>سوف يتكون راسب وتقل تراكيز الأيونات .</a:t>
            </a:r>
            <a:endParaRPr lang="ar-SA" sz="3200" b="1" dirty="0">
              <a:solidFill>
                <a:srgbClr val="FF0000"/>
              </a:solidFill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CF4B563E-51B7-4D50-BDF5-E442166DF202}"/>
              </a:ext>
            </a:extLst>
          </p:cNvPr>
          <p:cNvSpPr txBox="1"/>
          <p:nvPr/>
        </p:nvSpPr>
        <p:spPr>
          <a:xfrm>
            <a:off x="177073" y="3301401"/>
            <a:ext cx="3729827" cy="1237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إذا كان 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Q</a:t>
            </a:r>
            <a:r>
              <a:rPr lang="en-US" sz="3200" b="1" baseline="-25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&gt; K</a:t>
            </a:r>
            <a:r>
              <a:rPr lang="en-US" sz="3200" b="1" baseline="-25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ar-SA" sz="2000" b="1" dirty="0">
                <a:latin typeface="ae_AlMateen" panose="02060803050605020204" pitchFamily="18" charset="-78"/>
                <a:cs typeface="+mj-cs"/>
              </a:rPr>
              <a:t>سوف يتكون راسب وتقل تراكيز الأيونات .</a:t>
            </a:r>
            <a:endParaRPr lang="ar-SA" sz="3200" b="1" dirty="0">
              <a:solidFill>
                <a:srgbClr val="FF0000"/>
              </a:solidFill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17" name="علبة 5">
            <a:extLst>
              <a:ext uri="{FF2B5EF4-FFF2-40B4-BE49-F238E27FC236}">
                <a16:creationId xmlns:a16="http://schemas.microsoft.com/office/drawing/2014/main" id="{785493BD-0006-4465-A852-B16BE20600C5}"/>
              </a:ext>
            </a:extLst>
          </p:cNvPr>
          <p:cNvSpPr/>
          <p:nvPr/>
        </p:nvSpPr>
        <p:spPr>
          <a:xfrm>
            <a:off x="6438900" y="5038725"/>
            <a:ext cx="5514975" cy="1724025"/>
          </a:xfrm>
          <a:prstGeom prst="can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الايون المشترك </a:t>
            </a:r>
            <a:r>
              <a:rPr lang="ar-SA" sz="2800" b="1" dirty="0">
                <a:solidFill>
                  <a:schemeClr val="tx1"/>
                </a:solidFill>
                <a:latin typeface="ae_AlMateen" panose="02060803050605020204" pitchFamily="18" charset="-78"/>
              </a:rPr>
              <a:t>هو أيون مشترك بين اثنين أو أكثر من المركبات الأيونية</a:t>
            </a:r>
            <a:endParaRPr lang="ar-SA" sz="2800" dirty="0">
              <a:solidFill>
                <a:schemeClr val="tx1"/>
              </a:solidFill>
            </a:endParaRPr>
          </a:p>
        </p:txBody>
      </p:sp>
      <p:sp>
        <p:nvSpPr>
          <p:cNvPr id="19" name="علبة 13">
            <a:extLst>
              <a:ext uri="{FF2B5EF4-FFF2-40B4-BE49-F238E27FC236}">
                <a16:creationId xmlns:a16="http://schemas.microsoft.com/office/drawing/2014/main" id="{427EA35D-F7DA-424B-A2E8-F9FFACD4F893}"/>
              </a:ext>
            </a:extLst>
          </p:cNvPr>
          <p:cNvSpPr/>
          <p:nvPr/>
        </p:nvSpPr>
        <p:spPr>
          <a:xfrm>
            <a:off x="600076" y="5038725"/>
            <a:ext cx="5153026" cy="1724025"/>
          </a:xfrm>
          <a:prstGeom prst="can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b="1" dirty="0">
                <a:solidFill>
                  <a:schemeClr val="tx1"/>
                </a:solidFill>
                <a:latin typeface="ae_AlMateen" panose="02060803050605020204" pitchFamily="18" charset="-78"/>
              </a:rPr>
              <a:t>للأيون المشترك أثر على خفض الذوبانية</a:t>
            </a:r>
            <a:endParaRPr lang="ar-SA" sz="2800" dirty="0">
              <a:solidFill>
                <a:schemeClr val="tx1"/>
              </a:solidFill>
            </a:endParaRP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6DBCD6EA-22C8-4F07-994E-B5861D72BE51}"/>
              </a:ext>
            </a:extLst>
          </p:cNvPr>
          <p:cNvSpPr txBox="1"/>
          <p:nvPr/>
        </p:nvSpPr>
        <p:spPr>
          <a:xfrm>
            <a:off x="2719388" y="1071563"/>
            <a:ext cx="45958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ar-SA" sz="3600" b="1" dirty="0">
                <a:solidFill>
                  <a:schemeClr val="tx1"/>
                </a:solidFill>
              </a:rPr>
              <a:t>توقع </a:t>
            </a:r>
            <a:r>
              <a:rPr lang="ar-SA" sz="3600" b="1" dirty="0" err="1">
                <a:solidFill>
                  <a:schemeClr val="tx1"/>
                </a:solidFill>
              </a:rPr>
              <a:t>رواسب,</a:t>
            </a:r>
            <a:r>
              <a:rPr lang="ar-SA" sz="3600" b="1" dirty="0" err="1">
                <a:latin typeface="ae_AlMateen" panose="02060803050605020204" pitchFamily="18" charset="-78"/>
                <a:cs typeface="+mj-cs"/>
              </a:rPr>
              <a:t>الأيون</a:t>
            </a:r>
            <a:r>
              <a:rPr lang="ar-SA" sz="3600" b="1" dirty="0">
                <a:latin typeface="ae_AlMateen" panose="02060803050605020204" pitchFamily="18" charset="-78"/>
                <a:cs typeface="+mj-cs"/>
              </a:rPr>
              <a:t> المشترك </a:t>
            </a:r>
          </a:p>
        </p:txBody>
      </p:sp>
      <p:pic>
        <p:nvPicPr>
          <p:cNvPr id="23" name="Picture 19">
            <a:extLst>
              <a:ext uri="{FF2B5EF4-FFF2-40B4-BE49-F238E27FC236}">
                <a16:creationId xmlns:a16="http://schemas.microsoft.com/office/drawing/2014/main" id="{38478744-C971-45BC-9A5B-0072F2C9F1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7763" y="1874561"/>
            <a:ext cx="742686" cy="469757"/>
          </a:xfrm>
          <a:prstGeom prst="rect">
            <a:avLst/>
          </a:prstGeom>
        </p:spPr>
      </p:pic>
      <p:sp>
        <p:nvSpPr>
          <p:cNvPr id="25" name="TextBox 20">
            <a:extLst>
              <a:ext uri="{FF2B5EF4-FFF2-40B4-BE49-F238E27FC236}">
                <a16:creationId xmlns:a16="http://schemas.microsoft.com/office/drawing/2014/main" id="{421F11B2-9FBC-4C00-9CDB-5B5E85A2FC9E}"/>
              </a:ext>
            </a:extLst>
          </p:cNvPr>
          <p:cNvSpPr txBox="1"/>
          <p:nvPr/>
        </p:nvSpPr>
        <p:spPr>
          <a:xfrm>
            <a:off x="9429079" y="1786275"/>
            <a:ext cx="1918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تعلمنا اليوم: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633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0" grpId="0" animBg="1"/>
      <p:bldP spid="2" grpId="0" animBg="1"/>
      <p:bldP spid="13" grpId="0" animBg="1"/>
      <p:bldP spid="15" grpId="0" animBg="1"/>
      <p:bldP spid="17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>
            <a:extLst>
              <a:ext uri="{FF2B5EF4-FFF2-40B4-BE49-F238E27FC236}">
                <a16:creationId xmlns:a16="http://schemas.microsoft.com/office/drawing/2014/main" id="{E74F5A55-5693-41B2-9077-B6D98CFC4F20}"/>
              </a:ext>
            </a:extLst>
          </p:cNvPr>
          <p:cNvSpPr txBox="1"/>
          <p:nvPr/>
        </p:nvSpPr>
        <p:spPr>
          <a:xfrm>
            <a:off x="8608834" y="1869300"/>
            <a:ext cx="2660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المــــراجـــــــــع: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B672A4F0-906B-49BD-A8C8-0CC15EE1F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698" y="1822133"/>
            <a:ext cx="740664" cy="740664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592F7DB0-8B0C-4D13-B0AF-9CCCDB155D0B}"/>
              </a:ext>
            </a:extLst>
          </p:cNvPr>
          <p:cNvSpPr/>
          <p:nvPr/>
        </p:nvSpPr>
        <p:spPr>
          <a:xfrm>
            <a:off x="2719388" y="3295803"/>
            <a:ext cx="8880092" cy="2679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كتاب </a:t>
            </a:r>
            <a:r>
              <a:rPr lang="ar-SA" sz="3600" b="1" dirty="0">
                <a:solidFill>
                  <a:srgbClr val="FF0000"/>
                </a:solidFill>
              </a:rPr>
              <a:t>كيمياء3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التعليم الثانوي نظام المقررات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(مسار العلوم الطبيعية)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طبعة 1442 – 2020م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الفصل الدراسي الأول</a:t>
            </a:r>
          </a:p>
        </p:txBody>
      </p:sp>
      <p:pic>
        <p:nvPicPr>
          <p:cNvPr id="10" name="صورة 9" descr="صورة تحتوي على لقطة شاشة&#10;&#10;تم إنشاء الوصف تلقائياً">
            <a:extLst>
              <a:ext uri="{FF2B5EF4-FFF2-40B4-BE49-F238E27FC236}">
                <a16:creationId xmlns:a16="http://schemas.microsoft.com/office/drawing/2014/main" id="{3932B043-151C-46C0-AA1B-F2CB55F650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1" t="23977" r="28433" b="18469"/>
          <a:stretch/>
        </p:blipFill>
        <p:spPr>
          <a:xfrm>
            <a:off x="403379" y="2576732"/>
            <a:ext cx="2778369" cy="42812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F3C3D84-A8F4-441F-BAB7-C8E29E09B00F}"/>
              </a:ext>
            </a:extLst>
          </p:cNvPr>
          <p:cNvSpPr txBox="1"/>
          <p:nvPr/>
        </p:nvSpPr>
        <p:spPr>
          <a:xfrm>
            <a:off x="2719388" y="1071563"/>
            <a:ext cx="45958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ar-SA" sz="3600" b="1" dirty="0">
                <a:solidFill>
                  <a:schemeClr val="tx1"/>
                </a:solidFill>
              </a:rPr>
              <a:t>توقع </a:t>
            </a:r>
            <a:r>
              <a:rPr lang="ar-SA" sz="3600" b="1" dirty="0" err="1">
                <a:solidFill>
                  <a:schemeClr val="tx1"/>
                </a:solidFill>
              </a:rPr>
              <a:t>رواسب,</a:t>
            </a:r>
            <a:r>
              <a:rPr lang="ar-SA" sz="3600" b="1" dirty="0" err="1">
                <a:latin typeface="ae_AlMateen" panose="02060803050605020204" pitchFamily="18" charset="-78"/>
                <a:cs typeface="+mj-cs"/>
              </a:rPr>
              <a:t>الأيون</a:t>
            </a:r>
            <a:r>
              <a:rPr lang="ar-SA" sz="3600" b="1" dirty="0">
                <a:latin typeface="ae_AlMateen" panose="02060803050605020204" pitchFamily="18" charset="-78"/>
                <a:cs typeface="+mj-cs"/>
              </a:rPr>
              <a:t> المشترك </a:t>
            </a:r>
          </a:p>
        </p:txBody>
      </p:sp>
    </p:spTree>
    <p:extLst>
      <p:ext uri="{BB962C8B-B14F-4D97-AF65-F5344CB8AC3E}">
        <p14:creationId xmlns:p14="http://schemas.microsoft.com/office/powerpoint/2010/main" val="310378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3271837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ar-SA" sz="3600" b="1" dirty="0">
                <a:solidFill>
                  <a:schemeClr val="tx1"/>
                </a:solidFill>
              </a:rPr>
              <a:t>توقع رواسب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0CB27C0-D55A-4F09-A68F-60EC843E3197}"/>
              </a:ext>
            </a:extLst>
          </p:cNvPr>
          <p:cNvSpPr txBox="1"/>
          <p:nvPr/>
        </p:nvSpPr>
        <p:spPr>
          <a:xfrm>
            <a:off x="8010525" y="1947785"/>
            <a:ext cx="3225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سنتعلم اليوم كيف </a:t>
            </a:r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6C0B25F8-C02E-4547-9E25-DCA32ACCCA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280" y="1900618"/>
            <a:ext cx="740664" cy="740664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1B41F2E-FB7A-4136-9F09-B5F84D1F559D}"/>
              </a:ext>
            </a:extLst>
          </p:cNvPr>
          <p:cNvSpPr txBox="1"/>
          <p:nvPr/>
        </p:nvSpPr>
        <p:spPr>
          <a:xfrm>
            <a:off x="4313631" y="2594116"/>
            <a:ext cx="7176966" cy="414466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600" b="1" dirty="0">
                <a:latin typeface="ae_AlMateen" panose="02060803050605020204" pitchFamily="18" charset="-78"/>
              </a:rPr>
              <a:t>1-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تُعرف</a:t>
            </a:r>
            <a:r>
              <a:rPr lang="ar-SA" sz="3600" b="1" dirty="0">
                <a:latin typeface="ae_AlMateen" panose="02060803050605020204" pitchFamily="18" charset="-78"/>
              </a:rPr>
              <a:t> الحاصل الأيوني </a:t>
            </a:r>
            <a:r>
              <a:rPr lang="en-US" sz="3600" b="1" dirty="0" err="1">
                <a:latin typeface="ae_AlMateen" panose="02060803050605020204" pitchFamily="18" charset="-78"/>
              </a:rPr>
              <a:t>Q</a:t>
            </a:r>
            <a:r>
              <a:rPr lang="en-US" sz="3600" b="1" baseline="-25000" dirty="0" err="1">
                <a:latin typeface="ae_AlMateen" panose="02060803050605020204" pitchFamily="18" charset="-78"/>
              </a:rPr>
              <a:t>sp</a:t>
            </a:r>
            <a:r>
              <a:rPr lang="ar-SA" sz="3600" b="1" dirty="0">
                <a:latin typeface="ae_AlMateen" panose="02060803050605020204" pitchFamily="18" charset="-78"/>
              </a:rPr>
              <a:t>.</a:t>
            </a:r>
            <a:endParaRPr lang="ar-SA" sz="3600" dirty="0"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ae_AlMateen" panose="02060803050605020204" pitchFamily="18" charset="-78"/>
              </a:rPr>
              <a:t>2-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تُوضح</a:t>
            </a:r>
            <a:r>
              <a:rPr lang="ar-SA" sz="3600" b="1" dirty="0">
                <a:latin typeface="ae_AlMateen" panose="02060803050605020204" pitchFamily="18" charset="-78"/>
              </a:rPr>
              <a:t> طريقة حساب تراكيز الأيون.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ae_AlMateen" panose="02060803050605020204" pitchFamily="18" charset="-78"/>
              </a:rPr>
              <a:t>3-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تُعرف</a:t>
            </a:r>
            <a:r>
              <a:rPr lang="ar-SA" sz="3600" b="1" dirty="0">
                <a:latin typeface="ae_AlMateen" panose="02060803050605020204" pitchFamily="18" charset="-78"/>
              </a:rPr>
              <a:t> مفهوم الأيون المشترك .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ae_AlMateen" panose="02060803050605020204" pitchFamily="18" charset="-78"/>
              </a:rPr>
              <a:t>4-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تُوضح</a:t>
            </a:r>
            <a:r>
              <a:rPr lang="ar-SA" sz="3600" b="1" dirty="0">
                <a:latin typeface="ae_AlMateen" panose="02060803050605020204" pitchFamily="18" charset="-78"/>
              </a:rPr>
              <a:t> أثر الأيون المشترك على الذوبانية .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ae_AlMateen" panose="02060803050605020204" pitchFamily="18" charset="-78"/>
              </a:rPr>
              <a:t>5-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تُعرف</a:t>
            </a:r>
            <a:r>
              <a:rPr lang="ar-SA" sz="3600" b="1" dirty="0">
                <a:latin typeface="ae_AlMateen" panose="02060803050605020204" pitchFamily="18" charset="-78"/>
              </a:rPr>
              <a:t> أهمية الأيون المشترك .</a:t>
            </a:r>
            <a:endParaRPr lang="ar-SA" sz="3600" dirty="0">
              <a:latin typeface="ae_AlMateen" panose="02060803050605020204" pitchFamily="18" charset="-78"/>
            </a:endParaRPr>
          </a:p>
        </p:txBody>
      </p:sp>
      <p:sp>
        <p:nvSpPr>
          <p:cNvPr id="10" name="TextBox 19">
            <a:extLst>
              <a:ext uri="{FF2B5EF4-FFF2-40B4-BE49-F238E27FC236}">
                <a16:creationId xmlns:a16="http://schemas.microsoft.com/office/drawing/2014/main" id="{A4CDC4D8-2E7E-4736-A7CC-9A01BE4F3F18}"/>
              </a:ext>
            </a:extLst>
          </p:cNvPr>
          <p:cNvSpPr txBox="1">
            <a:spLocks noGrp="1"/>
          </p:cNvSpPr>
          <p:nvPr/>
        </p:nvSpPr>
        <p:spPr>
          <a:xfrm>
            <a:off x="11712779" y="6470800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2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2695377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3271837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ar-SA" sz="3600" b="1" dirty="0">
                <a:solidFill>
                  <a:schemeClr val="tx1"/>
                </a:solidFill>
              </a:rPr>
              <a:t>توقع رواسب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7" name="مربع نص 13">
            <a:extLst>
              <a:ext uri="{FF2B5EF4-FFF2-40B4-BE49-F238E27FC236}">
                <a16:creationId xmlns:a16="http://schemas.microsoft.com/office/drawing/2014/main" id="{62173AAE-26C9-442F-AEFD-A5C3D074F0DC}"/>
              </a:ext>
            </a:extLst>
          </p:cNvPr>
          <p:cNvSpPr txBox="1"/>
          <p:nvPr/>
        </p:nvSpPr>
        <p:spPr>
          <a:xfrm>
            <a:off x="2941907" y="3429000"/>
            <a:ext cx="8592868" cy="14811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الحاصل الأيوني وهو قيمة افتراضية لثابت حاصل الإذابة تحسب في لحظة ما خلال التفاعل للتنبؤ ما إذا كان المحلول مشبعاً أم لا .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64EACD18-66A5-4A57-B108-9E9B532D115D}"/>
              </a:ext>
            </a:extLst>
          </p:cNvPr>
          <p:cNvSpPr txBox="1"/>
          <p:nvPr/>
        </p:nvSpPr>
        <p:spPr>
          <a:xfrm>
            <a:off x="7184821" y="1779418"/>
            <a:ext cx="4823233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ar-SA" sz="3600" b="1" dirty="0">
                <a:latin typeface="ae_AlMateen" panose="02060803050605020204" pitchFamily="18" charset="-78"/>
                <a:cs typeface="+mj-cs"/>
              </a:rPr>
              <a:t>الحاصل الأيوني : </a:t>
            </a:r>
            <a:r>
              <a:rPr lang="en-US" sz="3600" b="1" dirty="0" err="1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Q</a:t>
            </a:r>
            <a:r>
              <a:rPr lang="en-US" sz="3600" b="1" baseline="-25000" dirty="0" err="1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ar-SA" sz="3600" b="1" dirty="0">
                <a:latin typeface="ae_AlMateen" panose="02060803050605020204" pitchFamily="18" charset="-78"/>
                <a:cs typeface="+mj-cs"/>
              </a:rPr>
              <a:t> </a:t>
            </a:r>
            <a:endParaRPr lang="ar-SA" sz="3600" dirty="0"/>
          </a:p>
        </p:txBody>
      </p:sp>
      <p:sp>
        <p:nvSpPr>
          <p:cNvPr id="10" name="TextBox 19">
            <a:extLst>
              <a:ext uri="{FF2B5EF4-FFF2-40B4-BE49-F238E27FC236}">
                <a16:creationId xmlns:a16="http://schemas.microsoft.com/office/drawing/2014/main" id="{E5F5FA63-B778-49EA-9823-068928135D4A}"/>
              </a:ext>
            </a:extLst>
          </p:cNvPr>
          <p:cNvSpPr txBox="1">
            <a:spLocks noGrp="1"/>
          </p:cNvSpPr>
          <p:nvPr/>
        </p:nvSpPr>
        <p:spPr>
          <a:xfrm>
            <a:off x="11712779" y="6470800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3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985106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3271837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ar-SA" sz="3600" b="1" dirty="0">
                <a:solidFill>
                  <a:schemeClr val="tx1"/>
                </a:solidFill>
              </a:rPr>
              <a:t>توقع رواسب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4" name="مربع نص 9">
            <a:extLst>
              <a:ext uri="{FF2B5EF4-FFF2-40B4-BE49-F238E27FC236}">
                <a16:creationId xmlns:a16="http://schemas.microsoft.com/office/drawing/2014/main" id="{B3925878-FFFE-485F-B156-51B5E6152A88}"/>
              </a:ext>
            </a:extLst>
          </p:cNvPr>
          <p:cNvSpPr txBox="1"/>
          <p:nvPr/>
        </p:nvSpPr>
        <p:spPr>
          <a:xfrm>
            <a:off x="4005510" y="3262955"/>
            <a:ext cx="7936707" cy="75777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K</a:t>
            </a:r>
            <a:r>
              <a:rPr lang="en-US" sz="3200" b="1" baseline="-25000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32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2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 : 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ثابت حاصل الإذابة .</a:t>
            </a:r>
          </a:p>
        </p:txBody>
      </p:sp>
      <p:sp>
        <p:nvSpPr>
          <p:cNvPr id="5" name="مربع نص 11">
            <a:extLst>
              <a:ext uri="{FF2B5EF4-FFF2-40B4-BE49-F238E27FC236}">
                <a16:creationId xmlns:a16="http://schemas.microsoft.com/office/drawing/2014/main" id="{8A766699-91A1-40FC-B465-6A3C8BC4EA12}"/>
              </a:ext>
            </a:extLst>
          </p:cNvPr>
          <p:cNvSpPr txBox="1"/>
          <p:nvPr/>
        </p:nvSpPr>
        <p:spPr>
          <a:xfrm>
            <a:off x="7152934" y="2148702"/>
            <a:ext cx="4900702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40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ما الفرق بين </a:t>
            </a:r>
            <a:r>
              <a:rPr lang="en-US" sz="40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K</a:t>
            </a:r>
            <a:r>
              <a:rPr lang="en-US" sz="4000" b="1" baseline="-25000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40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40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40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و</a:t>
            </a:r>
            <a:r>
              <a:rPr lang="ar-SA" sz="40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Q</a:t>
            </a:r>
            <a:r>
              <a:rPr lang="en-US" sz="4000" b="1" baseline="-25000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ar-SA" sz="40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40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؟</a:t>
            </a:r>
          </a:p>
        </p:txBody>
      </p:sp>
      <p:pic>
        <p:nvPicPr>
          <p:cNvPr id="6" name="Picture 2">
            <a:hlinkClick r:id="rId2"/>
            <a:extLst>
              <a:ext uri="{FF2B5EF4-FFF2-40B4-BE49-F238E27FC236}">
                <a16:creationId xmlns:a16="http://schemas.microsoft.com/office/drawing/2014/main" id="{3A705AD5-B20C-4431-B43F-02A21CB547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404" y="2148702"/>
            <a:ext cx="1503154" cy="2063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>
            <a:hlinkClick r:id="rId4"/>
            <a:extLst>
              <a:ext uri="{FF2B5EF4-FFF2-40B4-BE49-F238E27FC236}">
                <a16:creationId xmlns:a16="http://schemas.microsoft.com/office/drawing/2014/main" id="{25A534AF-3417-4A4C-818D-6533E23003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57" t="2752" r="11048" b="5771"/>
          <a:stretch/>
        </p:blipFill>
        <p:spPr bwMode="auto">
          <a:xfrm>
            <a:off x="347913" y="4427436"/>
            <a:ext cx="2544959" cy="2125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مربع نص 13">
            <a:extLst>
              <a:ext uri="{FF2B5EF4-FFF2-40B4-BE49-F238E27FC236}">
                <a16:creationId xmlns:a16="http://schemas.microsoft.com/office/drawing/2014/main" id="{3CA97D30-A1EF-4E0A-893C-2D5A22C0A7F7}"/>
              </a:ext>
            </a:extLst>
          </p:cNvPr>
          <p:cNvSpPr txBox="1"/>
          <p:nvPr/>
        </p:nvSpPr>
        <p:spPr>
          <a:xfrm>
            <a:off x="3622453" y="4309109"/>
            <a:ext cx="8270337" cy="139987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Q</a:t>
            </a:r>
            <a:r>
              <a:rPr lang="en-US" sz="3200" b="1" baseline="-25000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ar-SA" sz="32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 : 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الحاصل الأيوني وهو قيمة افتراضية لثابت حاصل الإذابة تحسب في لحظة ما خلال التفاعل للتنبؤ ما إذا كان المحلول مشبعاً أم لا.</a:t>
            </a: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6DACF77C-0AFF-460F-A71E-5EFF82977127}"/>
              </a:ext>
            </a:extLst>
          </p:cNvPr>
          <p:cNvSpPr txBox="1">
            <a:spLocks noGrp="1"/>
          </p:cNvSpPr>
          <p:nvPr/>
        </p:nvSpPr>
        <p:spPr>
          <a:xfrm>
            <a:off x="11712779" y="6470800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4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080349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3271837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ar-SA" sz="3600" b="1" dirty="0">
                <a:solidFill>
                  <a:schemeClr val="tx1"/>
                </a:solidFill>
              </a:rPr>
              <a:t>توقع رواسب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9CBE6880-8857-48BD-860F-975802F69F90}"/>
              </a:ext>
            </a:extLst>
          </p:cNvPr>
          <p:cNvSpPr/>
          <p:nvPr/>
        </p:nvSpPr>
        <p:spPr>
          <a:xfrm>
            <a:off x="10002537" y="2348792"/>
            <a:ext cx="1943161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قاعدة هامة </a:t>
            </a:r>
          </a:p>
        </p:txBody>
      </p:sp>
      <p:sp>
        <p:nvSpPr>
          <p:cNvPr id="5" name="مربع نص 18">
            <a:extLst>
              <a:ext uri="{FF2B5EF4-FFF2-40B4-BE49-F238E27FC236}">
                <a16:creationId xmlns:a16="http://schemas.microsoft.com/office/drawing/2014/main" id="{095EED2E-5E6D-4CCC-8368-C828B30B5F92}"/>
              </a:ext>
            </a:extLst>
          </p:cNvPr>
          <p:cNvSpPr txBox="1"/>
          <p:nvPr/>
        </p:nvSpPr>
        <p:spPr>
          <a:xfrm>
            <a:off x="1585192" y="3382509"/>
            <a:ext cx="10334947" cy="2219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إذا كان 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Q</a:t>
            </a:r>
            <a:r>
              <a:rPr lang="en-US" sz="3200" b="1" baseline="-25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&lt; K</a:t>
            </a:r>
            <a:r>
              <a:rPr lang="en-US" sz="3200" b="1" baseline="-25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3200" b="1" dirty="0">
                <a:solidFill>
                  <a:srgbClr val="00B0F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200" b="1" dirty="0">
                <a:solidFill>
                  <a:srgbClr val="00B0F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فان المحلول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غير مشبع 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ولا يتكون راسب .</a:t>
            </a:r>
          </a:p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إذا كان 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Q</a:t>
            </a:r>
            <a:r>
              <a:rPr lang="en-US" sz="3200" b="1" baseline="-25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= K</a:t>
            </a:r>
            <a:r>
              <a:rPr lang="en-US" sz="3200" b="1" baseline="-25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فان المحلول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مشبع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ولا يحدث تغير .</a:t>
            </a:r>
          </a:p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إذا كان 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Q</a:t>
            </a:r>
            <a:r>
              <a:rPr lang="en-US" sz="3200" b="1" baseline="-25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&gt; K</a:t>
            </a:r>
            <a:r>
              <a:rPr lang="en-US" sz="3200" b="1" baseline="-25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سوف يتكون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 راسب 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وتقل تراكيز الأيونات .</a:t>
            </a:r>
          </a:p>
        </p:txBody>
      </p:sp>
      <p:pic>
        <p:nvPicPr>
          <p:cNvPr id="6" name="Picture 2">
            <a:hlinkClick r:id="rId2"/>
            <a:extLst>
              <a:ext uri="{FF2B5EF4-FFF2-40B4-BE49-F238E27FC236}">
                <a16:creationId xmlns:a16="http://schemas.microsoft.com/office/drawing/2014/main" id="{80656CC1-1D80-4513-AEF0-DF274B2417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16" y="3698033"/>
            <a:ext cx="2167308" cy="148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>
            <a:hlinkClick r:id="rId4"/>
            <a:extLst>
              <a:ext uri="{FF2B5EF4-FFF2-40B4-BE49-F238E27FC236}">
                <a16:creationId xmlns:a16="http://schemas.microsoft.com/office/drawing/2014/main" id="{D4DECAB9-AB38-43CE-A07E-377BFD2E4B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15" y="2097208"/>
            <a:ext cx="2167309" cy="151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>
            <a:hlinkClick r:id="rId6"/>
            <a:extLst>
              <a:ext uri="{FF2B5EF4-FFF2-40B4-BE49-F238E27FC236}">
                <a16:creationId xmlns:a16="http://schemas.microsoft.com/office/drawing/2014/main" id="{90EBBAE9-CD30-4204-949C-F332156948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16" y="5243600"/>
            <a:ext cx="2167308" cy="1519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9">
            <a:extLst>
              <a:ext uri="{FF2B5EF4-FFF2-40B4-BE49-F238E27FC236}">
                <a16:creationId xmlns:a16="http://schemas.microsoft.com/office/drawing/2014/main" id="{2CBBCFFC-D834-4B4B-AE07-23AC27422FD6}"/>
              </a:ext>
            </a:extLst>
          </p:cNvPr>
          <p:cNvSpPr txBox="1">
            <a:spLocks noGrp="1"/>
          </p:cNvSpPr>
          <p:nvPr/>
        </p:nvSpPr>
        <p:spPr>
          <a:xfrm>
            <a:off x="11712779" y="6470800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5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422001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3271837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ar-SA" sz="3600" b="1" dirty="0">
                <a:solidFill>
                  <a:schemeClr val="tx1"/>
                </a:solidFill>
              </a:rPr>
              <a:t>توقع رواسب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501C075-3C15-4FDF-85E6-A825BF7471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7575" y="1719264"/>
            <a:ext cx="1114425" cy="404812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C0D45FB-D190-467A-9E97-7D9A85A1A7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2124076"/>
            <a:ext cx="12115800" cy="108870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7CB86978-7963-413F-BC3F-A0E22CE57D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3525" y="3578544"/>
            <a:ext cx="6477000" cy="942975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A6F2A6E8-D886-4FF9-947D-4ED13F3643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7762" y="4926958"/>
            <a:ext cx="5681663" cy="859478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59ABA9C5-395D-4FB7-BF80-463DE1DDEC52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634" r="6221" b="30287"/>
          <a:stretch/>
        </p:blipFill>
        <p:spPr>
          <a:xfrm>
            <a:off x="926312" y="5786437"/>
            <a:ext cx="7693813" cy="753760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991770A5-6641-49DE-91A6-26B29110A2A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864" r="34056"/>
          <a:stretch/>
        </p:blipFill>
        <p:spPr>
          <a:xfrm>
            <a:off x="7843837" y="5869539"/>
            <a:ext cx="4249180" cy="67065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BDF92A07-7C83-417B-A4CC-83AD97E690A2}"/>
              </a:ext>
            </a:extLst>
          </p:cNvPr>
          <p:cNvSpPr txBox="1"/>
          <p:nvPr/>
        </p:nvSpPr>
        <p:spPr>
          <a:xfrm>
            <a:off x="8377843" y="4180669"/>
            <a:ext cx="371517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عند مزج المحلولين يتضاعف الحجم الكلي وبذلك فإن التركيز سوف ينقص إلى النصف 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8475ED9-D79E-491C-BD9E-8F6B5901879F}"/>
              </a:ext>
            </a:extLst>
          </p:cNvPr>
          <p:cNvSpPr txBox="1">
            <a:spLocks noGrp="1"/>
          </p:cNvSpPr>
          <p:nvPr/>
        </p:nvSpPr>
        <p:spPr>
          <a:xfrm>
            <a:off x="11712779" y="6470800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6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2628065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3271837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ar-SA" sz="3600" b="1" dirty="0">
                <a:solidFill>
                  <a:schemeClr val="tx1"/>
                </a:solidFill>
              </a:rPr>
              <a:t>توقع رواسب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مربع نص 1">
                <a:extLst>
                  <a:ext uri="{FF2B5EF4-FFF2-40B4-BE49-F238E27FC236}">
                    <a16:creationId xmlns:a16="http://schemas.microsoft.com/office/drawing/2014/main" id="{7DCF4173-488C-47EC-8DFB-CE50E18F7A07}"/>
                  </a:ext>
                </a:extLst>
              </p:cNvPr>
              <p:cNvSpPr txBox="1"/>
              <p:nvPr/>
            </p:nvSpPr>
            <p:spPr>
              <a:xfrm>
                <a:off x="523875" y="4579185"/>
                <a:ext cx="4716341" cy="89896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ar-SA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𝐏</m:t>
                          </m:r>
                          <m:r>
                            <a:rPr lang="en-US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𝐛</m:t>
                          </m:r>
                          <m:d>
                            <m:dPr>
                              <m:ctrlPr>
                                <a:rPr lang="en-US" sz="2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1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𝐍𝐎</m:t>
                              </m:r>
                              <m:r>
                                <a:rPr lang="en-US" sz="2800" b="1" i="0" baseline="-2500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e>
                          </m:d>
                          <m:r>
                            <a:rPr lang="en-US" sz="2800" b="1" i="0" baseline="-2500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e>
                      </m:d>
                      <m:r>
                        <a:rPr lang="en-US" sz="28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en-US" sz="28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.</m:t>
                          </m:r>
                          <m:r>
                            <a:rPr lang="en-US" sz="28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𝟑</m:t>
                          </m:r>
                        </m:num>
                        <m:den>
                          <m:r>
                            <a:rPr lang="en-US" sz="28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8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8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8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.</m:t>
                      </m:r>
                      <m:r>
                        <a:rPr lang="en-US" sz="28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𝟏𝟓𝐌</m:t>
                      </m:r>
                    </m:oMath>
                  </m:oMathPara>
                </a14:m>
                <a:endParaRPr lang="ar-SA" sz="28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" name="مربع نص 1">
                <a:extLst>
                  <a:ext uri="{FF2B5EF4-FFF2-40B4-BE49-F238E27FC236}">
                    <a16:creationId xmlns:a16="http://schemas.microsoft.com/office/drawing/2014/main" id="{7DCF4173-488C-47EC-8DFB-CE50E18F7A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875" y="4579185"/>
                <a:ext cx="4716341" cy="8989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مربع نص 5">
                <a:extLst>
                  <a:ext uri="{FF2B5EF4-FFF2-40B4-BE49-F238E27FC236}">
                    <a16:creationId xmlns:a16="http://schemas.microsoft.com/office/drawing/2014/main" id="{C57EE330-B919-40A3-8BD5-BF5239CDB286}"/>
                  </a:ext>
                </a:extLst>
              </p:cNvPr>
              <p:cNvSpPr txBox="1"/>
              <p:nvPr/>
            </p:nvSpPr>
            <p:spPr>
              <a:xfrm>
                <a:off x="7143750" y="4464878"/>
                <a:ext cx="4324350" cy="89896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ar-SA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𝐍𝐚𝐅</m:t>
                          </m:r>
                        </m:e>
                      </m:d>
                      <m:r>
                        <a:rPr lang="en-US" sz="28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en-US" sz="28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.</m:t>
                          </m:r>
                          <m:r>
                            <a:rPr lang="en-US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28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8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8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8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.</m:t>
                      </m:r>
                      <m:r>
                        <a:rPr lang="en-US" sz="28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𝟎𝟎𝟓𝐌</m:t>
                      </m:r>
                    </m:oMath>
                  </m:oMathPara>
                </a14:m>
                <a:endParaRPr lang="ar-SA" sz="28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" name="مربع نص 5">
                <a:extLst>
                  <a:ext uri="{FF2B5EF4-FFF2-40B4-BE49-F238E27FC236}">
                    <a16:creationId xmlns:a16="http://schemas.microsoft.com/office/drawing/2014/main" id="{C57EE330-B919-40A3-8BD5-BF5239CDB2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3750" y="4464878"/>
                <a:ext cx="4324350" cy="8989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مربع نص 7">
                <a:extLst>
                  <a:ext uri="{FF2B5EF4-FFF2-40B4-BE49-F238E27FC236}">
                    <a16:creationId xmlns:a16="http://schemas.microsoft.com/office/drawing/2014/main" id="{6BDAA40A-2F71-46A7-AC80-4677FA5B1CE0}"/>
                  </a:ext>
                </a:extLst>
              </p:cNvPr>
              <p:cNvSpPr txBox="1"/>
              <p:nvPr/>
            </p:nvSpPr>
            <p:spPr>
              <a:xfrm>
                <a:off x="3064834" y="5429242"/>
                <a:ext cx="7026282" cy="52322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sz="2800" b="1" dirty="0">
                    <a:latin typeface="ae_AlMateen" panose="02060803050605020204" pitchFamily="18" charset="-78"/>
                    <a:cs typeface="ae_AlMateen" panose="02060803050605020204" pitchFamily="18" charset="-78"/>
                  </a:rPr>
                  <a:t>Q</a:t>
                </a:r>
                <a:r>
                  <a:rPr lang="en-US" sz="2800" b="1" baseline="-25000" dirty="0">
                    <a:latin typeface="ae_AlMateen" panose="02060803050605020204" pitchFamily="18" charset="-78"/>
                    <a:cs typeface="ae_AlMateen" panose="02060803050605020204" pitchFamily="18" charset="-78"/>
                  </a:rPr>
                  <a:t>sp</a:t>
                </a:r>
                <a:r>
                  <a:rPr lang="en-US" sz="2800" b="1" dirty="0">
                    <a:latin typeface="ae_AlMateen" panose="02060803050605020204" pitchFamily="18" charset="-78"/>
                    <a:cs typeface="ae_AlMateen" panose="02060803050605020204" pitchFamily="18" charset="-78"/>
                  </a:rPr>
                  <a:t> = 0.15 x (0.005)</a:t>
                </a:r>
                <a:r>
                  <a:rPr lang="en-US" sz="2800" b="1" baseline="30000" dirty="0">
                    <a:latin typeface="ae_AlMateen" panose="02060803050605020204" pitchFamily="18" charset="-78"/>
                    <a:cs typeface="ae_AlMateen" panose="02060803050605020204" pitchFamily="18" charset="-78"/>
                  </a:rPr>
                  <a:t>2</a:t>
                </a:r>
                <a:r>
                  <a:rPr lang="en-US" sz="2800" b="1" dirty="0">
                    <a:latin typeface="ae_AlMateen" panose="02060803050605020204" pitchFamily="18" charset="-78"/>
                    <a:cs typeface="ae_AlMateen" panose="02060803050605020204" pitchFamily="18" charset="-78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latin typeface="Cambria Math"/>
                        <a:ea typeface="Cambria Math"/>
                        <a:cs typeface="ae_AlMateen" panose="02060803050605020204" pitchFamily="18" charset="-78"/>
                      </a:rPr>
                      <m:t>⟹</m:t>
                    </m:r>
                  </m:oMath>
                </a14:m>
                <a:r>
                  <a:rPr lang="en-US" sz="2800" b="1" dirty="0">
                    <a:latin typeface="ae_AlMateen" panose="02060803050605020204" pitchFamily="18" charset="-78"/>
                    <a:cs typeface="ae_AlMateen" panose="02060803050605020204" pitchFamily="18" charset="-78"/>
                  </a:rPr>
                  <a:t>  </a:t>
                </a:r>
                <a:r>
                  <a:rPr lang="en-US" sz="2800" b="1" dirty="0">
                    <a:solidFill>
                      <a:srgbClr val="FF0000"/>
                    </a:solidFill>
                    <a:latin typeface="ae_AlMateen" panose="02060803050605020204" pitchFamily="18" charset="-78"/>
                    <a:cs typeface="ae_AlMateen" panose="02060803050605020204" pitchFamily="18" charset="-78"/>
                  </a:rPr>
                  <a:t>Q</a:t>
                </a:r>
                <a:r>
                  <a:rPr lang="en-US" sz="2800" b="1" baseline="-25000" dirty="0">
                    <a:solidFill>
                      <a:srgbClr val="FF0000"/>
                    </a:solidFill>
                    <a:latin typeface="ae_AlMateen" panose="02060803050605020204" pitchFamily="18" charset="-78"/>
                    <a:cs typeface="ae_AlMateen" panose="02060803050605020204" pitchFamily="18" charset="-78"/>
                  </a:rPr>
                  <a:t>sp</a:t>
                </a:r>
                <a:r>
                  <a:rPr lang="en-US" sz="2800" b="1" dirty="0">
                    <a:solidFill>
                      <a:srgbClr val="FF0000"/>
                    </a:solidFill>
                    <a:latin typeface="ae_AlMateen" panose="02060803050605020204" pitchFamily="18" charset="-78"/>
                    <a:cs typeface="ae_AlMateen" panose="02060803050605020204" pitchFamily="18" charset="-78"/>
                  </a:rPr>
                  <a:t> = 3.75 x 10</a:t>
                </a:r>
                <a:r>
                  <a:rPr lang="en-US" sz="2800" b="1" baseline="30000" dirty="0">
                    <a:solidFill>
                      <a:srgbClr val="FF0000"/>
                    </a:solidFill>
                    <a:latin typeface="ae_AlMateen" panose="02060803050605020204" pitchFamily="18" charset="-78"/>
                    <a:cs typeface="ae_AlMateen" panose="02060803050605020204" pitchFamily="18" charset="-78"/>
                  </a:rPr>
                  <a:t>-6</a:t>
                </a:r>
                <a:endParaRPr lang="ar-SA" sz="2800" b="1" baseline="30000" dirty="0">
                  <a:solidFill>
                    <a:srgbClr val="FF0000"/>
                  </a:solidFill>
                  <a:latin typeface="ae_AlMateen" panose="02060803050605020204" pitchFamily="18" charset="-78"/>
                  <a:cs typeface="ae_AlMateen" panose="02060803050605020204" pitchFamily="18" charset="-78"/>
                </a:endParaRPr>
              </a:p>
            </p:txBody>
          </p:sp>
        </mc:Choice>
        <mc:Fallback>
          <p:sp>
            <p:nvSpPr>
              <p:cNvPr id="8" name="مربع نص 7">
                <a:extLst>
                  <a:ext uri="{FF2B5EF4-FFF2-40B4-BE49-F238E27FC236}">
                    <a16:creationId xmlns:a16="http://schemas.microsoft.com/office/drawing/2014/main" id="{6BDAA40A-2F71-46A7-AC80-4677FA5B1C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4834" y="5429242"/>
                <a:ext cx="7026282" cy="523220"/>
              </a:xfrm>
              <a:prstGeom prst="rect">
                <a:avLst/>
              </a:prstGeom>
              <a:blipFill>
                <a:blip r:embed="rId4"/>
                <a:stretch>
                  <a:fillRect l="-781" t="-12941" r="-868" b="-32941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مربع نص 9">
            <a:extLst>
              <a:ext uri="{FF2B5EF4-FFF2-40B4-BE49-F238E27FC236}">
                <a16:creationId xmlns:a16="http://schemas.microsoft.com/office/drawing/2014/main" id="{87F2DC3E-0403-49DE-B920-72EF6D0B59B0}"/>
              </a:ext>
            </a:extLst>
          </p:cNvPr>
          <p:cNvSpPr txBox="1"/>
          <p:nvPr/>
        </p:nvSpPr>
        <p:spPr>
          <a:xfrm>
            <a:off x="4810505" y="6094725"/>
            <a:ext cx="4272323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1">
            <a:spAutoFit/>
          </a:bodyPr>
          <a:lstStyle/>
          <a:p>
            <a:r>
              <a:rPr lang="ar-SA" sz="3200" dirty="0">
                <a:solidFill>
                  <a:srgbClr val="0000CC"/>
                </a:solidFill>
                <a:latin typeface="ae_AlMateen" panose="02060803050605020204" pitchFamily="18" charset="-78"/>
                <a:cs typeface="ae_AlMateen" panose="02060803050605020204" pitchFamily="18" charset="-78"/>
              </a:rPr>
              <a:t>يتكون راسب </a:t>
            </a:r>
            <a:r>
              <a:rPr lang="ar-SA" sz="3200" dirty="0">
                <a:latin typeface="ae_AlMateen" panose="02060803050605020204" pitchFamily="18" charset="-78"/>
                <a:cs typeface="ae_AlMateen" panose="02060803050605020204" pitchFamily="18" charset="-78"/>
              </a:rPr>
              <a:t>لأن </a:t>
            </a:r>
            <a:r>
              <a:rPr lang="en-US" sz="3200" dirty="0">
                <a:latin typeface="ae_AlMateen" panose="02060803050605020204" pitchFamily="18" charset="-78"/>
                <a:cs typeface="ae_AlMateen" panose="02060803050605020204" pitchFamily="18" charset="-78"/>
              </a:rPr>
              <a:t>Q</a:t>
            </a:r>
            <a:r>
              <a:rPr lang="en-US" sz="3200" baseline="-25000" dirty="0">
                <a:latin typeface="ae_AlMateen" panose="02060803050605020204" pitchFamily="18" charset="-78"/>
                <a:cs typeface="ae_AlMateen" panose="02060803050605020204" pitchFamily="18" charset="-78"/>
              </a:rPr>
              <a:t>sp</a:t>
            </a:r>
            <a:r>
              <a:rPr lang="en-US" sz="3200" dirty="0">
                <a:latin typeface="ae_AlMateen" panose="02060803050605020204" pitchFamily="18" charset="-78"/>
                <a:cs typeface="ae_AlMateen" panose="02060803050605020204" pitchFamily="18" charset="-78"/>
              </a:rPr>
              <a:t> &gt; K</a:t>
            </a:r>
            <a:r>
              <a:rPr lang="en-US" sz="3200" baseline="-25000" dirty="0">
                <a:latin typeface="ae_AlMateen" panose="02060803050605020204" pitchFamily="18" charset="-78"/>
                <a:cs typeface="ae_AlMateen" panose="02060803050605020204" pitchFamily="18" charset="-78"/>
              </a:rPr>
              <a:t>sp</a:t>
            </a:r>
            <a:r>
              <a:rPr lang="en-US" sz="3200" dirty="0">
                <a:latin typeface="ae_AlMateen" panose="02060803050605020204" pitchFamily="18" charset="-78"/>
                <a:cs typeface="ae_AlMateen" panose="02060803050605020204" pitchFamily="18" charset="-78"/>
              </a:rPr>
              <a:t> </a:t>
            </a:r>
            <a:endParaRPr lang="ar-SA" sz="3200" dirty="0">
              <a:latin typeface="ae_AlMateen" panose="02060803050605020204" pitchFamily="18" charset="-78"/>
              <a:cs typeface="ae_AlMateen" panose="02060803050605020204" pitchFamily="18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DF7A6DFA-AF5E-4546-8606-25D7F8F86A75}"/>
              </a:ext>
            </a:extLst>
          </p:cNvPr>
          <p:cNvSpPr txBox="1"/>
          <p:nvPr/>
        </p:nvSpPr>
        <p:spPr>
          <a:xfrm>
            <a:off x="4019115" y="1741392"/>
            <a:ext cx="6885422" cy="6612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عند خلط كميات متساوية من المحاليل :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2683E272-1854-43C7-9DA6-57FF2B7BA634}"/>
              </a:ext>
            </a:extLst>
          </p:cNvPr>
          <p:cNvSpPr txBox="1"/>
          <p:nvPr/>
        </p:nvSpPr>
        <p:spPr>
          <a:xfrm>
            <a:off x="583936" y="1719263"/>
            <a:ext cx="5799438" cy="6588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latin typeface="ae_AlMateen" panose="02060803050605020204" pitchFamily="18" charset="-78"/>
                <a:cs typeface="+mj-cs"/>
              </a:rPr>
              <a:t>0.3M </a:t>
            </a:r>
            <a:r>
              <a:rPr lang="en-US" sz="2800" b="1" dirty="0" err="1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Pb</a:t>
            </a:r>
            <a:r>
              <a:rPr lang="en-US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(NO</a:t>
            </a:r>
            <a:r>
              <a:rPr lang="en-US" sz="2800" b="1" baseline="-25000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3</a:t>
            </a:r>
            <a:r>
              <a:rPr lang="en-US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)</a:t>
            </a:r>
            <a:r>
              <a:rPr lang="en-US" sz="2800" b="1" baseline="-25000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2</a:t>
            </a:r>
            <a:r>
              <a:rPr lang="en-US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, 0.01M </a:t>
            </a:r>
            <a:r>
              <a:rPr lang="en-US" sz="2800" b="1" dirty="0" err="1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NaF</a:t>
            </a:r>
            <a:endParaRPr lang="en-US" sz="2800" b="1" dirty="0">
              <a:solidFill>
                <a:srgbClr val="FF0000"/>
              </a:solidFill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6C90BC64-302F-4C1B-9005-6BBD29027E89}"/>
              </a:ext>
            </a:extLst>
          </p:cNvPr>
          <p:cNvSpPr txBox="1"/>
          <p:nvPr/>
        </p:nvSpPr>
        <p:spPr>
          <a:xfrm>
            <a:off x="4019115" y="2338522"/>
            <a:ext cx="6885422" cy="6745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هل سيتكون راسب من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PbF</a:t>
            </a:r>
            <a:r>
              <a:rPr lang="en-US" sz="2800" b="1" baseline="-25000" dirty="0">
                <a:latin typeface="ae_AlMateen" panose="02060803050605020204" pitchFamily="18" charset="-78"/>
                <a:cs typeface="+mj-cs"/>
              </a:rPr>
              <a:t>2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أم لا ؟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C96F0396-6B0F-4147-BC70-591ED309FF5B}"/>
              </a:ext>
            </a:extLst>
          </p:cNvPr>
          <p:cNvSpPr txBox="1"/>
          <p:nvPr/>
        </p:nvSpPr>
        <p:spPr>
          <a:xfrm>
            <a:off x="942281" y="2338522"/>
            <a:ext cx="5666927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علماً بأن </a:t>
            </a:r>
            <a:r>
              <a:rPr lang="en-US" sz="2800" b="1" dirty="0" err="1">
                <a:latin typeface="ae_AlMateen" panose="02060803050605020204" pitchFamily="18" charset="-78"/>
                <a:cs typeface="+mj-cs"/>
              </a:rPr>
              <a:t>K</a:t>
            </a:r>
            <a:r>
              <a:rPr lang="en-US" sz="2800" b="1" baseline="-25000" dirty="0" err="1"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(PbF</a:t>
            </a:r>
            <a:r>
              <a:rPr lang="en-US" sz="2800" b="1" baseline="-25000" dirty="0">
                <a:latin typeface="ae_AlMateen" panose="02060803050605020204" pitchFamily="18" charset="-78"/>
                <a:cs typeface="+mj-cs"/>
              </a:rPr>
              <a:t>2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) = 3.3 X 10</a:t>
            </a:r>
            <a:r>
              <a:rPr lang="en-US" sz="2800" b="1" baseline="30000" dirty="0">
                <a:latin typeface="ae_AlMateen" panose="02060803050605020204" pitchFamily="18" charset="-78"/>
                <a:cs typeface="+mj-cs"/>
              </a:rPr>
              <a:t>-8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 </a:t>
            </a:r>
            <a:endParaRPr lang="ar-SA" sz="2800" b="1" dirty="0"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20" name="مستطيل مستدير الزوايا 14">
            <a:extLst>
              <a:ext uri="{FF2B5EF4-FFF2-40B4-BE49-F238E27FC236}">
                <a16:creationId xmlns:a16="http://schemas.microsoft.com/office/drawing/2014/main" id="{B02E8210-F9EA-4E30-8D13-3151AFE5A859}"/>
              </a:ext>
            </a:extLst>
          </p:cNvPr>
          <p:cNvSpPr/>
          <p:nvPr/>
        </p:nvSpPr>
        <p:spPr>
          <a:xfrm>
            <a:off x="10744199" y="1917269"/>
            <a:ext cx="1424521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3600" b="1" dirty="0">
                <a:solidFill>
                  <a:srgbClr val="C00000"/>
                </a:solidFill>
              </a:rPr>
              <a:t>تدريب1</a:t>
            </a:r>
          </a:p>
        </p:txBody>
      </p:sp>
      <p:sp>
        <p:nvSpPr>
          <p:cNvPr id="22" name="TextBox 19">
            <a:extLst>
              <a:ext uri="{FF2B5EF4-FFF2-40B4-BE49-F238E27FC236}">
                <a16:creationId xmlns:a16="http://schemas.microsoft.com/office/drawing/2014/main" id="{020523C2-0C08-42E2-9624-B7CA0210A9BC}"/>
              </a:ext>
            </a:extLst>
          </p:cNvPr>
          <p:cNvSpPr txBox="1">
            <a:spLocks noGrp="1"/>
          </p:cNvSpPr>
          <p:nvPr/>
        </p:nvSpPr>
        <p:spPr>
          <a:xfrm>
            <a:off x="11712779" y="6470800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7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4256954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3271837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ar-SA" sz="3600" b="1" dirty="0">
                <a:solidFill>
                  <a:schemeClr val="tx1"/>
                </a:solidFill>
              </a:rPr>
              <a:t>توقع رواسب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10" name="TextBox 19">
            <a:extLst>
              <a:ext uri="{FF2B5EF4-FFF2-40B4-BE49-F238E27FC236}">
                <a16:creationId xmlns:a16="http://schemas.microsoft.com/office/drawing/2014/main" id="{E5F5FA63-B778-49EA-9823-068928135D4A}"/>
              </a:ext>
            </a:extLst>
          </p:cNvPr>
          <p:cNvSpPr txBox="1">
            <a:spLocks noGrp="1"/>
          </p:cNvSpPr>
          <p:nvPr/>
        </p:nvSpPr>
        <p:spPr>
          <a:xfrm>
            <a:off x="11712779" y="6470800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8</a:t>
            </a:fld>
            <a:endParaRPr b="1" dirty="0"/>
          </a:p>
        </p:txBody>
      </p:sp>
      <p:sp>
        <p:nvSpPr>
          <p:cNvPr id="2" name="مستطيل مستدير الزوايا 14">
            <a:extLst>
              <a:ext uri="{FF2B5EF4-FFF2-40B4-BE49-F238E27FC236}">
                <a16:creationId xmlns:a16="http://schemas.microsoft.com/office/drawing/2014/main" id="{0B1F41A1-781B-4E6E-A8FB-1B95801F1A93}"/>
              </a:ext>
            </a:extLst>
          </p:cNvPr>
          <p:cNvSpPr/>
          <p:nvPr/>
        </p:nvSpPr>
        <p:spPr>
          <a:xfrm>
            <a:off x="10744199" y="1917269"/>
            <a:ext cx="1424521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3600" b="1" dirty="0">
                <a:solidFill>
                  <a:srgbClr val="C00000"/>
                </a:solidFill>
              </a:rPr>
              <a:t>تدريب2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026AA206-A463-4D05-AC72-F261342B6D77}"/>
              </a:ext>
            </a:extLst>
          </p:cNvPr>
          <p:cNvSpPr/>
          <p:nvPr/>
        </p:nvSpPr>
        <p:spPr>
          <a:xfrm>
            <a:off x="7019725" y="3516344"/>
            <a:ext cx="30908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غير مشبع</a:t>
            </a:r>
            <a:endParaRPr lang="en-US" sz="3600" dirty="0">
              <a:solidFill>
                <a:srgbClr val="0000CC"/>
              </a:solidFill>
            </a:endParaRPr>
          </a:p>
        </p:txBody>
      </p:sp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16CD22FF-1902-4145-8FD1-D2C1E65CBB43}"/>
              </a:ext>
            </a:extLst>
          </p:cNvPr>
          <p:cNvSpPr/>
          <p:nvPr/>
        </p:nvSpPr>
        <p:spPr>
          <a:xfrm>
            <a:off x="10110545" y="3406538"/>
            <a:ext cx="746477" cy="75613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D4C4FC00-D318-4DF5-A696-49819CD21852}"/>
              </a:ext>
            </a:extLst>
          </p:cNvPr>
          <p:cNvSpPr/>
          <p:nvPr/>
        </p:nvSpPr>
        <p:spPr>
          <a:xfrm>
            <a:off x="7076589" y="4705992"/>
            <a:ext cx="30908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مشبع</a:t>
            </a:r>
            <a:endParaRPr lang="en-US" sz="3600" dirty="0">
              <a:solidFill>
                <a:srgbClr val="0000CC"/>
              </a:solidFill>
            </a:endParaRPr>
          </a:p>
        </p:txBody>
      </p:sp>
      <p:sp>
        <p:nvSpPr>
          <p:cNvPr id="25" name="شكل بيضاوي 24">
            <a:extLst>
              <a:ext uri="{FF2B5EF4-FFF2-40B4-BE49-F238E27FC236}">
                <a16:creationId xmlns:a16="http://schemas.microsoft.com/office/drawing/2014/main" id="{4CC8E9AE-4AA1-4F67-BCEC-17C2A82DB1A9}"/>
              </a:ext>
            </a:extLst>
          </p:cNvPr>
          <p:cNvSpPr/>
          <p:nvPr/>
        </p:nvSpPr>
        <p:spPr>
          <a:xfrm>
            <a:off x="10167409" y="4596186"/>
            <a:ext cx="746477" cy="75613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7" name="مستطيل 26">
            <a:extLst>
              <a:ext uri="{FF2B5EF4-FFF2-40B4-BE49-F238E27FC236}">
                <a16:creationId xmlns:a16="http://schemas.microsoft.com/office/drawing/2014/main" id="{E98D9372-6F9A-4A4A-9D3E-7D40E43194D7}"/>
              </a:ext>
            </a:extLst>
          </p:cNvPr>
          <p:cNvSpPr/>
          <p:nvPr/>
        </p:nvSpPr>
        <p:spPr>
          <a:xfrm>
            <a:off x="7051565" y="5963880"/>
            <a:ext cx="30908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ar-SA" sz="3600" b="1" dirty="0">
                <a:solidFill>
                  <a:srgbClr val="FF0000"/>
                </a:solidFill>
                <a:sym typeface="Wingdings"/>
              </a:rPr>
              <a:t>راسب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9" name="شكل بيضاوي 28">
            <a:extLst>
              <a:ext uri="{FF2B5EF4-FFF2-40B4-BE49-F238E27FC236}">
                <a16:creationId xmlns:a16="http://schemas.microsoft.com/office/drawing/2014/main" id="{AA468CF5-0373-48CE-883E-EFE963FF2F12}"/>
              </a:ext>
            </a:extLst>
          </p:cNvPr>
          <p:cNvSpPr/>
          <p:nvPr/>
        </p:nvSpPr>
        <p:spPr>
          <a:xfrm>
            <a:off x="10142385" y="5854074"/>
            <a:ext cx="746477" cy="75613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72DF99A8-9B90-4AE6-8095-79FE74948B66}"/>
              </a:ext>
            </a:extLst>
          </p:cNvPr>
          <p:cNvSpPr txBox="1"/>
          <p:nvPr/>
        </p:nvSpPr>
        <p:spPr>
          <a:xfrm>
            <a:off x="4344635" y="1952427"/>
            <a:ext cx="61960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latin typeface="ae_AlMateen" panose="02060803050605020204" pitchFamily="18" charset="-78"/>
                <a:cs typeface="+mj-cs"/>
              </a:rPr>
              <a:t>إذا كان </a:t>
            </a:r>
            <a:r>
              <a:rPr lang="en-US" sz="3200" b="1" dirty="0" err="1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Q</a:t>
            </a:r>
            <a:r>
              <a:rPr lang="en-US" sz="3200" b="1" baseline="-25000" dirty="0" err="1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&lt; </a:t>
            </a:r>
            <a:r>
              <a:rPr lang="en-US" sz="3200" b="1" dirty="0" err="1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K</a:t>
            </a:r>
            <a:r>
              <a:rPr lang="en-US" sz="3200" b="1" baseline="-25000" dirty="0" err="1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3200" b="1" dirty="0">
                <a:solidFill>
                  <a:srgbClr val="00B0F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200" b="1" dirty="0">
                <a:solidFill>
                  <a:srgbClr val="00B0F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فان المحلول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2938087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3271837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600" b="1" dirty="0">
                <a:latin typeface="ae_AlMateen" panose="02060803050605020204" pitchFamily="18" charset="-78"/>
                <a:cs typeface="+mj-cs"/>
              </a:rPr>
              <a:t>الأيون المشترك </a:t>
            </a:r>
          </a:p>
        </p:txBody>
      </p:sp>
      <p:sp>
        <p:nvSpPr>
          <p:cNvPr id="5" name="مربع نص 21">
            <a:extLst>
              <a:ext uri="{FF2B5EF4-FFF2-40B4-BE49-F238E27FC236}">
                <a16:creationId xmlns:a16="http://schemas.microsoft.com/office/drawing/2014/main" id="{C0546844-6AEF-47E3-8EE0-B9114CAEDADD}"/>
              </a:ext>
            </a:extLst>
          </p:cNvPr>
          <p:cNvSpPr txBox="1"/>
          <p:nvPr/>
        </p:nvSpPr>
        <p:spPr>
          <a:xfrm>
            <a:off x="4732024" y="2590931"/>
            <a:ext cx="7086570" cy="130753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هو أيون مشترك بين اثنين أو أكثر من المركبات الأيونية. </a:t>
            </a:r>
          </a:p>
          <a:p>
            <a:pPr>
              <a:lnSpc>
                <a:spcPct val="150000"/>
              </a:lnSpc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ويسمى انخفاض ذوبانية المادة بسبب وجود أيون مشترك.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321EB61F-DEDF-4959-8FAF-CB93003F434A}"/>
              </a:ext>
            </a:extLst>
          </p:cNvPr>
          <p:cNvSpPr/>
          <p:nvPr/>
        </p:nvSpPr>
        <p:spPr>
          <a:xfrm>
            <a:off x="7089281" y="4709382"/>
            <a:ext cx="456727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أثر الأيون المشترك على الذوبانية</a:t>
            </a:r>
          </a:p>
        </p:txBody>
      </p:sp>
      <p:sp>
        <p:nvSpPr>
          <p:cNvPr id="7" name="مربع نص 10">
            <a:extLst>
              <a:ext uri="{FF2B5EF4-FFF2-40B4-BE49-F238E27FC236}">
                <a16:creationId xmlns:a16="http://schemas.microsoft.com/office/drawing/2014/main" id="{E786EDD4-9C9B-42C9-BE02-6BC33E26BDB1}"/>
              </a:ext>
            </a:extLst>
          </p:cNvPr>
          <p:cNvSpPr txBox="1"/>
          <p:nvPr/>
        </p:nvSpPr>
        <p:spPr>
          <a:xfrm>
            <a:off x="7511590" y="5845923"/>
            <a:ext cx="372265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يسبب انخفاض الذوبانية </a:t>
            </a: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01630FC7-E747-471D-8F61-76FA99A16ADD}"/>
              </a:ext>
            </a:extLst>
          </p:cNvPr>
          <p:cNvSpPr txBox="1">
            <a:spLocks noGrp="1"/>
          </p:cNvSpPr>
          <p:nvPr/>
        </p:nvSpPr>
        <p:spPr>
          <a:xfrm>
            <a:off x="11712779" y="6470800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9</a:t>
            </a:fld>
            <a:endParaRPr b="1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5987CEB-5757-4A63-AA0F-1099426D753B}"/>
              </a:ext>
            </a:extLst>
          </p:cNvPr>
          <p:cNvSpPr txBox="1"/>
          <p:nvPr/>
        </p:nvSpPr>
        <p:spPr>
          <a:xfrm>
            <a:off x="9048750" y="1779418"/>
            <a:ext cx="2959304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الأيون المشترك </a:t>
            </a:r>
          </a:p>
        </p:txBody>
      </p:sp>
    </p:spTree>
    <p:extLst>
      <p:ext uri="{BB962C8B-B14F-4D97-AF65-F5344CB8AC3E}">
        <p14:creationId xmlns:p14="http://schemas.microsoft.com/office/powerpoint/2010/main" val="704653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</TotalTime>
  <Words>714</Words>
  <Application>Microsoft Office PowerPoint</Application>
  <PresentationFormat>شاشة عريضة</PresentationFormat>
  <Paragraphs>109</Paragraphs>
  <Slides>15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22" baseType="lpstr">
      <vt:lpstr>ae_AlMateen</vt:lpstr>
      <vt:lpstr>Arial</vt:lpstr>
      <vt:lpstr>Calibri</vt:lpstr>
      <vt:lpstr>Calibri Light</vt:lpstr>
      <vt:lpstr>Cambria Math</vt:lpstr>
      <vt:lpstr>Sakkal Majalla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majed Al-hakami</cp:lastModifiedBy>
  <cp:revision>2</cp:revision>
  <dcterms:created xsi:type="dcterms:W3CDTF">2020-09-01T14:46:23Z</dcterms:created>
  <dcterms:modified xsi:type="dcterms:W3CDTF">2020-10-29T09:42:03Z</dcterms:modified>
</cp:coreProperties>
</file>