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8" r:id="rId6"/>
    <p:sldId id="410" r:id="rId7"/>
    <p:sldId id="415" r:id="rId8"/>
    <p:sldId id="392" r:id="rId9"/>
    <p:sldId id="393" r:id="rId10"/>
    <p:sldId id="414" r:id="rId11"/>
    <p:sldId id="417" r:id="rId12"/>
    <p:sldId id="418" r:id="rId13"/>
    <p:sldId id="420" r:id="rId14"/>
    <p:sldId id="421" r:id="rId15"/>
    <p:sldId id="422" r:id="rId16"/>
    <p:sldId id="423" r:id="rId17"/>
    <p:sldId id="404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F7D"/>
    <a:srgbClr val="A095B1"/>
    <a:srgbClr val="6D7A89"/>
    <a:srgbClr val="FFFFCC"/>
    <a:srgbClr val="E1E5E7"/>
    <a:srgbClr val="ECD6D4"/>
    <a:srgbClr val="E2F2E4"/>
    <a:srgbClr val="FDE9D7"/>
    <a:srgbClr val="E2EAFE"/>
    <a:srgbClr val="FD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A865B-A4B4-22E7-02D9-FEA1F9CD3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F3CB8F9-67BC-7C52-0259-379078E14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6252F2C-726F-D4AB-9983-E945CCCBA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722CE5-C740-6AB2-BE46-32477F31B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183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F609A-B49D-4A9F-5B2A-07FFBFE21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B804A0E-60CD-152D-F319-CA5A88657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7F44632-EBE0-96A5-A178-E27274993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98F0C7-4DEF-0F73-9C41-940783B29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446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5C73C-EB4E-B26F-8671-C48A0A99F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8F99F25-80EB-7CB1-2321-F920D9B95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0573BFD-1353-6CD8-2714-BC2B321FF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2B98F20-76E0-2935-4BDE-47ADCBECF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3108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81911-168D-DBDD-A96B-E40A0C8C9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7CB640A-A4BD-3A5B-162A-2E5B76FB7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3B5E69D-6C28-220D-1B33-CAE6B6B9E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AD1808-D883-5F4B-DB88-0F45E8D6F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7609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3D2B0-428A-08A2-163B-1C6823208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128399E-ACA2-183E-05F3-9ECFAD40A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429A7B-4B37-A6BD-D3E7-46F3DDE7B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18E0857-4964-3622-FB32-CB0BE000B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190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BD5D3-1690-5FFC-1C01-32993EF16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ABAD674-0CA6-3807-CCD0-970B7164A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63F7E97-8F38-17B5-5AB7-B53494E52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4E62AF6-CD7D-3A19-081E-389A9434F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64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ECE6D-7530-6C3C-B12A-FF2245C77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3687928-933E-192B-4560-8C9CDF151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9E03CBB-5E83-B072-24AD-1DABD6945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FE2196-B5F6-3FEC-6FCD-0E44599DB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8886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0C939-BD5E-A9C4-D1F3-0C2D5C49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4685C7E-4902-2530-C8E0-D62508230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B7C331E-2ACA-A363-4648-829233166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90793E-112C-5BEC-E90A-F75AA17CF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639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93F2-324D-5B29-2E6B-907E66D25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A4425BF-3B9C-EB88-D9AF-A0BEDFB79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EFBE89C-5C7D-6316-EBD7-71A423CC8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9276EC3-7F85-1E6E-93AC-E6BFB1C0B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477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129BD-DADB-550E-CEC1-D44110FA6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968711F-9ABB-16D2-F29A-49FE7814A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AEFEF16-46AA-0E68-6723-C1F38E4D5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A975F6-EC51-1F64-464F-1FB620E75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458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00C87-0129-E4C9-4AFB-7F5C05041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4CB0E32-F51E-FD51-8046-C22A088A8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A92F83-0B5C-64D4-B849-82932BEF4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1993919-20E2-37F2-2F71-8DFDC9F38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524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2F9D5-F206-D982-F5FE-1F26502A5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25AA869-4FF0-692D-7B94-8DDE53C30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AD526DB-C9E0-CB30-3C21-03432B7A9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61D56E-AB6D-0C4C-C673-2160E442A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118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7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904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69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889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77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88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979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527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566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microsoft.com/office/2007/relationships/hdphoto" Target="../media/hdphoto2.wdp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760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1447/06/11ه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المتطابقات المثلثية لضعف زاوية ونصفها</a:t>
                      </a:r>
                      <a:endParaRPr lang="ar-SA" sz="40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8D9ED00C-B84E-9AB7-AAE5-398A1375990D}"/>
                  </a:ext>
                </a:extLst>
              </p:cNvPr>
              <p:cNvSpPr txBox="1"/>
              <p:nvPr/>
            </p:nvSpPr>
            <p:spPr>
              <a:xfrm>
                <a:off x="3140482" y="2802287"/>
                <a:ext cx="2391725" cy="19762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000" b="1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rtl="0"/>
                <a:r>
                  <a:rPr lang="en-US" sz="4000" b="1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8D9ED00C-B84E-9AB7-AAE5-398A13759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482" y="2802287"/>
                <a:ext cx="2391725" cy="1976247"/>
              </a:xfrm>
              <a:prstGeom prst="rect">
                <a:avLst/>
              </a:prstGeom>
              <a:blipFill>
                <a:blip r:embed="rId4"/>
                <a:stretch>
                  <a:fillRect l="-7125" b="-617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4A4EF-B15C-0B21-F387-BBD419C74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0EC5FE7-52A4-B195-12E7-0C10E4D6CEA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3500567-869C-E129-BA29-7B3431E3EDF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BA7F2F6-3D84-DE1B-74FD-5DFB20C5B8B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BA34DC0-32F4-8BBE-483F-5183B73739C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7D0B4AE-714A-BB09-BF7B-A0F643627AD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51F9E2F-9C2C-EFE8-EC08-ED8834E9636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E9607F2-6C36-2D15-A6A0-7D4E9EDC382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31B6AA2-FA5F-BB72-881E-9D1237779F7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1AF2A73-671D-7C2C-FD3A-B12BB90D8A3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26EA618-D828-E3DF-029B-6A3FF15CBC7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6CFD3BF-C035-DE82-A9DC-6F07A76E239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307AB30-E32E-D131-BE46-9C40B74D79B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3B767BD-5DD2-C227-4E28-6199CA6F219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B13F5DC-FECC-3081-5F85-2D9B64715A0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8531578-A18D-2A39-49C5-A8634F09EDF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B7F00D8-407B-ACC8-B237-AE644705711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8951701C-A02E-DC97-FB7C-B35AC05F99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154A597-1DD6-C51D-3E7A-572A35D68B44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4DEF759B-2C4C-6944-A3E0-5C1B6BAA642C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6D98F0A6-81F7-6C9F-5EC5-77AA46E0957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F2CF89-FF14-DC05-F62C-8DBADE7B41BD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23290796-F1CD-845B-1C9F-447DA5FF970B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1CEE07D4-E9FD-1769-A666-2FBEACE9F82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1D3FD695-7FB7-45A5-01B4-0E8EEDAE3B2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772D890-18A1-44FD-6B5E-E61D7FF49AE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22CB0565-5FEA-51CC-3374-37E82B0575C8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59B0E56-B26D-5EC7-0C55-A1708145B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BA701B8-DB87-2B33-EA7E-56FFB2717E6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B14DD92-2C3F-8C58-8D31-236B0E299FC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241"/>
          <a:stretch/>
        </p:blipFill>
        <p:spPr>
          <a:xfrm>
            <a:off x="1850195" y="1293250"/>
            <a:ext cx="7671680" cy="63334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4FAC5AF-9AE1-E5E8-4139-63F3ED315EB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61" t="8373" r="487" b="80791"/>
          <a:stretch/>
        </p:blipFill>
        <p:spPr>
          <a:xfrm>
            <a:off x="6858017" y="1812815"/>
            <a:ext cx="2435889" cy="783573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B33A580F-7BE4-D926-0A65-D6594FF310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82" t="32193" b="55449"/>
          <a:stretch/>
        </p:blipFill>
        <p:spPr>
          <a:xfrm>
            <a:off x="3909159" y="2542150"/>
            <a:ext cx="5793826" cy="956971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4A8AE79-3133-1288-7416-C0A6E833DB40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6931EAE-FEC4-73BE-F85B-C288D9B8CDC7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DACD95AE-DE51-CE4C-67C2-2250DF7F3D5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0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99219-E806-B962-B0E0-FE3D5E2AA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11AFF7C-405A-5C92-5695-E53F4FC2A9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64C561D-A0B6-B953-E4BC-34EF165211F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5250DB1-24E8-E478-F3A3-B639B812918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AD1CF8B-2C61-0D93-CBF5-C87E855E469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0776421-32C5-DDBD-69DD-534C343BBFE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D9FC42D-D148-C214-0135-A84A321C99F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99CA1FF-7957-0DC2-414F-F325C62A273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0CBDE42-ED8B-035D-026D-8274F1F6C7C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679730C-7286-96B4-7D12-347B7DFA1F1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30644E4-1BCA-BC53-D4DA-101C4B29ACE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A7D5D34-1E42-F02C-54A1-650854F8937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33F966F-104D-E56C-A392-DB68F170753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E437C59-0B8E-97CB-A7E0-5526E5F5B69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99F0E6C-73C6-F111-7B64-BBAE651BFDE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9EA3929-993A-9D04-19BA-59A9018516A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DBFE7CCF-E331-4802-660E-D0D981ECD63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36B171B3-C10D-A7BF-9AA1-01D4ACB637F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F76780F-97CA-CCD8-6BF4-2B7B1D447F6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570F3E2-0AFA-CA74-02F0-4E44A35D126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A1FC99E-CFEA-EFDF-44AE-B02A1A5E249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8841FE06-1E06-57D9-A7D7-24F7AEBA2597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106FABA0-1D8D-B427-B399-029D34E2E1C0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8F2F6A2-4EAC-9F1C-A26C-A44279D523B8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2120D86-910E-CAC5-E67C-AECE84300F9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46397FA-AB81-0719-61C7-E9D43B3C2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B2AB7DC-748A-46ED-1BAA-53D1EF80FB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297DE27-DA9F-E9AB-A11E-48066BFE8E7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DE5F4FE-C236-583C-043E-58B5333A805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778" y="1304925"/>
            <a:ext cx="8619051" cy="2124074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136C52A-77BD-952B-CE4C-F0619C527B05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4F4B4B5-9D23-E851-F714-55322651AB5B}"/>
              </a:ext>
            </a:extLst>
          </p:cNvPr>
          <p:cNvSpPr txBox="1"/>
          <p:nvPr/>
        </p:nvSpPr>
        <p:spPr>
          <a:xfrm>
            <a:off x="9557012" y="4298410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التبسيط باستعمال المتطابقات المثلثية لضعف الزاوية.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C4525FC-6395-05B8-48B7-389DC49343A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64455-FA37-1993-D50B-BFB890365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16491BE-F28C-54D9-A86A-BFCFFDC4D43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6849093-DE88-75C2-8C4D-D86CF75971A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9102755-AF37-842C-E10B-4B2A4724E87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C799575-EA78-8434-B8DC-A679B2980AD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814000B-43F3-BCFF-8FD2-46879D30DB7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421DBAB-2D48-81B7-E350-1DFE9149D4B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4C3AD55-08F1-0DE7-4BB6-8305D8E9D69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06F8B03-61B8-D96B-D979-963394CE51D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633C3E7-3424-1F7F-C6E4-BEB6D8F4086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BF7B41B-6BA0-858F-1CBA-5586F67B857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0165B32-247D-3DF6-B17E-7F41A9DC84E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7E551D-DD6C-6D86-EB70-0921EE2855D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BD7F74F-EB70-39E4-0B81-D6FB036C708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AE0C442-59D4-6AEE-8E52-A5B52CC0D1A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9226E43-A7ED-8F01-12E6-EA6C91F5132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DB597F7-B2C2-1268-059D-50CDE7D3141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8E5493B-7B71-A920-AF4B-BCBF97AA058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AFA2EB5D-DE78-0068-8023-A1B2BA71F84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ED33FC19-B15B-1AC4-BB13-50D90AFDEBF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9635A44-4557-3DF0-35EB-91DADE1116D6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3BCA3BC-6252-CFA0-121F-225BEA3B4FF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E37EEED1-4698-FCAD-F98E-2AA16F2953ED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01FDABC2-5F29-FB6C-DACA-4BADF9648864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C112D63F-16D8-A722-B866-0A7C474D069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F661970E-88F0-8F5C-C11E-A2BC7E67B567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B1CB917-E405-989B-CEAF-7DE09D8C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363348D-A53C-DA77-845C-8FC0E729735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064256D-8395-7623-8D50-628788BCB17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5D2B086-1991-A63F-0478-4963BF343EA3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D8D4AE2-ACEC-8BD5-9D95-EC86AC11C918}"/>
              </a:ext>
            </a:extLst>
          </p:cNvPr>
          <p:cNvSpPr txBox="1"/>
          <p:nvPr/>
        </p:nvSpPr>
        <p:spPr>
          <a:xfrm>
            <a:off x="9557012" y="4298410"/>
            <a:ext cx="23514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التبسيط باستعمال المتطابقات المثلثية لضعف الزاوية.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BCF400F-45F7-90AF-F388-D89967DAA43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61AACC0-6C10-E877-A553-FDC10409B28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6085" y="1174863"/>
            <a:ext cx="6991350" cy="5219700"/>
          </a:xfrm>
          <a:prstGeom prst="rect">
            <a:avLst/>
          </a:prstGeom>
        </p:spPr>
      </p:pic>
      <p:pic>
        <p:nvPicPr>
          <p:cNvPr id="37" name="btnInknoeActivityCp2">
            <a:extLst>
              <a:ext uri="{FF2B5EF4-FFF2-40B4-BE49-F238E27FC236}">
                <a16:creationId xmlns:a16="http://schemas.microsoft.com/office/drawing/2014/main" id="{A52C00BD-E314-9736-115E-8962DD4346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8406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35525-3222-B57B-4BBB-077B81D8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1D00536-81BE-EDBC-53E2-07FB06513D0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C1BDE8-7466-4003-EED8-CA3E4581ED7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EFBB62E-0290-7631-7A8D-8C4C0AC9131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3A675DF-64DE-80FF-BD05-4CBA64FCF65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A514369-F911-27E0-AD59-5149B474A12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F1B9EB3-65F3-751D-ED8C-E015E697C80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636F26A-0709-02EC-6E00-A0D09D9D750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F023488-A4E5-ACC1-FA61-AEEEAAE797B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D795746-919A-AD22-44A8-70EA0CEEAFF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38331E4-89C6-C541-99E7-B86F8571556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314487B-8B16-1CC7-BD17-C6AE5E581FA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0E9FF70-B3B2-1C9A-9DA3-BB60A0D1121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FD37BCD-1A7F-1E08-AFF2-CD90796153B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55FD05-BD3D-D8AC-8400-8148D504B83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D125C19-FEB1-F6FC-68B1-6D98317A54B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DF1A9E4-872C-9E4A-1B88-24B33FD52BB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A55AD38-0602-B48D-4E7E-9662DB8706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44E6851-BFE1-5FBB-31E2-28DB746599F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D58C7A9-6DB6-1480-4D95-CC2F2B8E8B50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02BBDDC-572F-F75B-D1AE-B53478F929D9}"/>
              </a:ext>
            </a:extLst>
          </p:cNvPr>
          <p:cNvSpPr txBox="1"/>
          <p:nvPr/>
        </p:nvSpPr>
        <p:spPr>
          <a:xfrm>
            <a:off x="9557012" y="4298410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5F77C89-4FE3-880E-A1A3-2E164F2579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ACEC1D7-8F2C-DD73-981C-475D354048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329" y="2532954"/>
            <a:ext cx="8700914" cy="16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5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1DB76-0D64-8033-0686-D2D262348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43B9658-E691-6C0D-8FA0-BBF57AAB3C0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E1EE06D-B3F7-46C6-B46B-1FFE804B951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A3E7499-4A28-E786-70D4-FF0457E5F0D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A804CC2-44CB-5A97-FCD4-4AA699A242E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9C90CD4-88AF-CFBC-CB08-B814952E20D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810206D-1A75-8784-6270-D48420723EC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E47911E-2A7F-7BBD-2FF0-7B731843063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D146276-D574-D4C4-C93D-C419A5A6BBE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A5A1FA7-E39E-A3CD-63B5-64FC2AAB3A6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3755852-A9F8-BE8F-8431-753DEDD4656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4EE9F9-C703-BE06-D031-1840B44A51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6A337FE-EB15-2266-5A20-AEA6E9893E1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27EB56E-DE3B-1A58-097F-487473E5F2A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28FF9B8-4822-6903-0807-777ABB7441D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DB6E6F1-390D-11FD-D66D-1EEAF4872D5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9844CF30-8535-4451-8FAC-B2E51D458A2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A5279031-FF58-8D2F-3383-80D009A7C29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67AFC8C5-E493-7C70-FC0A-B4967F5869E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E8EEDEE-733D-6B1E-3711-D15C73FA5B8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9CF6C67-6722-7F26-3D52-968D2037C6A4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A1E4CD13-F3AD-AE8D-4285-1F7110FC3F60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DB6E2CEC-8DC8-FD27-ACC2-1CA64C3FDC60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9EB274C1-25B3-6885-B777-132572D942C5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5A742CB-6C4B-7B2B-14ED-BEC88B63357D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BDD2754A-8C46-F2B0-694C-ECCF626C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8FCC098-B8F1-8334-51FD-205DF0FCD2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A5A0753-1347-8367-5B1D-202B15BD458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6B18282-1A12-5922-7E82-AA243ABF65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4332" y="1230798"/>
            <a:ext cx="3446083" cy="110335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49CC5D7-5BFB-36DE-0410-0E2CC281B5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375" y="2031032"/>
            <a:ext cx="6741022" cy="83129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245CB63-B9DE-9E8D-C970-6B5B8B0013AF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A989C7A-7205-FA3E-EA7B-D0688CD59D48}"/>
              </a:ext>
            </a:extLst>
          </p:cNvPr>
          <p:cNvSpPr txBox="1"/>
          <p:nvPr/>
        </p:nvSpPr>
        <p:spPr>
          <a:xfrm>
            <a:off x="9557012" y="4298410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D12D1AE-7155-5ED5-52D9-C2FDC5661F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1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205F6-0BC6-4B22-C2BC-3414FE86C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B7386F2-F59C-64B4-D95F-F5D07F3F2AF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698F68-1346-F62D-4C51-88C74849B54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35B9D35-7767-AA3B-3807-61BDAE6C16B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6778962-857F-19E0-3BBF-BFA051C85EE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DE8141C-3BD0-B5D2-C4AD-3CF50EDE785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D091A44-F1B2-2631-914E-9D6B74968D9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B046F10-B010-416D-CB55-52BB969BDCA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D2305DD-29CB-E2CD-2660-0872FFD9E7A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D634472-B803-3C41-4743-BD09EEF14FE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CABFEE3-10D2-2A61-7305-E43B511D73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CF7CDC-AE22-F54E-AECE-6F1FD4DB5EE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3A876E9-0641-311A-1ACB-CE59051D1AD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6B58CCA-BDEB-B2E0-59DE-AFD224CEA85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1874DB1-C326-2D05-1C3A-79EE2C5A1CC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BE1506E-7452-614E-46A4-400A6D11EF5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F2A039AA-9F57-7CFF-466B-8B9CBD52143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AE84CAD-C378-E02E-D9FC-D68FE932B0C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ABFA70AF-3836-1433-733D-E97E174436C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1716D77-D3F7-D337-FBD0-5F6B50C6817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442BD376-EEE3-DF08-780E-1818765DD6A2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2D34682B-F636-73D0-47B0-51C2BE9266FE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B0DBFCA2-FDA7-8973-9CD5-6EBC0FB0829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FAB89BFF-75EF-7019-A699-D7E5315C704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DB949DA0-0976-6418-ADC4-165BBEF4D2DB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F572036D-9121-8211-F1AA-999C8038F51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A29370E-1024-B70D-C7F9-5A41DA4AC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4386863-878B-5D27-F48E-DF7E009D78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95F1866-DBE2-83B4-0786-BE6A87EBE02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4D1CCE5-CD29-D0C5-1C31-988858D2FD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314"/>
          <a:stretch/>
        </p:blipFill>
        <p:spPr>
          <a:xfrm>
            <a:off x="4295667" y="1196978"/>
            <a:ext cx="5334332" cy="196377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8410DBF-0EE1-051E-7815-0C10972EF865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0391FCE-9367-F429-9E12-A003A27C5C33}"/>
              </a:ext>
            </a:extLst>
          </p:cNvPr>
          <p:cNvSpPr txBox="1"/>
          <p:nvPr/>
        </p:nvSpPr>
        <p:spPr>
          <a:xfrm>
            <a:off x="9557012" y="4298410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E219D3F-2EE0-F4E4-D0FE-80FAE5DD206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  <p:pic>
        <p:nvPicPr>
          <p:cNvPr id="18" name="btnInknoeActivityCp2">
            <a:extLst>
              <a:ext uri="{FF2B5EF4-FFF2-40B4-BE49-F238E27FC236}">
                <a16:creationId xmlns:a16="http://schemas.microsoft.com/office/drawing/2014/main" id="{26539117-8FB6-A24A-C9E5-3D3B1F07A0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8406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1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C0C4A-1E69-8A3D-CC7E-04E4BDE31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6B3CB44-D425-0F21-BA30-5A63811F31C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C44130-0DED-80AA-5D83-438BF18F831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7287E4D-617C-AA73-B6E9-9826968C3BA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D9A6529-6023-8B2A-CF4B-F474B6F2462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7B11B22-36FF-D1C6-9CBE-F74F13A5977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16D1908-CF59-3F31-8FE7-D889962DC95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D5897A0-73B7-6DA0-C6D0-BCCC83CDB86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240B73-C6C8-0028-DFA0-00A182BDBD0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DA314C-A26D-44BD-2E8D-EBCD2B375A9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6A70F39-C209-0D7F-D180-FE88D6D976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FCF8DEF-CAA8-C31C-F3E2-E15E9E2E36B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2A1A097-D4BC-E166-C4E2-2A54F2B3D8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F2F3BC3-84BB-5989-8F84-E061A5F9422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33B29FA-4226-6D18-6346-2AFDA3D5A1B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F276366-7B0A-D2C2-3E01-E2B23C82998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49E7082-CA61-22D4-4562-A5DAF8CC2CD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5ED064F3-CBFD-6773-106F-0A94BDD9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FAC91B0-5688-8576-0BBB-242EB66AA2D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0497182C-A698-3C7D-2C7A-6FCCAD3908DC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552AF98-281B-05A0-623F-0037E16D302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7831FBC-27FD-61DF-77BF-0EC392507041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9A1EBE47-FCEE-06F2-A30E-566C795BF340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058F9B6D-B42C-E231-1F6D-25E98D500EAA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D975E828-A4D1-5E85-4B83-C846CAC00A9D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C2565521-406D-83D0-641A-B665A809D290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043A097-BE04-01B5-59E8-256A7854BA2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274EB60-B80B-0B85-B837-1B3D5A595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5E3E79F-FC8B-3F7A-359F-3087354E06F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3A4EA01-ADB3-9B30-4846-598AB4C06F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547"/>
          <a:stretch/>
        </p:blipFill>
        <p:spPr>
          <a:xfrm>
            <a:off x="4323809" y="1122498"/>
            <a:ext cx="5334332" cy="87734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891387B-7D8D-A50D-18E5-792FF20C21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139" b="4009"/>
          <a:stretch/>
        </p:blipFill>
        <p:spPr>
          <a:xfrm>
            <a:off x="4402471" y="2009669"/>
            <a:ext cx="5334332" cy="82798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5498E61-6EAD-B277-EBAA-CFB115279CDB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851A324-BC7B-AF45-1A4E-DA9B558FCE35}"/>
              </a:ext>
            </a:extLst>
          </p:cNvPr>
          <p:cNvSpPr txBox="1"/>
          <p:nvPr/>
        </p:nvSpPr>
        <p:spPr>
          <a:xfrm>
            <a:off x="9557012" y="4298410"/>
            <a:ext cx="2351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888CB00-1416-15CF-7C5E-D7E8C080172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8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BA634-4A1A-77B8-E361-DD007B355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B1462C-B240-C25D-493D-CA0D68E7D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C62DB98-0363-EA28-2FA5-C8F0D2803AE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1C32CCB-FA86-F124-0838-9F6A81A203D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50CA079-6274-7185-4030-98CBEBE5280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4B1C11C-EAA4-C0B7-7AF2-A5C7906E5A3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179CAD-3E78-5B2A-A5F1-F39D470F05C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C4FA320-E733-3452-EE6E-F7763CDFC39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061087B-B1BF-5F34-0103-EA167C44DAF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129E9B5-00D5-1934-69F0-7869828F59F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A495BD4-E673-F967-72D6-DEBCC0BDDE0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5E9DC7C-3F80-67B0-49B6-5FEB97DFD4D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7E02380-3359-BC3A-B58A-2181D60AB42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854B442-4F5A-EA0C-987F-0D2B1EFD1BA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1D29F8C-D2F1-801C-21BB-D7842BC3617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58AA22D-6018-90E0-EB2E-3DD5CBDE49F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C3469C6-C07E-51FE-C435-88CB87E0F02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F3B91785-856E-9C76-2C81-25F18EF0EC88}"/>
              </a:ext>
            </a:extLst>
          </p:cNvPr>
          <p:cNvSpPr/>
          <p:nvPr/>
        </p:nvSpPr>
        <p:spPr>
          <a:xfrm>
            <a:off x="6324914" y="443913"/>
            <a:ext cx="3287787" cy="595662"/>
          </a:xfrm>
          <a:custGeom>
            <a:avLst/>
            <a:gdLst>
              <a:gd name="connsiteX0" fmla="*/ 0 w 3287787"/>
              <a:gd name="connsiteY0" fmla="*/ 595662 h 595662"/>
              <a:gd name="connsiteX1" fmla="*/ 148916 w 3287787"/>
              <a:gd name="connsiteY1" fmla="*/ 0 h 595662"/>
              <a:gd name="connsiteX2" fmla="*/ 682524 w 3287787"/>
              <a:gd name="connsiteY2" fmla="*/ 0 h 595662"/>
              <a:gd name="connsiteX3" fmla="*/ 1341687 w 3287787"/>
              <a:gd name="connsiteY3" fmla="*/ 0 h 595662"/>
              <a:gd name="connsiteX4" fmla="*/ 1875295 w 3287787"/>
              <a:gd name="connsiteY4" fmla="*/ 0 h 595662"/>
              <a:gd name="connsiteX5" fmla="*/ 2471681 w 3287787"/>
              <a:gd name="connsiteY5" fmla="*/ 0 h 595662"/>
              <a:gd name="connsiteX6" fmla="*/ 3287787 w 3287787"/>
              <a:gd name="connsiteY6" fmla="*/ 0 h 595662"/>
              <a:gd name="connsiteX7" fmla="*/ 3138872 w 3287787"/>
              <a:gd name="connsiteY7" fmla="*/ 595662 h 595662"/>
              <a:gd name="connsiteX8" fmla="*/ 2573875 w 3287787"/>
              <a:gd name="connsiteY8" fmla="*/ 595662 h 595662"/>
              <a:gd name="connsiteX9" fmla="*/ 2008878 w 3287787"/>
              <a:gd name="connsiteY9" fmla="*/ 595662 h 595662"/>
              <a:gd name="connsiteX10" fmla="*/ 1381104 w 3287787"/>
              <a:gd name="connsiteY10" fmla="*/ 595662 h 595662"/>
              <a:gd name="connsiteX11" fmla="*/ 784718 w 3287787"/>
              <a:gd name="connsiteY11" fmla="*/ 595662 h 595662"/>
              <a:gd name="connsiteX12" fmla="*/ 0 w 328778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778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5995" y="5044"/>
                  <a:pt x="432821" y="23185"/>
                  <a:pt x="682524" y="0"/>
                </a:cubicBezTo>
                <a:cubicBezTo>
                  <a:pt x="932227" y="-23185"/>
                  <a:pt x="1075560" y="20579"/>
                  <a:pt x="1341687" y="0"/>
                </a:cubicBezTo>
                <a:cubicBezTo>
                  <a:pt x="1607814" y="-20579"/>
                  <a:pt x="1762847" y="23572"/>
                  <a:pt x="1875295" y="0"/>
                </a:cubicBezTo>
                <a:cubicBezTo>
                  <a:pt x="1987743" y="-23572"/>
                  <a:pt x="2266241" y="-7623"/>
                  <a:pt x="2471681" y="0"/>
                </a:cubicBezTo>
                <a:cubicBezTo>
                  <a:pt x="2677121" y="7623"/>
                  <a:pt x="3044704" y="32882"/>
                  <a:pt x="3287787" y="0"/>
                </a:cubicBezTo>
                <a:cubicBezTo>
                  <a:pt x="3228728" y="168032"/>
                  <a:pt x="3187232" y="356244"/>
                  <a:pt x="3138872" y="595662"/>
                </a:cubicBezTo>
                <a:cubicBezTo>
                  <a:pt x="2924088" y="618540"/>
                  <a:pt x="2701610" y="604200"/>
                  <a:pt x="2573875" y="595662"/>
                </a:cubicBezTo>
                <a:cubicBezTo>
                  <a:pt x="2446140" y="587124"/>
                  <a:pt x="2242965" y="574683"/>
                  <a:pt x="2008878" y="595662"/>
                </a:cubicBezTo>
                <a:cubicBezTo>
                  <a:pt x="1774791" y="616641"/>
                  <a:pt x="1599764" y="569162"/>
                  <a:pt x="1381104" y="595662"/>
                </a:cubicBezTo>
                <a:cubicBezTo>
                  <a:pt x="1162444" y="622162"/>
                  <a:pt x="971578" y="624472"/>
                  <a:pt x="784718" y="595662"/>
                </a:cubicBezTo>
                <a:cubicBezTo>
                  <a:pt x="597858" y="566852"/>
                  <a:pt x="222035" y="571419"/>
                  <a:pt x="0" y="595662"/>
                </a:cubicBezTo>
                <a:close/>
              </a:path>
              <a:path w="328778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04473" y="18476"/>
                  <a:pt x="536187" y="-15836"/>
                  <a:pt x="808079" y="0"/>
                </a:cubicBezTo>
                <a:cubicBezTo>
                  <a:pt x="1079971" y="15836"/>
                  <a:pt x="1248809" y="27107"/>
                  <a:pt x="1373076" y="0"/>
                </a:cubicBezTo>
                <a:cubicBezTo>
                  <a:pt x="1497343" y="-27107"/>
                  <a:pt x="1728661" y="-7860"/>
                  <a:pt x="1906684" y="0"/>
                </a:cubicBezTo>
                <a:cubicBezTo>
                  <a:pt x="2084707" y="7860"/>
                  <a:pt x="2250734" y="-3188"/>
                  <a:pt x="2503069" y="0"/>
                </a:cubicBezTo>
                <a:cubicBezTo>
                  <a:pt x="2755405" y="3188"/>
                  <a:pt x="3110076" y="18394"/>
                  <a:pt x="3287787" y="0"/>
                </a:cubicBezTo>
                <a:cubicBezTo>
                  <a:pt x="3216412" y="236470"/>
                  <a:pt x="3182382" y="461100"/>
                  <a:pt x="3138872" y="595662"/>
                </a:cubicBezTo>
                <a:cubicBezTo>
                  <a:pt x="2796533" y="569641"/>
                  <a:pt x="2738496" y="620725"/>
                  <a:pt x="2448320" y="595662"/>
                </a:cubicBezTo>
                <a:cubicBezTo>
                  <a:pt x="2158144" y="570599"/>
                  <a:pt x="2021766" y="614740"/>
                  <a:pt x="1851934" y="595662"/>
                </a:cubicBezTo>
                <a:cubicBezTo>
                  <a:pt x="1682102" y="576584"/>
                  <a:pt x="1547425" y="585776"/>
                  <a:pt x="1255549" y="595662"/>
                </a:cubicBezTo>
                <a:cubicBezTo>
                  <a:pt x="963673" y="605548"/>
                  <a:pt x="869217" y="581022"/>
                  <a:pt x="564997" y="595662"/>
                </a:cubicBezTo>
                <a:cubicBezTo>
                  <a:pt x="260777" y="610302"/>
                  <a:pt x="120407" y="58766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9143D12-FD3D-2ADA-224B-009E41A697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DBE8BD5-0300-3457-4C42-FE28F815CFB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09CFC2D-6AEB-CCF4-53C6-A669D05F47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6584" y="1039575"/>
            <a:ext cx="8427378" cy="131119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9F64922-D026-4FA8-24B3-9C407EE7E079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A2A5181-CF77-A54A-C775-11BAD0933C6A}"/>
              </a:ext>
            </a:extLst>
          </p:cNvPr>
          <p:cNvSpPr txBox="1"/>
          <p:nvPr/>
        </p:nvSpPr>
        <p:spPr>
          <a:xfrm>
            <a:off x="9557012" y="4298410"/>
            <a:ext cx="235146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التبسيط باستعمال المتطابقات المثلثية لضعف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E8AAC41-EBEA-16C3-8D18-64714CF4BB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E5D691F-C48D-4815-E7C5-12CE6A5B6C9D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FCF144F-0506-F857-477F-0B3A12DD2EC0}"/>
              </a:ext>
            </a:extLst>
          </p:cNvPr>
          <p:cNvSpPr txBox="1"/>
          <p:nvPr/>
        </p:nvSpPr>
        <p:spPr>
          <a:xfrm>
            <a:off x="9557012" y="4298410"/>
            <a:ext cx="235146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التبسيط باستعمال المتطابقات المثلثية لضعف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AD6C600-0F39-5048-FBFA-A3F4BC5843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3EE0A8F-9364-1BA7-6137-792253A29B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648"/>
          <a:stretch/>
        </p:blipFill>
        <p:spPr>
          <a:xfrm>
            <a:off x="894599" y="1773716"/>
            <a:ext cx="8451705" cy="16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15" name="جدول 14">
            <a:extLst>
              <a:ext uri="{FF2B5EF4-FFF2-40B4-BE49-F238E27FC236}">
                <a16:creationId xmlns:a16="http://schemas.microsoft.com/office/drawing/2014/main" id="{FDC1DE25-83B1-42A8-2E43-45F2F436F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92223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2268F18-0A53-973C-2D1F-4576903E5986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4CB9112-F75A-C506-821B-44024CFFD56C}"/>
              </a:ext>
            </a:extLst>
          </p:cNvPr>
          <p:cNvSpPr txBox="1"/>
          <p:nvPr/>
        </p:nvSpPr>
        <p:spPr>
          <a:xfrm>
            <a:off x="9557012" y="4298410"/>
            <a:ext cx="235146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التبسيط باستعمال المتطابقات المثلثية لضعف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A194DBC-D234-2065-97E6-F844113713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75103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1447/06/11ه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المتطابقات المثلثية لضعف زاوية ونصفها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DFA633B-AD65-8618-B527-7CE7E44104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93" t="1" b="-39933"/>
          <a:stretch/>
        </p:blipFill>
        <p:spPr>
          <a:xfrm>
            <a:off x="8100234" y="2443208"/>
            <a:ext cx="3407717" cy="169273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F3D0EF1-79E1-65C7-485C-9D0B21E238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0260" y="3648635"/>
            <a:ext cx="48672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– 11 – 17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199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1122048" y="3493810"/>
            <a:ext cx="75647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4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جميلتي:</a:t>
            </a:r>
            <a:endParaRPr lang="en-US" altLang="ar-SA" sz="40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rgbClr val="80C687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الهمّة العالية لهيب لا ينطفئ ووقود لا يخمد، يشكل في القلب نار العزيمة والإصرار.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70A497C-9920-D7B3-9B2D-2A685CFB0E64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83DAEA8-5339-C91F-D011-B51E1F3543DC}"/>
              </a:ext>
            </a:extLst>
          </p:cNvPr>
          <p:cNvSpPr txBox="1"/>
          <p:nvPr/>
        </p:nvSpPr>
        <p:spPr>
          <a:xfrm>
            <a:off x="9557012" y="4298410"/>
            <a:ext cx="235146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التبسيط باستعمال المتطابقات المثلثية لضعف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A2F7F56-F99B-0E5A-F4CF-28A153BDFC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31138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9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1447/06/11ه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المتطابقات المثلثية لضعف زاوية ونصفها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2720340" y="1972395"/>
            <a:ext cx="667454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التبسيط باستعمال المتطابقات المثلثية لضعف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02EE72F-88B3-F759-2FE6-B5E654C785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230"/>
          <a:stretch/>
        </p:blipFill>
        <p:spPr>
          <a:xfrm>
            <a:off x="9677843" y="1488576"/>
            <a:ext cx="2059517" cy="48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111A03-9680-9D1F-EB41-555EB6E5017C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46D6E8-742F-7B49-9A91-0BCB9E4805AC}"/>
              </a:ext>
            </a:extLst>
          </p:cNvPr>
          <p:cNvSpPr txBox="1"/>
          <p:nvPr/>
        </p:nvSpPr>
        <p:spPr>
          <a:xfrm>
            <a:off x="9557012" y="4298410"/>
            <a:ext cx="235146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التبسيط باستعمال المتطابقات المثلثية لضعف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F51BA4F-281C-DCEF-D743-02881F1231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9290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CFA027A-B005-EA94-16F5-B3DB182C47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3077" t="3547" r="3077" b="86704"/>
          <a:stretch>
            <a:fillRect/>
          </a:stretch>
        </p:blipFill>
        <p:spPr>
          <a:xfrm>
            <a:off x="9702985" y="2033829"/>
            <a:ext cx="2059517" cy="492201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A652789-51AE-1596-413D-3ED19752B7B3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5A69B3D-0B44-7B14-9FF6-ADE978E06F2A}"/>
              </a:ext>
            </a:extLst>
          </p:cNvPr>
          <p:cNvSpPr txBox="1"/>
          <p:nvPr/>
        </p:nvSpPr>
        <p:spPr>
          <a:xfrm>
            <a:off x="9580688" y="3607959"/>
            <a:ext cx="235146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التبسيط باستعمال المتطابقات المثلثية لضعف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D00D9E51-EA4C-15AF-7B3C-970370A330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6211" b="20632"/>
          <a:stretch>
            <a:fillRect/>
          </a:stretch>
        </p:blipFill>
        <p:spPr>
          <a:xfrm>
            <a:off x="9702985" y="2481041"/>
            <a:ext cx="2059517" cy="99368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0C5F85E-35E0-48CB-E3C9-F675F85882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909" y="1339015"/>
            <a:ext cx="8944837" cy="2123139"/>
          </a:xfrm>
          <a:prstGeom prst="rect">
            <a:avLst/>
          </a:prstGeom>
        </p:spPr>
      </p:pic>
      <p:pic>
        <p:nvPicPr>
          <p:cNvPr id="21" name="btnInknoeActivityCp2">
            <a:extLst>
              <a:ext uri="{FF2B5EF4-FFF2-40B4-BE49-F238E27FC236}">
                <a16:creationId xmlns:a16="http://schemas.microsoft.com/office/drawing/2014/main" id="{ECEDD5AF-3B0E-1168-E5BB-082DD5813F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3" y="5626733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6A251-DFEB-437F-697A-2EC8B6B85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51CB75E-C4F1-5615-E61D-8D204B90C1F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A13446-D22E-4C5C-F0AA-38C2C7C9462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70D17BF-0583-3E53-8C3C-34BF9CFB9CD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B706172-02C8-92DF-2958-2F315E5F404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CE8AD0D-0B86-9D05-9E6E-48A76DA3F6D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14B39A2-924C-C189-936C-C17F9D46A97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BF120C8-C86E-F4ED-964B-BFF24F1211A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22F9257-656A-37A1-7F65-3FB0ADE755A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01C42BB-B6C6-C41D-C2D5-6CC57F2A26E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9F50A62-2B24-5ACA-54E6-92CA5735F87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F643FEF-65B0-6BA3-15CA-8D3BFD641AF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8F9FB5-BA7A-530C-E3E9-721CCD8ED5B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683C15E-F32E-0B7D-A477-8328F7F6175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7A9456A-CEF9-F52A-5947-05EDC97E7DF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A2F2A63-1094-7DD1-9A39-ADC8E0FAED7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6046C61-E063-631C-7777-714F2889E56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774B927-84A8-539C-FB9B-A9FF507C59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B387E73-15E3-4A7C-85FC-691C6096E1D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4" descr="دائرة الوحدة – الرياضيات">
            <a:extLst>
              <a:ext uri="{FF2B5EF4-FFF2-40B4-BE49-F238E27FC236}">
                <a16:creationId xmlns:a16="http://schemas.microsoft.com/office/drawing/2014/main" id="{ABB4A50F-255A-72A1-A139-AC9D34E1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38" y="722726"/>
            <a:ext cx="5761770" cy="561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00344B5-17F1-EC94-712F-656682916F84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A0B1006-3793-B837-A685-D76477C4A897}"/>
              </a:ext>
            </a:extLst>
          </p:cNvPr>
          <p:cNvSpPr txBox="1"/>
          <p:nvPr/>
        </p:nvSpPr>
        <p:spPr>
          <a:xfrm>
            <a:off x="9557012" y="4298410"/>
            <a:ext cx="235146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التبسيط باستعمال المتطابقات المثلثية لضعف الزاوية.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إثبات صحة المتطابقات.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16C942C-8BA0-127B-5263-EF07F1E6A4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46351-143C-EF66-F677-3B18BAE16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1F2133-FA51-1D40-49A9-E9D67A0DCF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F7EF820-891F-36A0-8186-DD6DB3615FC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925D417-5CFC-C321-2E14-860E3C8CF49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B57A4C0-0E6D-4A48-AF67-BAFEDA3DE70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E8D5EE4-C516-3A96-749A-B89F54BD355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91C48ED-A5FE-B78F-61D9-71F6AB3D250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0B4FF9-F59A-B7D3-AF1F-1FBCDBB6816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2255E0B-EE2B-EFCC-66F4-621F4A65DE6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7C024F1-F364-DFD9-A5F6-00A3974F75E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081C909-1D2D-62C9-F863-6969B8074E7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D00135B-7725-0747-1E4B-90D0913347E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FF7A577-4F49-6FD9-0525-6E6DF8F7426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AA4821B-A487-2C85-2FBF-04F37E8EB96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AC7580C-2F2A-5AF6-572D-11B4D586D67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690936D-F5EA-B799-C3C5-0B4AA467EA7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5F04CE7-4B27-17FD-129C-E345245213D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EFEB906-DD67-0981-272A-ECD20C37D6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1A52E5-0B4F-E183-BBB9-09C9E38FEE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9CFCBA7-3D55-B86B-2BC0-B17336DBDCB9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74BF50-1D3B-EE57-4DD1-3E7A2C9175D7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120FAED-8A76-151F-1A12-4C6E2E35A1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C7FE797-0E8E-2865-B675-76AE8A757F5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545" y="1790471"/>
            <a:ext cx="8069970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D394-7AEB-DCB7-2078-D0C9F308F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02CC71D-FB7A-9362-065E-6F7A67734CF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FB69CD-870B-7876-78F0-B665B0C19B4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17DEE2E-69F2-33A1-3372-5E6CB973B63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379B990-6A62-B05E-AE7F-0710507E699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AEC66BD-9682-9EE0-57C4-3DC324FADD9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77DBF4D-A8E5-299A-F8AA-3DDE75DA261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9CE2ACA-134F-281C-7DC1-77B8B858BC9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FF51F91-8827-15AD-233F-93A0FB1307C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1627A3-A382-CE52-8CB4-F8EDAB46AE9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5ED95-4965-DE3B-A17C-B329420E1A4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DB1E561-5C54-ACC7-CCC1-A33C0D92328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20FBD13-96E1-62AA-F1EB-D6451818CDB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9B567B5-0C31-E74F-7A9B-AE10662E55F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6488756-0008-7904-C2F7-12F4DE3D04E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3F6CD2B-7287-EFA6-C2F9-B127047828C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2B495FA-6761-FA7F-A111-628EA2BB6E0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22C810B-083C-DA57-80F6-BD2E8D0461F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042FD386-7B96-6928-11DC-42D1DEB526A4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D28B22C-55C2-91DB-80AC-8DB043EAEF9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54E8C6B-4495-847F-16DF-9F31F5919A57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01DDB50-4BA3-A5B7-EB98-8ECC32C7C1D7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E6C9B52F-985C-F6C6-8C44-6D0F4723DFC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87CD079-9ABF-2DC4-69E2-6F1D1F9F262A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2D5892D-1C11-7F37-BBDE-4D56222BB849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626644-2969-AD12-132A-C359A84B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ACB2BBB-2084-F08D-FBFA-3E215A920A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00781F5-E31C-EBF9-D8A0-B317434B9A2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12A0346-D300-4C15-2639-C3AF77B5CD0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444" y="1309097"/>
            <a:ext cx="8457826" cy="93142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AD3A632-7431-B349-AD09-647C806A0580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1B880E-76C4-2CE1-FC3E-CBBC6EBF7BE5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A14BB97-687E-8AB9-B291-4033660720B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5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4026F-6296-DDAC-8A38-D04351CA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8E982A1-5A2F-C7F0-6089-F87538D663D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04E92A-B510-1F06-02AA-13D4D6814F3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5B6EC34-9D2D-63F5-04AA-BB6A4B07057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6AA6C13-E31A-CE0E-8F8D-4FE23A0F391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072E44E-4EE4-9BDA-1ADB-2FB203D5CC9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0D7907-4F08-1F83-FB9E-68626DA5D06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E77F3AA-989A-F6F6-ADAC-8D9CBEB5564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0FD8181-6FD8-5066-BB75-498BD2023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0EB79A0-65D2-6A54-028B-D8FFEA0CC80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9863EE3-1648-9ED3-1CBE-1EECC81CE09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9276932-6FE2-6C86-44EF-9BF66E0DC7B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5D3FB98-ED31-3F15-CA24-C884CEFF90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762EF36-1123-0E0E-8DE2-5E6393076B9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45B5B37-6D58-345F-37CD-9928D1650C4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B275A16-F154-518E-14C7-F6B4533067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2FA1C3A-FA08-BDA8-69D3-2F304000946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C4DDE35-21C4-E89E-EED4-88BAFFF8D2C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EA021CE1-CEC4-A141-9B33-94D829E600F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56F086E-DCDB-1456-77D6-1064755F385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FBAC67E-E45C-6A40-A28A-21145BCB89B9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C01CEA1-EA2A-F9D3-6FDE-EA688F2D301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477CAB9-BE36-4319-8ED2-6FEE2A4E17D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6AAD73B3-A377-D9BB-967D-AF66DACD3A3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1DC160E-C61F-A7B8-CD4B-3192AC2E2E9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6FE71DC-BC83-EE87-BE55-4352EAF8282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64A0586-BCBA-CF3F-C5E3-9BA938F02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9ED0B19-2F5B-0401-A8A0-295BA28B6FD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CFA78B1-5ED0-AFDF-6F76-D919F8786FA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8A1B7FB-3BC5-FACB-A329-215E64DE7AA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241"/>
          <a:stretch/>
        </p:blipFill>
        <p:spPr>
          <a:xfrm>
            <a:off x="1850195" y="1281873"/>
            <a:ext cx="7671680" cy="63334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690123D-708D-53B7-C824-872D168C391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255" t="8491" r="2178" b="80093"/>
          <a:stretch/>
        </p:blipFill>
        <p:spPr>
          <a:xfrm>
            <a:off x="7042167" y="1861438"/>
            <a:ext cx="2344980" cy="82558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D670539-DEE0-8251-FF61-9BDE299B1CE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9" t="19390" r="164" b="68252"/>
          <a:stretch/>
        </p:blipFill>
        <p:spPr>
          <a:xfrm>
            <a:off x="3909159" y="2530773"/>
            <a:ext cx="5793826" cy="95697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81F7FCF-CDB9-1030-7EDE-DB8F0FD50B71}"/>
              </a:ext>
            </a:extLst>
          </p:cNvPr>
          <p:cNvSpPr txBox="1"/>
          <p:nvPr/>
        </p:nvSpPr>
        <p:spPr>
          <a:xfrm>
            <a:off x="9423196" y="571555"/>
            <a:ext cx="2619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لضعف زاوية ونصفها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1446/06/11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67719AD-86C5-8F73-2BC5-F8E5C5B223BA}"/>
              </a:ext>
            </a:extLst>
          </p:cNvPr>
          <p:cNvSpPr txBox="1"/>
          <p:nvPr/>
        </p:nvSpPr>
        <p:spPr>
          <a:xfrm>
            <a:off x="9557012" y="4298410"/>
            <a:ext cx="23514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المتطابقات المثلثية لنصف الزاوية.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F21F07F5-9647-BFA7-76E0-04C8EC6F39A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248"/>
          <a:stretch>
            <a:fillRect/>
          </a:stretch>
        </p:blipFill>
        <p:spPr>
          <a:xfrm>
            <a:off x="9702985" y="1879052"/>
            <a:ext cx="2059517" cy="2435301"/>
          </a:xfrm>
          <a:prstGeom prst="rect">
            <a:avLst/>
          </a:prstGeom>
        </p:spPr>
      </p:pic>
      <p:pic>
        <p:nvPicPr>
          <p:cNvPr id="38" name="btnInknoeActivityCp2">
            <a:extLst>
              <a:ext uri="{FF2B5EF4-FFF2-40B4-BE49-F238E27FC236}">
                <a16:creationId xmlns:a16="http://schemas.microsoft.com/office/drawing/2014/main" id="{0E88DE9D-24D7-040E-E09C-8A19BED6E0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648406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10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799</Words>
  <Application>Microsoft Office PowerPoint</Application>
  <PresentationFormat>شاشة عريضة</PresentationFormat>
  <Paragraphs>328</Paragraphs>
  <Slides>20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164</cp:revision>
  <dcterms:created xsi:type="dcterms:W3CDTF">2024-08-19T04:20:33Z</dcterms:created>
  <dcterms:modified xsi:type="dcterms:W3CDTF">2025-12-01T19:20:35Z</dcterms:modified>
</cp:coreProperties>
</file>