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6" r:id="rId5"/>
    <p:sldId id="280" r:id="rId6"/>
    <p:sldId id="353" r:id="rId7"/>
    <p:sldId id="345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289" r:id="rId21"/>
    <p:sldId id="275" r:id="rId22"/>
    <p:sldId id="274" r:id="rId23"/>
    <p:sldId id="295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687"/>
    <a:srgbClr val="8B2481"/>
    <a:srgbClr val="9D4594"/>
    <a:srgbClr val="FFFFFF"/>
    <a:srgbClr val="C5C000"/>
    <a:srgbClr val="E5E5E5"/>
    <a:srgbClr val="F5E26F"/>
    <a:srgbClr val="E5E57F"/>
    <a:srgbClr val="FFFF65"/>
    <a:srgbClr val="7E5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53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72A3B-E34F-252E-801B-6AA4E7AEE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20E5725-B29F-BCE9-F033-14BFB1972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54353A2-D43D-D9EE-CE7A-8217D833E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F632FAB-6741-310F-C1C8-ED7919D06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0151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2C77B-3DAB-6F38-1999-3F4A37DFC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7176BD6-C6BE-3B07-21A0-BC792718BD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FDC1670-8388-1D2A-87B1-72354DE2E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7136757-8476-A886-9047-FACF907DD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4210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DAA94-F202-BD7D-74EA-CD70BAB1C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9F11BE0-AE08-86FF-3728-76B5B70BE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4E09616-63E8-7507-BD1F-9054F7CE9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BDC85C7-4115-4DFB-6186-367E83A3F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59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C73A3-02C9-A5D2-E2D9-A7BFB69FD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A88D71-2AA5-250C-01F4-11763CA21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46593E2-C421-A3D7-4F05-F5B6081D1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CCB51F-F3B4-FB16-EA10-AC0D7FB59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3885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65983-A84B-8AF2-1818-C4CB15080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8789491-4EA3-9AFB-975A-48F67DEE7D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EA9A906-FC71-0284-C0EE-58BBF7797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CF4725-0EA8-E9C5-2590-CF5C4C666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0942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9C223-E8A8-8A72-2861-7B9226365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98A4520-88CD-D8DC-9164-F68708898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46D5F8B-0DBF-9A0A-256B-C213496CB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D0DC662-EF44-D7A1-28A0-EF212DBEA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6774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9B5FA-F762-1C08-5C44-08A15D6CA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3CD526F-C236-BE5D-1FAA-75F1B7608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8CD0EFE-C917-BD10-1EBD-950C80B49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FD63F06-10E6-9824-E481-03D018CC0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9685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B41A1-A865-35C0-E26A-64E68B9B2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2C440CD-FC4B-3A19-B79B-F50354AC02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E42E149-F9DB-6472-0D21-E270B4EEF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4DD5B39-9661-4F04-99BE-33CA6616F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3568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122C4-B27D-B842-4852-2354320C7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9ECD01-DE2D-A39D-1F35-0CE20685D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60D6134-F9CC-D1A9-04CB-7AE17D154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4535888-C2AA-6786-3334-9A9697D65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535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62C76-E21A-9F06-39DF-C95FEEB61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A3F0FB2-8F88-65E0-9190-784119216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6D55049-2CCF-E967-A1CA-66B644175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30D5D21-CD04-0317-E247-50226DF7C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015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590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95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CB2F5-F084-7F25-DF5F-E15724A15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1FD85F1-0E2B-EA1D-2F28-508379842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123963B-F009-1428-A3D4-E20F2F5DF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62D1D8-0729-BCB2-E169-F0D90A644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6108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2CF1C-5745-1316-A00E-34B8E4A43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3C92409-8CB5-18CC-EDAC-DB127615F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BA4C1FD-5A7B-66CE-E933-B45B6A6C0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E299844-7948-DB67-FF3B-FF3F756FD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6761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7CDE3-AA11-F924-A710-5617F446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A0358B7-2980-C3AC-3879-45D1DEB3A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CC1F2AB-53D7-6B99-72DA-DB2B112E9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5BF147-7F35-8E9B-08B4-C860DD209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0055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C63B5-9C35-B58F-AC07-F7D17F14E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9E7FB52-4BBB-A239-CADC-B5E3968B5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68E73D5-8DB0-0EC3-523F-F3C00950B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03C2B97-FA2A-6701-AD79-54B13AA7A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348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CAAB9A2-F1D2-C5EB-1452-C28945F671F0}"/>
              </a:ext>
            </a:extLst>
          </p:cNvPr>
          <p:cNvSpPr txBox="1"/>
          <p:nvPr userDrawn="1"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6.pn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30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189736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1446/07/14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المتجهات في المستوى الإحداثي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2C36323-9CB8-4349-201D-304800328455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</a:t>
            </a:r>
          </a:p>
        </p:txBody>
      </p:sp>
      <p:pic>
        <p:nvPicPr>
          <p:cNvPr id="25" name="رسم 24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5470039-069F-A79A-5E2C-A42417FCF01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FCFC812-5FE6-E819-8535-ADC1B7CFCAF7}"/>
              </a:ext>
            </a:extLst>
          </p:cNvPr>
          <p:cNvSpPr txBox="1"/>
          <p:nvPr/>
        </p:nvSpPr>
        <p:spPr>
          <a:xfrm>
            <a:off x="3570769" y="1996592"/>
            <a:ext cx="9212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24)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560421CF-AFA9-99B0-55A7-42FC9FC4831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9309" y="3517541"/>
            <a:ext cx="3372321" cy="2838846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096B4EC6-9A1D-5D90-0EA3-692AD0C22A1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52436" y="2343085"/>
            <a:ext cx="3943900" cy="3505689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C4F2B129-C43D-B0D6-2DD9-8E17C2CBFDD8}"/>
              </a:ext>
            </a:extLst>
          </p:cNvPr>
          <p:cNvSpPr txBox="1"/>
          <p:nvPr/>
        </p:nvSpPr>
        <p:spPr>
          <a:xfrm>
            <a:off x="8583905" y="2602430"/>
            <a:ext cx="9477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15)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7D93319-A8C4-3835-1E53-211F9DDE870B}"/>
              </a:ext>
            </a:extLst>
          </p:cNvPr>
          <p:cNvSpPr txBox="1"/>
          <p:nvPr/>
        </p:nvSpPr>
        <p:spPr>
          <a:xfrm>
            <a:off x="815778" y="3152150"/>
            <a:ext cx="7300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28)</a:t>
            </a:r>
            <a:endParaRPr lang="ar-SA" sz="3200" dirty="0">
              <a:solidFill>
                <a:srgbClr val="8B248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2B97C288-4A5A-D369-C57A-64AB138AE87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71995" y="1744536"/>
            <a:ext cx="4998118" cy="28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1D28B-04C2-31F3-E55F-2F074C3E0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5F026A3-DC5F-D76E-B6B2-4E4322858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275C69D-5FC0-B457-472E-ACE61AF5963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343F85B-7582-B38B-216D-EE6C4231A91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EC62D06-8BC7-D23E-FB45-2DB0617F592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4547E40-C63B-46DA-E8AC-9D24F75D733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2561CC7-8F8A-9B85-BD32-B52AA6CEF5D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E1CFF98-DC93-E915-4E22-6EE48864055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F66B8F3-137F-4D2C-2462-3D9F5A84FBE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3673FA3-A830-9EF1-4EBF-FC33C4DB7EA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BAC118F-87E6-A3EB-DFC6-462813D9C80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5ECC3E0-791E-9264-E60C-6566D209FD6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2853283-133D-99D4-84C4-C74FBDF04282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A6C61EC-D62E-C6CB-2A1F-02A9937040C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F33C26F-B5D9-7A30-E586-35444C6456C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8890822-3FEE-F28C-FDE7-E55EB092ABD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F4E34D1-4B51-78F6-4553-761826F1553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FC90615-AF5C-8733-DC87-4AE5DD6AC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34F6D4F-EB41-36BD-8EF8-D31C2F4F6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3012731-F5D4-A9F3-5181-5D262AEE536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5D07755-7E30-66CB-78A3-A20BE42869B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EBFB52D-B559-51AE-E62A-139FA5D4E88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F4165FD-0C9A-F94E-19F8-24ECF4748D4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C805D54-C461-1F14-8576-09488A28C34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244F582-1809-1066-DE47-474FC5C1F6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B0CA2E8A-C354-3442-7493-B87010F3C73C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319E4158-2BB7-9240-A749-28BAE5B065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449BE4F1-1AC5-4DC8-B71A-A3844F6AAF5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ED154616-0C86-41FA-B7DA-2076C623A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87FF317-ED9A-4DA6-C15E-70FAD0EAEB66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AB21B61D-8985-BBF4-2244-11EE1FC0E7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968905CD-0706-AE6E-D6D2-7E8CF553AEAE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2C861CB-FF1E-6DD2-32FF-3BBA0176FE81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2BFAC87-46B5-1EF2-6A7D-48885D689859}"/>
              </a:ext>
            </a:extLst>
          </p:cNvPr>
          <p:cNvSpPr txBox="1"/>
          <p:nvPr/>
        </p:nvSpPr>
        <p:spPr>
          <a:xfrm>
            <a:off x="9136354" y="1085521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4D12161-4A7B-8B5A-88C8-E1B9495A4EAF}"/>
              </a:ext>
            </a:extLst>
          </p:cNvPr>
          <p:cNvSpPr txBox="1"/>
          <p:nvPr/>
        </p:nvSpPr>
        <p:spPr>
          <a:xfrm>
            <a:off x="8971376" y="4111575"/>
            <a:ext cx="23219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20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التعبير عن المتجه بالصورة الإحداثية.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المتجه.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0B021045-9631-CC05-D432-CAE8097C935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76125" y="2080087"/>
            <a:ext cx="1782683" cy="196640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DA14445-0D7F-9298-6FC5-DD2851ED84F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41" b="79938"/>
          <a:stretch/>
        </p:blipFill>
        <p:spPr>
          <a:xfrm>
            <a:off x="1033192" y="1215247"/>
            <a:ext cx="8010782" cy="672254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BBFBC58F-6D2D-E283-B8A7-E2EBD80FF2E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301" t="42004" b="34274"/>
          <a:stretch/>
        </p:blipFill>
        <p:spPr>
          <a:xfrm>
            <a:off x="5536738" y="1851296"/>
            <a:ext cx="3602810" cy="77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F602F-A642-6D36-8BF7-776BCEAFA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6059A65-5436-76BE-F814-2C2722AE4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BCF14C5-9286-46DE-96DF-7D930A03AD8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C22295A-EC3E-3A0A-09F9-F447948A707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677B7F6-5D20-1636-F28D-F5FA1B4C8E0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A0E61EB-4CFF-0C37-1700-DA3CB119565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CF53688-8F8D-08F5-A580-ACEDBBC3AC4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DB31E1F-C74D-5F6F-045F-D2A081C739A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37AC9E9-E432-165F-0126-AE7A7560DB4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56F9F40-84A4-DBCE-42DE-E340FA5918C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0F2D3CF-14A1-63F4-96E5-B7CD7AD43A3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A586AD4-2450-2FBC-33E3-7E232CA43FF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249AB65-4B78-1B74-49B3-7618710AD33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DC42505-429B-4CA3-4BDD-8E7C17D8054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54F67D1-74CA-76D6-96F8-494E2981A30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235423B-FDE7-96DA-4983-2396EB0C12A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397647A-FA92-9F18-C7D4-7B243ADADD4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4D6149D-5BC7-B7C5-2431-76E9D5209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E0C25D8-66AA-A57A-FBD2-F87CAEE1D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12A052A-5AE6-FC6C-1A4D-7D4650AEA79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50878A5-135B-02C7-378A-734E7EAEB47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3F35023-63C5-2A66-78DC-B73D0D88C745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AE34357-43C2-1300-1A18-D971FE6289E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86E0C69-8BEC-485F-C683-CA8DABF67DD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D644DE3-14E6-8EF4-B586-DADF39BC9B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607CFB8D-001E-775E-4B82-931F7FBDB142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65DAC112-3DDB-E8A9-E62D-18B5AE8632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620A1F93-3EF9-E03B-58B7-85961209E83A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73467BF-47F8-4DD1-7954-FD5C1B4E68F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530C3405-EC14-D1A5-691F-3CAE956D8903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1B0D5632-F2F8-D58E-1443-111970C187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5E838587-90C4-BBDD-1F1F-79EC808A639B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78603C5D-654F-3170-7AE5-2D5618F2C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A1C4A6D-58A2-513D-24C0-E7353CAA7C2E}"/>
              </a:ext>
            </a:extLst>
          </p:cNvPr>
          <p:cNvSpPr txBox="1"/>
          <p:nvPr/>
        </p:nvSpPr>
        <p:spPr>
          <a:xfrm>
            <a:off x="9136354" y="1085521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B8DC1FE-28FE-92C3-DDAD-BB5C707E2314}"/>
              </a:ext>
            </a:extLst>
          </p:cNvPr>
          <p:cNvSpPr txBox="1"/>
          <p:nvPr/>
        </p:nvSpPr>
        <p:spPr>
          <a:xfrm>
            <a:off x="8971376" y="4111575"/>
            <a:ext cx="23219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التعبير عن المتجه بالصورة الإحداثية.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المتجه.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1208871-1D06-6021-19EE-D3BF52789F4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76125" y="2080087"/>
            <a:ext cx="1782683" cy="196640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D462CA73-D107-C8A2-0919-0FF30894BE6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41" b="79938"/>
          <a:stretch/>
        </p:blipFill>
        <p:spPr>
          <a:xfrm>
            <a:off x="1033192" y="1215247"/>
            <a:ext cx="8010782" cy="672254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4147BD4-A118-1A39-5DFA-8787739CFAA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9" t="75411" r="842" b="867"/>
          <a:stretch/>
        </p:blipFill>
        <p:spPr>
          <a:xfrm>
            <a:off x="5513550" y="1917950"/>
            <a:ext cx="3602810" cy="77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1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A3ADF-1C0B-6FB6-2116-F31DA4B7D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3B73C68-B8AF-8531-42F4-732FF3B28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6815D51-AEF0-AEB0-E0EA-9E8FCC81940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F424F-536E-15F5-95A7-90580166E63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0F61A2E-0A3C-EF64-B75D-8CDF5974682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DF71853-E001-3728-BD70-3619A9433D1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7CD275D-46A1-A1FE-677B-3C800A35DEB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242FA25-CE82-2DC2-2BED-09CE905D906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41BE102-77A7-9CB3-9B5B-F617FC2F2E3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BBAFCAC-FA05-7B08-8256-406A79454A3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44118F3-72B1-B333-A19F-BA2001D75D8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D21F06B-5091-546D-CC41-F29363BCE1E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84ACFFE-6FBB-9B78-3954-695D2792CD1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4729488-ACE6-1503-BDC8-AA77A2E6689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368E5D9-1CAA-A57F-5016-B56D01AD232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13AA2E-B81E-DDA3-C828-E21FC569332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57C44D5-60B1-204D-2241-0FA1BA0888A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D57C2AD-8B6B-7062-0C4F-8B34EA182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AC2B863-28A1-6CC7-8DD6-6E91C7E18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C3AD46C-C539-FCF7-1496-098092DDF4D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7B472AC-CAB8-67D8-1B8F-9E164CD96C9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314F48E-B1EE-A22A-DA07-080D15F05C2B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15160DC-750E-C2C7-8850-4F4906D994C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765875E-A878-E985-244D-9CB5D7950D2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4D4FBE2-88C1-88C6-5404-99077AE227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53593AF-B60E-09BD-71D7-CC0759D1B38B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025D6FE8-576B-5D93-B100-5D06794A44BD}"/>
              </a:ext>
            </a:extLst>
          </p:cNvPr>
          <p:cNvSpPr txBox="1"/>
          <p:nvPr/>
        </p:nvSpPr>
        <p:spPr>
          <a:xfrm>
            <a:off x="9136949" y="1231935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237AC3E0-1C6B-40BC-A9CA-2C48F7D62732}"/>
              </a:ext>
            </a:extLst>
          </p:cNvPr>
          <p:cNvSpPr txBox="1"/>
          <p:nvPr/>
        </p:nvSpPr>
        <p:spPr>
          <a:xfrm>
            <a:off x="8971971" y="4257989"/>
            <a:ext cx="23219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المتجهات.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361E5722-6AA0-73E7-B7D7-FE4FE81811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76720" y="2226501"/>
            <a:ext cx="1782683" cy="196640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0687350-04A6-2658-34FA-DF07BBFAE6D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082365"/>
            <a:ext cx="8485573" cy="44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B5594-90DC-260E-D374-C2206A450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5274F6E-FD2D-93BF-AF55-533DBA423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6EC2635-C223-5659-9E49-47EF1BF4F2F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2BB0CF-ACFC-E9DF-0BCF-C91962B0518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CE956B9-F41B-1198-DDAA-31A0923032E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ABA0754-CAB1-C698-C77C-C8B2D79005A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B137944-4E3A-1821-C3AD-B6DC3EFEAC1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3025CF2-B583-49EE-2BA8-C151D38AA21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F44DBA7-BFF8-9E9F-9674-ABDF6EB0A23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7219567-4331-4E7F-6964-337294A0F73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AEFA5F4-389A-179A-011A-D159FC9023C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1B7D867-26EA-B7E4-E294-C6F29387B9F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84FAB97-EE3F-F5CB-25CE-5A43ED0A217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4C8BD72-B874-363D-0A97-76220204B67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C9EAAB6-5B2A-E9BB-EF80-CD856660459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B900AD-35DF-8680-B021-4095E4935E9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DF35558-457E-0674-80CA-8CDA1AF7623E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8F7BE10-4952-BAE3-EA75-6AE5957CD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458A9D3-BA97-5F34-9E8E-783F22CD3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3B58C81-7B8F-F994-2EE2-05F62C0E6E6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840B7DB-463D-1453-C11F-1007246AE51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9EBD0A5-CB3C-61EB-DFA0-B5F24BE35787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DF26520-0F9E-9749-2F93-FE1257C712D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923F1FF-0E81-2808-DC55-5E8C0D76147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21E272E-5A9F-0633-5385-E497F74EC6D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6AFB7CF3-ECF4-C751-F1CF-35150811D206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30B9DB6A-643F-DB9F-B2C0-2F60393E52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F976757-B48A-C7CD-7D3B-206296E8878A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655555AE-0455-0420-088F-86165B5EA862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85893693-397B-98A8-9622-BD9AA84A63AE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BFBEAC3F-27DB-29C6-EDE2-85F3496E5E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0AB3EE26-5C5B-6DFE-4BE8-77DC3718E6AA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EC1E71F8-5B1A-0969-D89A-D67707EE7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AF5AC52-34F8-184B-D06C-1C2A92C1DA1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47DA95A-55B4-1276-3DA9-CE757B4C88A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747" r="76032"/>
          <a:stretch/>
        </p:blipFill>
        <p:spPr>
          <a:xfrm>
            <a:off x="6658114" y="3392656"/>
            <a:ext cx="2509093" cy="568825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F74B316-4E0B-36FC-56EB-B8309AF3BA2D}"/>
              </a:ext>
            </a:extLst>
          </p:cNvPr>
          <p:cNvSpPr txBox="1"/>
          <p:nvPr/>
        </p:nvSpPr>
        <p:spPr>
          <a:xfrm>
            <a:off x="9136949" y="1231935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6CBF128-901D-5088-B1C7-937AA0EC471D}"/>
              </a:ext>
            </a:extLst>
          </p:cNvPr>
          <p:cNvSpPr txBox="1"/>
          <p:nvPr/>
        </p:nvSpPr>
        <p:spPr>
          <a:xfrm>
            <a:off x="8971971" y="4257989"/>
            <a:ext cx="23219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المتجهات.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69237665-CF5A-E772-2573-46FF765F31E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76720" y="2226501"/>
            <a:ext cx="1782683" cy="196640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123E0DA-D8BD-ED5F-C7DA-3A2DC112FD6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6719" y="1210435"/>
            <a:ext cx="8738893" cy="1251952"/>
          </a:xfrm>
          <a:custGeom>
            <a:avLst/>
            <a:gdLst>
              <a:gd name="connsiteX0" fmla="*/ 0 w 8738893"/>
              <a:gd name="connsiteY0" fmla="*/ 0 h 1251952"/>
              <a:gd name="connsiteX1" fmla="*/ 8738893 w 8738893"/>
              <a:gd name="connsiteY1" fmla="*/ 0 h 1251952"/>
              <a:gd name="connsiteX2" fmla="*/ 8738893 w 8738893"/>
              <a:gd name="connsiteY2" fmla="*/ 1251952 h 1251952"/>
              <a:gd name="connsiteX3" fmla="*/ 847721 w 8738893"/>
              <a:gd name="connsiteY3" fmla="*/ 1251952 h 1251952"/>
              <a:gd name="connsiteX4" fmla="*/ 847721 w 8738893"/>
              <a:gd name="connsiteY4" fmla="*/ 669552 h 1251952"/>
              <a:gd name="connsiteX5" fmla="*/ 0 w 8738893"/>
              <a:gd name="connsiteY5" fmla="*/ 669552 h 125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38893" h="1251952">
                <a:moveTo>
                  <a:pt x="0" y="0"/>
                </a:moveTo>
                <a:lnTo>
                  <a:pt x="8738893" y="0"/>
                </a:lnTo>
                <a:lnTo>
                  <a:pt x="8738893" y="1251952"/>
                </a:lnTo>
                <a:lnTo>
                  <a:pt x="847721" y="1251952"/>
                </a:lnTo>
                <a:lnTo>
                  <a:pt x="847721" y="669552"/>
                </a:lnTo>
                <a:lnTo>
                  <a:pt x="0" y="66955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072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41DE9-E89B-2B5D-46DD-06A922AC6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3816844-2A26-ADC6-001A-42AFD344B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F4FF0DD-A8AB-505F-6277-569EB55EF52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D2AD9E6-ADCD-7209-0C20-9FA10BB24AA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9A710F4-69E7-F09A-684A-146DF08156D0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19E353D-7E7D-D58F-82AA-7BF925C28C4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05C521E-0580-17C2-8821-F459204471D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9262F79-5C2E-5E43-21E6-EB200A0505E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BF39D2B-510E-7E05-BB8A-1AFC9F9ED3F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D75B05D-2B12-7FD1-06B4-54C0129D19D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2C124DC-30DB-4D39-68AF-3D5211ACBDA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54D7B53-361B-BCAD-5280-51F6C0568D2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3676CE5-C370-09C2-D3EE-B7D527590F97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C4E3E7A-025B-2B62-B875-869202AC0B9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B17FFAF-DE39-BA1F-6C3B-241EDB8C829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69573F6-3A4A-E5FC-B706-7136AAAA50B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2E1F02F-59EC-76F4-BF80-0343378CB14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AAD6993-15C8-12E4-CC9E-358279D82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50CCF82-8F40-E2D8-83AB-453495436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AF13349-19B4-7E09-1894-D52CA72E44F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7E5CC1F-C5FC-420A-9D03-8562257C729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CAC505D-B405-6198-4B01-45DFA282939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C2507BB-4835-B2D5-CBC2-D5AA141BD9E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871CE1A-9318-B944-01D3-E36828F59F4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FABA796-6989-CEC3-0938-24BCBC51EA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8FBA0FBD-91D0-1803-EB71-7EF4FA4BF037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834C4D8A-570F-869D-791F-9924F9BD61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4C2B2BCB-2349-D79B-29B0-77EC7EE80E27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C5A24D3B-743F-D0F7-F8B2-ADB17BB64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479CDBB-CAB3-1E5C-E748-26B4B5EB4DBB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D90E0DFF-3FF4-BCC8-A531-9FCB44E700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53F0A82C-096A-62F0-84D2-8F659A285153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21B33EE-4E72-5137-C1F2-1E16B0374776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47227A2A-845B-0481-61DB-D64F9162683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483"/>
          <a:stretch/>
        </p:blipFill>
        <p:spPr>
          <a:xfrm>
            <a:off x="500055" y="1209329"/>
            <a:ext cx="8546406" cy="829220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ECE5E2D-2B47-ECEB-F35F-E55C45AE81FF}"/>
              </a:ext>
            </a:extLst>
          </p:cNvPr>
          <p:cNvSpPr txBox="1"/>
          <p:nvPr/>
        </p:nvSpPr>
        <p:spPr>
          <a:xfrm>
            <a:off x="9136949" y="1231935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C42C594-945D-5951-F66F-F1D660DD870F}"/>
              </a:ext>
            </a:extLst>
          </p:cNvPr>
          <p:cNvSpPr txBox="1"/>
          <p:nvPr/>
        </p:nvSpPr>
        <p:spPr>
          <a:xfrm>
            <a:off x="8971971" y="4257989"/>
            <a:ext cx="23219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المتجهات.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9BFC02E5-AE35-F00F-32C0-7042C22364B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76720" y="2226501"/>
            <a:ext cx="1782683" cy="1966405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D5311DD-FECD-1CEC-E122-42477A6767F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94" t="43214" b="28559"/>
          <a:stretch/>
        </p:blipFill>
        <p:spPr>
          <a:xfrm>
            <a:off x="6659907" y="2102651"/>
            <a:ext cx="2273836" cy="9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2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77D93-988F-7B62-E667-98EF2A62F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5B263A8-78AC-1B4C-FD92-9E9F44C73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52FA02A-4692-6CDC-EDF3-D49575C1224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59D63D-B9EF-82BC-2E06-E7984582C32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DF37CD5-A5E5-74E1-1065-9655E76193F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EDEF72E-CB33-3D55-DB54-5EAD4A1CA41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F4C5BDE-6145-41B9-6895-72DDC018527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C001F86-D9C1-3860-87C0-666FB020BD1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F4738B4-1831-62FE-390C-A0FDA1C685F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E353FA-CCC6-4EBA-5D72-B0C8508D37D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DBF76E4-C42D-71F7-8AC5-D8AED935D17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9D38A47-B7AC-7BBA-F943-430CC26301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0AB7BA0-FB89-EDCA-EB0D-CD034D0CBC9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7DB57D5-8C3D-474D-F4FA-A27CE7C6DE0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E68A345-BB8C-C887-77C7-642FB6A6A78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F411162-A991-4A20-6BEE-08AA78EB171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F4E0615-F7F0-31CA-464C-B8A2729557C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A20F510-8D0D-D0B9-F8E6-75F8CF9FE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1594A5F-F294-D3DE-D193-1F2EA3AA3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3F5FB3A-6ECF-24C2-A769-73F6699177C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6667ED6-E629-58B0-5838-AD38281EEA1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3197748-2F81-5643-7573-1B94FEF2AAE7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8FAD33C-2AC2-9159-1A5A-9BF75A9F939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3232143-A4AA-E9F8-0EF9-9EE139947B3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F1F1A89-7E7E-4C33-E9B4-F598F3F6E25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01A837F6-5BD8-861C-B7FF-97E58D86A86D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B045B556-0E80-99DA-8851-26E30F2F2A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5CA3DA48-21AC-471D-C047-1AB368F0F789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FDCAA23-6225-A720-07DF-FC1929B69F27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7352D2D-D9F9-B50E-B0AF-179E52292B92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58E7F397-7E2D-5E6E-979D-4FFC019810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FC374FC7-727D-E3EE-3A92-C4848B6F3B73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3D38F44-75B5-845C-6352-5E53CB7E7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A32ED85-B26A-325C-4666-75C9B5F54A54}"/>
              </a:ext>
            </a:extLst>
          </p:cNvPr>
          <p:cNvSpPr txBox="1"/>
          <p:nvPr/>
        </p:nvSpPr>
        <p:spPr>
          <a:xfrm>
            <a:off x="9136949" y="1231935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B5E873E-EE9D-2CAB-A73C-F4A3792BA499}"/>
              </a:ext>
            </a:extLst>
          </p:cNvPr>
          <p:cNvSpPr txBox="1"/>
          <p:nvPr/>
        </p:nvSpPr>
        <p:spPr>
          <a:xfrm>
            <a:off x="8971971" y="4257989"/>
            <a:ext cx="23219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المتجهات.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99804440-D2B1-6DC9-3E2C-EB4769BCAE7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76720" y="2226501"/>
            <a:ext cx="1782683" cy="196640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AC8E6695-DF1C-F02C-8EE1-87232BF77AE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483"/>
          <a:stretch/>
        </p:blipFill>
        <p:spPr>
          <a:xfrm>
            <a:off x="570579" y="1106457"/>
            <a:ext cx="8546406" cy="82922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135EE53-C3E0-7766-2990-92CFACB6E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782" t="76119" r="1612" b="-4346"/>
          <a:stretch/>
        </p:blipFill>
        <p:spPr>
          <a:xfrm>
            <a:off x="6659907" y="2102651"/>
            <a:ext cx="2273836" cy="9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72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BABCD-89B0-8B41-F72F-3AD3D9045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EC1937C-AE91-4EEF-25DF-FED9CFD40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9BD496D-02B6-0B64-D343-AF22445AF94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98D5D5-002B-3466-C86F-E7C313CFE4B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4BABEFA-6D4F-50FD-7ACD-4E6EF50E8835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A06A974-3E82-7C5A-4042-159E3B79DB3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0BE1350-2D57-8E0F-181E-33C6828C4F6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3881685-A317-C675-EEBA-A32446E557F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8D69E8D-962D-210E-DCB1-440C132098A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71AD2F8-C86D-2884-2EDB-3C415D8537D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65AD749-7D5B-A00B-A400-8C6BAA1D27DE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ABD5117-6B3F-2A89-164E-FC2C98D35D7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8A40668-C5DE-2F79-37FB-7E938E0D37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2ECEB44-8DE4-EC17-8FE5-BAC47A88692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6EACC59-85EF-2C47-F033-BE483192922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F940BDD-AB8A-5CC0-7154-05B16AF5D08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E7D703A-BCF7-825C-399E-DBDA6DD446E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4819114-A84A-5CFC-4C8B-82D4C7903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D858CC7-BF5E-2C58-ED91-AC8A099E4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F5F5ED6-2125-647D-5C46-1E4D8829B55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EB320C0-8FF1-AFE5-73C3-3FE4B03ADFB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9CA4BE1-680A-A865-5684-F00CBD263985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8FC180F-321A-8B68-C23C-BAF23603C9E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175DC4C-36D4-7D75-077C-14DB0BA6E77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A4CFF18-F9F4-11D0-6C74-987A49CD564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FEC28BB-B0AB-D044-4D53-6BBA7EAA859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F4B70FC-E00A-F879-A5DE-5240F6026386}"/>
              </a:ext>
            </a:extLst>
          </p:cNvPr>
          <p:cNvSpPr txBox="1"/>
          <p:nvPr/>
        </p:nvSpPr>
        <p:spPr>
          <a:xfrm>
            <a:off x="9136230" y="1165408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5671058B-6D1E-689D-9A50-A2FAD3704579}"/>
              </a:ext>
            </a:extLst>
          </p:cNvPr>
          <p:cNvSpPr txBox="1"/>
          <p:nvPr/>
        </p:nvSpPr>
        <p:spPr>
          <a:xfrm>
            <a:off x="8971252" y="4191462"/>
            <a:ext cx="23219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متجه وحدة له نفس الاتجاه لمتجه معطى.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678CDE78-2E33-3675-F0AB-AE8AE056323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76001" y="2159974"/>
            <a:ext cx="1782683" cy="196640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AE3E1A94-90C7-C548-D1BC-049EF418959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95" y="1495394"/>
            <a:ext cx="8580459" cy="34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2D90E-BCED-887A-6CDD-7745D73E8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168FE03-D6F0-5F98-B47C-B024508A8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C59DA60-ED65-0673-851D-A277046D0EF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785D725-8413-2500-E401-E3DCFE091E3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F92B182-CD30-A9D0-0415-E4AA86AF9A2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0C06FE4-BB55-FF06-A269-8F1FF4A99C9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D4041CC-D4A5-9884-1B7E-277170204D4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A5C990-1149-AE10-03C3-DDFD74DF4AC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942FD3E-466C-D7BC-526A-2614730BFFD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1B35F25-A3D3-F24F-89CE-C3A581721F1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C1138DF-AC45-4884-A2E3-A5D82D423F7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F77A363-E6C3-DE85-62DE-8EC322EB0B2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6FFB30B-D85F-8658-2992-19786136916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C6F9A4D-6F76-2F8F-BAF5-55E2F00DC18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715C9FF-DDD9-51C5-7874-EB756F660E4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65667E-795B-3E0C-14EF-F3F5CC800B9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9AFF845-9858-745C-8581-20B074B9CA6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4DBDE13-F2F1-4492-4D00-10CE3A77D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B6E2683-1C46-99C7-048E-4ABD6C807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97EF8DB-3B79-7D18-F3DB-CCAFDE425A9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5D213E6-ED93-6D7B-C11F-9F6DD939D53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8627BD3-E5E5-4E35-98F5-74B41E894BAE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ED89E3-639E-4C85-DF36-80E77457838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E3085AE-8F89-F98D-56B7-CB8462E9C21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92E6987-8FB6-2DBD-931A-6E53540850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3942309-8445-857E-19E6-BD7029DDD247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1EBA1DDC-9D52-8A7D-CB1F-2FD3F8A355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1FEDB51-94C4-4042-AA67-2987E7EBE763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EA1BF546-A06C-B314-2BC4-6B0B7B910B6B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572426C-81BC-EB9F-EC7F-4468BE0BD0B9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6E28EB6F-7F50-E7E1-D659-E6A4433707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D000BED7-AD75-BCE0-03C2-58790A4EDF58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B81880CD-382F-120F-0A7A-1C0E45827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D82ED08-B79E-936E-C6E5-4273FA9EB17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BFCB3983-41FB-3FFC-93C2-69F8424B378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611" y="1173546"/>
            <a:ext cx="8976079" cy="1323439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22D998D-0621-6A7D-46C5-8B39D225B3B0}"/>
              </a:ext>
            </a:extLst>
          </p:cNvPr>
          <p:cNvSpPr txBox="1"/>
          <p:nvPr/>
        </p:nvSpPr>
        <p:spPr>
          <a:xfrm>
            <a:off x="9136230" y="1165408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EDD8553-9D58-E965-3141-C40C5CD29333}"/>
              </a:ext>
            </a:extLst>
          </p:cNvPr>
          <p:cNvSpPr txBox="1"/>
          <p:nvPr/>
        </p:nvSpPr>
        <p:spPr>
          <a:xfrm>
            <a:off x="8971252" y="4191462"/>
            <a:ext cx="23219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متجه وحدة له نفس الاتجاه لمتجه معطى.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9F9DB051-063B-645B-B4BB-F04A4568AB1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76001" y="2159974"/>
            <a:ext cx="1782683" cy="19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55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C430E-7B07-F720-BDA3-88ADC361C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F84EB16-F727-B1E2-9DA6-D5B2C47F2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B4BF72B-D93A-6A58-716E-B0593DCC2A8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CA31F1-BFE2-74E0-8150-3A4F522D9C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5A41590-966D-ED07-B826-00C7673E581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4AEC134-7B0D-D516-E9D0-736B16E7381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CA4F32B-8276-BBF8-CD55-4A94A8C244C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5EE2F5F-AEBA-6339-74A7-53F14019386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70CC834-1EF3-314D-3ADC-526FF88ADA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260AB41-51A6-C113-D4C3-1F60A5D7B5D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A048103-4C7A-1AB2-16C3-34F1D1E44B8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FD02485-E7A9-17EF-FB15-85BDAC70F23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A03524C-73BF-F05E-8F64-BC9512963AC1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82BB530-F1BA-FD22-FBD1-5D8523FE3A4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72C55AD-C8E2-31AB-85F4-EC7D24CB43C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0910BB3-4DB5-D27E-A81E-D3E950FAC80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7263E80-AAC4-1BEB-A9DA-86B33B365EF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9708EFC-07EB-75BA-2923-A5796040B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5CC239C-3630-B13B-86CE-9EDD9DFCE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50B1483-C587-31BF-6256-343718545BA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6BC38E5-4523-28CE-746D-5077B9C9A48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4A27F86-6BB4-C761-77D0-DEAA4BA4DD07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D9037A6-790D-574D-BD6E-DD9DB4623C7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1DF6DA6-ED41-8F71-03D6-0DC2776F4DE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2838364-C791-59C1-1CF0-9E62BF57EE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8F93AEA4-DA79-6860-5F1E-8D78484B931B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0A6ECD7D-6CC6-38D3-7869-BA9E1AD1BA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677DC263-ADFB-732F-321B-3532146D1F1B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0F95FC01-1986-5615-AD6D-AAB3F7FD3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7B7380B-F0BB-742C-6DC0-57CBBD1A487B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9B82AC73-CDE8-AFB7-A477-BF22FB0850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B4434908-7097-E355-6E0F-4EA4ABE40D71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28DF6BE-25BD-26CC-209C-BC52B5B59D4F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D9C82BE-8655-A034-BFD4-4652DFF3E56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256"/>
          <a:stretch/>
        </p:blipFill>
        <p:spPr>
          <a:xfrm>
            <a:off x="657484" y="1160133"/>
            <a:ext cx="8309951" cy="965907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BB2DCE8-822F-4255-A785-D7FC1D65997A}"/>
              </a:ext>
            </a:extLst>
          </p:cNvPr>
          <p:cNvSpPr txBox="1"/>
          <p:nvPr/>
        </p:nvSpPr>
        <p:spPr>
          <a:xfrm>
            <a:off x="9136230" y="1165408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28B50346-29AC-7C1C-F028-2F747B116FE7}"/>
              </a:ext>
            </a:extLst>
          </p:cNvPr>
          <p:cNvSpPr txBox="1"/>
          <p:nvPr/>
        </p:nvSpPr>
        <p:spPr>
          <a:xfrm>
            <a:off x="8971252" y="4191462"/>
            <a:ext cx="23219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متجه وحدة له نفس الاتجاه لمتجه معطى.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DABCAE7B-D85D-8A37-F074-72952F1C5AD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76001" y="2159974"/>
            <a:ext cx="1782683" cy="196640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2F55EFDC-66E1-79D2-2DE8-7F52426F724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29" t="30318" b="37542"/>
          <a:stretch/>
        </p:blipFill>
        <p:spPr>
          <a:xfrm>
            <a:off x="5853590" y="2144689"/>
            <a:ext cx="3113845" cy="104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81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5E4A2-7D51-4191-4783-0357EB702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61C9411-8EC1-4FC5-E67E-F88AD50DE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4B2C401-0C8A-C9CA-81C7-8E0A1D22EF1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CB3C497-3D97-94F0-36FD-9E3916FDB05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0181BB3-C436-A721-7C4F-8F9CABF6611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CBD8EDC-D570-3B6F-8EF6-31C86CF649D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3A843AD-C1A8-AF80-0E8E-C7C867D6B1E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1E333E2-E5CB-3791-4852-8AC6250E6A5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8B0DF47-8156-45A9-8F31-5022AE2263D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5AF070A-72CE-01C7-A875-E2E8843C014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0E30F7A-E3C3-9E9B-7E3C-4B8C38017D8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295CE0B-9E59-79FB-0396-62DBD7FD044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E65B68F-77E8-E406-0AF7-7C36E4E05DC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9EA92A-E907-B5FF-8A24-2604DD0D086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2CB21CC-A8F0-A96B-D8FC-81AE72FABB8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28B1E9F-ADC0-C374-00A8-F648AAD5259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A09769C-D021-0AC8-4685-56AFEC7CABC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3EB4E77-92B3-FF7F-F510-C9648A2EC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452595F-0261-F2DE-A960-4DED1DB7D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7BA825F-CE00-7929-D00D-36ADA8ED93D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72E7C9F-B66B-B7B4-E435-0C895618855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5F2AF5D-5298-CA4C-1054-E6D31B4FBAB8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E9C4C84-B241-B61D-1CBB-573AFB03953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F81974F-0A13-8360-9F38-8A7B3503F26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144C197-DCC5-6B92-D217-46BFB5C6CF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3C2A9EE6-CB3A-A374-6F7F-CB4231AD60D7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51F19495-BF75-F532-02F0-370746CAB9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B3063253-5373-7C56-63B7-0415D25E6B75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2071A55-606E-1772-CA2F-D5E52E1B47A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44B2D900-8ADB-D7D1-C378-2F6F220F6EB2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16E19256-E088-DAC9-3466-2B3C2FA6B8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5ED9F925-1298-9E25-837F-ACD259B581DB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B97D7DF6-561C-5D6F-903A-659BFB019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42A604F-96DE-1423-0628-4DD5A469E2C8}"/>
              </a:ext>
            </a:extLst>
          </p:cNvPr>
          <p:cNvSpPr txBox="1"/>
          <p:nvPr/>
        </p:nvSpPr>
        <p:spPr>
          <a:xfrm>
            <a:off x="9136230" y="1165408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7AF35EA-35D0-FD99-20C9-A511E52EFCA8}"/>
              </a:ext>
            </a:extLst>
          </p:cNvPr>
          <p:cNvSpPr txBox="1"/>
          <p:nvPr/>
        </p:nvSpPr>
        <p:spPr>
          <a:xfrm>
            <a:off x="8971252" y="4191462"/>
            <a:ext cx="23219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متجه وحدة له نفس الاتجاه لمتجه معطى.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0B76909-62E6-9CAF-A675-E6EDB1E6625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76001" y="2159974"/>
            <a:ext cx="1782683" cy="196640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9BB4ABC-BBFF-1E96-3D84-346D985A41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256"/>
          <a:stretch/>
        </p:blipFill>
        <p:spPr>
          <a:xfrm>
            <a:off x="657484" y="1160133"/>
            <a:ext cx="8309951" cy="965907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4BDFC55-9382-60A1-ACAC-ED596B91863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697" t="63870" r="-168" b="3990"/>
          <a:stretch/>
        </p:blipFill>
        <p:spPr>
          <a:xfrm>
            <a:off x="5838672" y="1878720"/>
            <a:ext cx="3113845" cy="104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1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395587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1446/07/14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المتجهات في المستوى الإحداثي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B7195BC-055A-4291-C590-22E343F941EB}"/>
              </a:ext>
            </a:extLst>
          </p:cNvPr>
          <p:cNvSpPr txBox="1"/>
          <p:nvPr/>
        </p:nvSpPr>
        <p:spPr>
          <a:xfrm>
            <a:off x="-134380" y="648146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3A101F4-D093-0838-4135-34F0A60B45E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DC20673-D2EC-C369-236A-9EE7E959A57B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2B5B2102-27F0-15D4-3A91-73544A18D184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1" name="Picture 16">
                <a:extLst>
                  <a:ext uri="{FF2B5EF4-FFF2-40B4-BE49-F238E27FC236}">
                    <a16:creationId xmlns:a16="http://schemas.microsoft.com/office/drawing/2014/main" id="{29CCB43C-C916-0761-BA7E-BCFF0BFA4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365C789D-7BBE-5F91-8D8D-C25A90DFFE57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1D08CE26-4DED-30F3-4020-0AADC5EB6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pic>
        <p:nvPicPr>
          <p:cNvPr id="29" name="صورة 28">
            <a:extLst>
              <a:ext uri="{FF2B5EF4-FFF2-40B4-BE49-F238E27FC236}">
                <a16:creationId xmlns:a16="http://schemas.microsoft.com/office/drawing/2014/main" id="{24DB1BFF-72A4-6F02-853F-AF25E3F6C7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42"/>
          <a:stretch/>
        </p:blipFill>
        <p:spPr>
          <a:xfrm>
            <a:off x="459772" y="2417432"/>
            <a:ext cx="10849728" cy="17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4469E7C-6749-0F53-B2DB-5BCDB887D03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7CB3B51-3A10-F6E6-2D48-31F5A6B7AEC5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5E15A5BE-3242-7C6F-0043-2426D1825096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40" name="Picture 16">
                <a:extLst>
                  <a:ext uri="{FF2B5EF4-FFF2-40B4-BE49-F238E27FC236}">
                    <a16:creationId xmlns:a16="http://schemas.microsoft.com/office/drawing/2014/main" id="{C910D05A-A6BB-773D-391F-C420E7E0D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11F48308-7397-8B52-361B-EA71A69FAFA5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76372B1E-7FB6-1066-C9AF-01B10342C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5A7EE6C-C931-CDC9-6CE3-8C37038A68C1}"/>
              </a:ext>
            </a:extLst>
          </p:cNvPr>
          <p:cNvSpPr txBox="1"/>
          <p:nvPr/>
        </p:nvSpPr>
        <p:spPr>
          <a:xfrm>
            <a:off x="9114058" y="500828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7E4D935-ABC5-8F50-9493-194EED7AFC8E}"/>
              </a:ext>
            </a:extLst>
          </p:cNvPr>
          <p:cNvSpPr txBox="1"/>
          <p:nvPr/>
        </p:nvSpPr>
        <p:spPr>
          <a:xfrm>
            <a:off x="8949080" y="3526882"/>
            <a:ext cx="232195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التعبير عن المتجه بالصورة الإحداثية.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المتجه.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المتجهات.</a:t>
            </a:r>
            <a:b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</a:b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متجه وحدة له نفس الاتجاه لمتجه معطى.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6456A5E9-A48D-2B2C-D275-C90D6FD81BE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53829" y="1495394"/>
            <a:ext cx="1782683" cy="1966405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0A17B9FA-B4B1-8B3F-C570-8E19EB9D72F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982" y="1271715"/>
            <a:ext cx="8443404" cy="27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30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51CFC7A-885C-BFFA-A28A-46ED1AA8A59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5F8BFC1-E7EF-E21E-454A-8859ECB0B346}"/>
              </a:ext>
            </a:extLst>
          </p:cNvPr>
          <p:cNvSpPr txBox="1"/>
          <p:nvPr/>
        </p:nvSpPr>
        <p:spPr>
          <a:xfrm>
            <a:off x="9114058" y="500828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09780E1-5FBC-6274-D9A0-70D96119D689}"/>
              </a:ext>
            </a:extLst>
          </p:cNvPr>
          <p:cNvSpPr txBox="1"/>
          <p:nvPr/>
        </p:nvSpPr>
        <p:spPr>
          <a:xfrm>
            <a:off x="8949080" y="3526882"/>
            <a:ext cx="232195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التعبير عن المتجه بالصورة الإحداثية.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المتجه.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المتجهات.</a:t>
            </a:r>
            <a:b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</a:b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متجه وحدة له نفس الاتجاه لمتجه معطى.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614FF425-B752-18B9-8A17-991778B5D43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53829" y="1495394"/>
            <a:ext cx="1782683" cy="196640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7EC75E66-1360-2545-8E03-7EBD7BC0946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4" y="1227422"/>
            <a:ext cx="8510945" cy="240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8E5397A-985B-1242-F5C2-6EE555A4F22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1D2686F-8D84-6301-26A2-150626AF276A}"/>
              </a:ext>
            </a:extLst>
          </p:cNvPr>
          <p:cNvSpPr txBox="1"/>
          <p:nvPr/>
        </p:nvSpPr>
        <p:spPr>
          <a:xfrm>
            <a:off x="9114058" y="500828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37EF8C3-5651-282A-A51D-1A0F50000209}"/>
              </a:ext>
            </a:extLst>
          </p:cNvPr>
          <p:cNvSpPr txBox="1"/>
          <p:nvPr/>
        </p:nvSpPr>
        <p:spPr>
          <a:xfrm>
            <a:off x="8949080" y="3526882"/>
            <a:ext cx="232195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التعبير عن المتجه بالصورة الإحداثية.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المتجه.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المتجهات.</a:t>
            </a:r>
            <a:b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</a:b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متجه وحدة له نفس الاتجاه لمتجه معطى.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2B184607-3F6A-0AE2-146A-64A0738DBB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53829" y="1495394"/>
            <a:ext cx="1782683" cy="19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738524" y="14430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5 – 11 – 17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99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AutoShape 2" descr="💜">
            <a:extLst>
              <a:ext uri="{FF2B5EF4-FFF2-40B4-BE49-F238E27FC236}">
                <a16:creationId xmlns:a16="http://schemas.microsoft.com/office/drawing/2014/main" id="{7008579A-1F05-F1B2-AA7E-7DBF2960D6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5176" y="41277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srgbClr val="8B2481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F4EA650-2BDB-D5DB-EF72-E49733A14A2F}"/>
              </a:ext>
            </a:extLst>
          </p:cNvPr>
          <p:cNvSpPr txBox="1"/>
          <p:nvPr/>
        </p:nvSpPr>
        <p:spPr>
          <a:xfrm>
            <a:off x="820141" y="3266811"/>
            <a:ext cx="8015147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8B248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تذكري يا جميلتي</a:t>
            </a:r>
            <a:br>
              <a:rPr lang="ar-SA" sz="44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4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الدراسة ليست وسيلة للحصول على الشهادة، بل هي استثمار  في ذهنك ومستقبلك.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396E729-0B2B-CD15-BE58-2A28931048FC}"/>
              </a:ext>
            </a:extLst>
          </p:cNvPr>
          <p:cNvSpPr txBox="1"/>
          <p:nvPr/>
        </p:nvSpPr>
        <p:spPr>
          <a:xfrm>
            <a:off x="9114058" y="500828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CC12C30-95BE-47FC-CC37-1F91EB836B9B}"/>
              </a:ext>
            </a:extLst>
          </p:cNvPr>
          <p:cNvSpPr txBox="1"/>
          <p:nvPr/>
        </p:nvSpPr>
        <p:spPr>
          <a:xfrm>
            <a:off x="8949080" y="3526882"/>
            <a:ext cx="232195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التعبير عن المتجه بالصورة الإحداثية.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المتجه.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المتجهات.</a:t>
            </a:r>
            <a:b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</a:b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متجه وحدة له نفس الاتجاه لمتجه معطى.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B5BC5870-3C22-F339-0CCB-DA3CC5F9DE4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53829" y="1495394"/>
            <a:ext cx="1782683" cy="19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802006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26314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380858">
                  <a:extLst>
                    <a:ext uri="{9D8B030D-6E8A-4147-A177-3AD203B41FA5}">
                      <a16:colId xmlns:a16="http://schemas.microsoft.com/office/drawing/2014/main" val="1028734212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1446/07/14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المتجهات في المستوى الإحداثي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1121450" y="1802218"/>
            <a:ext cx="5498743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التعبير عن المتجه بالصورة الإحداثية.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إيجاد طول المتجه.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العمليات على المتجهات.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إيجاد متجه وحدة له نفس الاتجاه لمتجه معطى.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7859D3-6597-5DCC-2AEE-83D6DD00B50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13B6B169-341A-8E6E-A056-6790BCD1849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1782"/>
          <a:stretch/>
        </p:blipFill>
        <p:spPr>
          <a:xfrm>
            <a:off x="9165248" y="1785328"/>
            <a:ext cx="2085707" cy="4050821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41A83963-2819-06F3-2B85-DB54737797D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2122" y="1697460"/>
            <a:ext cx="2085708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2329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1FC5D1D-1A43-BD53-778E-8439024AC51D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CE8B702-425C-1BE0-B316-32FEE98C9D1B}"/>
              </a:ext>
            </a:extLst>
          </p:cNvPr>
          <p:cNvSpPr txBox="1"/>
          <p:nvPr/>
        </p:nvSpPr>
        <p:spPr>
          <a:xfrm>
            <a:off x="9114058" y="500828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24AEB29-57CD-0FD6-A8FA-817BDE99F660}"/>
              </a:ext>
            </a:extLst>
          </p:cNvPr>
          <p:cNvSpPr txBox="1"/>
          <p:nvPr/>
        </p:nvSpPr>
        <p:spPr>
          <a:xfrm>
            <a:off x="8949080" y="3526882"/>
            <a:ext cx="232195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التعبير عن المتجه بالصورة الإحداثية.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المتجه.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المتجهات.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متجه وحدة له نفس الاتجاه لمتجه معطى.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FCA1E52-85A8-8644-3A5E-A22D66FB824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53829" y="1495394"/>
            <a:ext cx="1782683" cy="19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45651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0F796AD-B91D-C7E9-A62B-7E7DC691B520}"/>
              </a:ext>
            </a:extLst>
          </p:cNvPr>
          <p:cNvGrpSpPr/>
          <p:nvPr/>
        </p:nvGrpSpPr>
        <p:grpSpPr>
          <a:xfrm>
            <a:off x="-127038" y="5604122"/>
            <a:ext cx="3518233" cy="701962"/>
            <a:chOff x="8556201" y="5516826"/>
            <a:chExt cx="3518233" cy="701962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11D708E9-C909-DEEE-768A-751EE580C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6CAD30BF-74D1-D7FE-EA9F-1435DEAF20F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A0B31358-4E69-2C05-7DEA-70E16F438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6DFB18A-4C41-33DE-8819-B3282EA4F8D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79915" y="373560"/>
            <a:ext cx="3046633" cy="1064340"/>
            <a:chOff x="6096000" y="354397"/>
            <a:chExt cx="3046633" cy="1064340"/>
          </a:xfrm>
        </p:grpSpPr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id="{8BCD240B-D400-BA10-6DE3-D15E107FFA3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254" y="1223303"/>
            <a:ext cx="8639498" cy="2753109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53BB5C3-902C-E222-9B17-744EA1D475A2}"/>
              </a:ext>
            </a:extLst>
          </p:cNvPr>
          <p:cNvSpPr txBox="1"/>
          <p:nvPr/>
        </p:nvSpPr>
        <p:spPr>
          <a:xfrm>
            <a:off x="9149601" y="614552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76586E12-3F11-9EB1-E299-9377641C0810}"/>
              </a:ext>
            </a:extLst>
          </p:cNvPr>
          <p:cNvSpPr txBox="1"/>
          <p:nvPr/>
        </p:nvSpPr>
        <p:spPr>
          <a:xfrm>
            <a:off x="8974011" y="3298358"/>
            <a:ext cx="232195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التعبير عن المتجه بالصورة الإحداثية.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المتجه.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المتجهات.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متجه وحدة له نفس الاتجاه لمتجه معطى.</a:t>
            </a: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F8760A61-FBC5-3EB6-9220-2BD9EA1E497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-762" t="1971" r="762" b="57072"/>
          <a:stretch/>
        </p:blipFill>
        <p:spPr>
          <a:xfrm>
            <a:off x="9360491" y="1787129"/>
            <a:ext cx="1782683" cy="14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66CF5-71A0-2AC7-71F7-50FD7B3BA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CAE87FF-2863-3400-78FE-38B32B868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561D547-4141-26F5-92AF-0A6EA06B8A0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AC83727-E4A1-0664-C515-CFBA4EA1FDF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4EF5C64-CEDC-8D9F-B572-C6FF2DD8610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EF57F57-1E88-7229-5F02-32A7EEB703A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9479D5E-C8AD-9BAF-FA0C-D5F3ED11609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B2274D7-5C67-031F-6386-81D6F85F966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D6C7A53-B556-F74C-0202-EF55355C739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8C47739-C6A8-33BA-9C51-B331383C562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7E24224-BEAC-8FC7-A229-07F07CCF34B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93161A1-CFD6-11C4-13AC-17B5C6C62F1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DA3BDDF-9F5D-1FBE-89F6-33692326BCD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EF3A37F-31A4-1266-7E16-DFE1503DEA3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5A9782D-484B-7332-168F-75BD966C98E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05E6202-7DC7-ECBF-74A4-C7471DD701D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0D4EF41-FAB5-39C6-2B29-445575BA62F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FC048D7-0B3E-9C13-2798-85C2D8DE6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950567F-1DEA-250D-ACC1-446990D9D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B9AB147-30F1-94FF-091E-7E13BAE13DA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77AB40E-E5FD-314D-12AC-5E9448FEF5B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8250699-A8C5-C42F-AA29-ACA76014B8E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EBD2624-FAD2-2113-FC86-C1142D54DE1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289726D-05B1-ADE2-3EB4-01F08C019B6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E312C93-B31C-AC82-BEDB-55FC1FC0D8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5645D1F-680F-5D28-04E9-B5881623BC2F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0F49A63-3D57-5E20-CE7D-4BA6FB022712}"/>
              </a:ext>
            </a:extLst>
          </p:cNvPr>
          <p:cNvSpPr txBox="1"/>
          <p:nvPr/>
        </p:nvSpPr>
        <p:spPr>
          <a:xfrm>
            <a:off x="9159470" y="1122600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54660497-C776-36C6-FB65-A882BFC42B02}"/>
              </a:ext>
            </a:extLst>
          </p:cNvPr>
          <p:cNvSpPr txBox="1"/>
          <p:nvPr/>
        </p:nvSpPr>
        <p:spPr>
          <a:xfrm>
            <a:off x="8994492" y="4148654"/>
            <a:ext cx="23219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التعبير عن المتجه بالصورة الإحداثية.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5078C8E8-4C79-42EC-903A-F250F0092EA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99241" y="2117166"/>
            <a:ext cx="1782683" cy="1966405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89A707DE-C782-B140-134B-314DC3A652B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5"/>
          <a:stretch/>
        </p:blipFill>
        <p:spPr>
          <a:xfrm>
            <a:off x="457200" y="1581574"/>
            <a:ext cx="8572500" cy="37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8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E8D4F-6F33-3979-C276-5622F972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34101D8-D89D-ECE8-3BEB-E9CF1C7E2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89A35C6-29A3-CFFB-018D-26DDF9A815F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EF3349D-F5A6-45EE-5555-E6EB4B03CCB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6DB5881-FDE1-3DEE-4E0B-4C97D6E9ED1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068557A-CCAE-C87F-49CD-578CA5154FD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1DC61AD-B954-D304-7515-16068A68BE8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F9D2904-3A45-1312-8B6B-629D6254E01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684C547-B31B-16A0-6DE2-F256560AB16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DF2BDCE-AEF6-2F52-0242-ED9D2E671F2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0AAD2E4-9F11-3FFA-8453-5C7469C73E6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4288283-19EC-09D7-3B12-9569E2EB31F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CC4AC2C-D20B-4BA7-EC2A-2197618E818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DEB0E7B-CAF2-5AFC-18F9-32A5C3C1260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3D59AFF-661E-4ED7-3317-73419C6FE55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3F3F396-485B-DCF7-B984-CD4CD88C721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ABD2388-EA88-7BEF-0792-82DDEC83909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B683313-92A7-76DD-81F5-641A7C5CB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E558985-040E-2A39-A051-FA4F52520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8959D40-3C44-2C63-E169-CD24731A41E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3AFF509-ABF3-C014-1283-EEFA193A136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C3F573C-CA36-3876-D9A5-935ADC890737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612ACA-A979-C4EF-3A10-036802811ED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1FCC1AA-4025-01FB-D3E8-72081C6CDCC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E13F919-E700-E389-DD98-F926E46173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A18B3563-0914-64A8-3682-97B8F1E478D4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3D4C85D-201F-BAC2-1B23-D4452DC8DC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63C9449-E1D3-4A48-137D-47850063908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D93CDA85-C295-D984-84CE-7028ED5DD5D8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D78B4F37-6B05-331D-17E1-8200B97CCA34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D19B8437-3771-D1D0-729F-5B2339DBF7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33150E24-2C09-ECD9-489E-636A2D9BEEE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2C0C3864-59A9-4D19-81EF-1853D0904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4BDEDD1-97E8-8376-451D-AD0F4AECAD4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B16EF33E-87EA-7204-0892-A69D80F2BE5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334" y="1296658"/>
            <a:ext cx="8670424" cy="1108694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1E454CF-7022-8EFA-9089-35A09366FFBE}"/>
              </a:ext>
            </a:extLst>
          </p:cNvPr>
          <p:cNvSpPr txBox="1"/>
          <p:nvPr/>
        </p:nvSpPr>
        <p:spPr>
          <a:xfrm>
            <a:off x="9090728" y="953390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C92F344-F3CF-2F4B-95E9-5479F26C7250}"/>
              </a:ext>
            </a:extLst>
          </p:cNvPr>
          <p:cNvSpPr txBox="1"/>
          <p:nvPr/>
        </p:nvSpPr>
        <p:spPr>
          <a:xfrm>
            <a:off x="8925750" y="3979444"/>
            <a:ext cx="23219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التعبير عن المتجه بالصورة الإحداثية.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4DD34D7F-9A29-D7FD-8A0B-A98B69A4C01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30499" y="1947956"/>
            <a:ext cx="1782683" cy="19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0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4CE44-D26D-E5B5-FD7F-431A40F68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AE30EF2-E5F8-AD2F-9EBC-E29EFE06A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518BF30-55D4-C915-0697-B2461C1C3FB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2265957-A6B8-1F61-1B47-6CE30791DAB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0BB40CF-059F-F564-AA0D-4742A59F72B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0870631-762B-F9C6-25CA-2C605C04C9B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63A36B0-147C-FACF-F993-7E734A3CDC3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FB64AF6-ED58-0B84-3E93-6BAB4ED5843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59CA246-EF0E-72A5-8DF1-824092A6C79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45537DE-9B93-CEC3-257F-B0A889E86B0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3D3E10C-E19C-F94A-369F-365C521D222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C2B1464-01C3-0827-FCCE-CFED24DDC90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ED68610-F933-61EA-0878-52379F65C4C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F0D33C1-2A64-3FFA-60F7-2D96BCECC93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D5E79A2-1D7B-909F-C9A9-289AD1C2942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771B891-9BA4-4565-22A1-C8E077A4E70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75C3A00-947C-1053-7801-BCAA8B5E2E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8C215C9-1462-A49F-02FC-6614EAA6F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B7729A9-92DE-2FF4-BF7A-1946877AE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B7B3890-38DA-E99F-123A-EB5E21B416C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C35D976-799A-2FC6-A61A-C4F903FFD01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90149FC-4FD7-2FFC-7B73-2A2889526A9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A94E0B4-AD65-C738-7456-07BE4CAF89F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82F8FDC-1CAF-DC9A-8315-7BB2CA81387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EF72527-94AC-877E-A547-123E91D74A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83F7C5F-4B9F-EFEF-5319-5E9EF52971F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46892DF-345B-BF2E-78CB-C166BBC39AED}"/>
              </a:ext>
            </a:extLst>
          </p:cNvPr>
          <p:cNvSpPr txBox="1"/>
          <p:nvPr/>
        </p:nvSpPr>
        <p:spPr>
          <a:xfrm>
            <a:off x="9136354" y="1085521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0CA73FA1-36BC-2A3B-4C25-810387CA00FF}"/>
              </a:ext>
            </a:extLst>
          </p:cNvPr>
          <p:cNvSpPr txBox="1"/>
          <p:nvPr/>
        </p:nvSpPr>
        <p:spPr>
          <a:xfrm>
            <a:off x="8971376" y="4111575"/>
            <a:ext cx="23219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المتجه.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1DA90285-96EA-C261-03D5-7C575B3F0C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76125" y="2080087"/>
            <a:ext cx="1782683" cy="196640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0D77969-F24B-90E9-EBA0-51FD6AF277C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733" y="392223"/>
            <a:ext cx="8601243" cy="440055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69A7EA6-977E-D5E2-3E43-4D063A08E8E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298" y="4630311"/>
            <a:ext cx="2576097" cy="18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3012D-F733-329B-20D9-D2762616F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97FA283-5827-47EB-47F1-FFF3CD8D0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84B70E1-4040-100A-C380-97F0DB2F355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62B201B-4066-7070-B62B-08997E880A3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827FEA4-229B-EF52-6CF1-58FD702454B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A878101-51B4-625F-C160-1286B0926E1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7B4E235-8F6F-D79F-0524-1E46881A74F4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9A3B646-0094-FB36-4F45-736EB775A10E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16D019F-D8B6-A41E-AB3C-5E8F41122B1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6E6CB30-83A8-4A9E-3938-711B7218819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B8EF7B-1E8D-53EF-3D90-76D8A45613B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781C8FD-E650-C3D5-A2BF-AA1033D0F2F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D1982A-97A4-83E5-D120-059C813B1B2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31ECBD4-071E-5FA7-1955-40A4A7E1784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E8DFEF6-3499-4364-8F11-E53EB2D875C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0AC8FC4-80D4-B217-9CD8-E1E581073E9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02397BB-5D1E-C1A3-0312-5B0AC070D59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540D9A8-0CFE-07FB-1B39-3BB8D8840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3858FF0-26B5-864A-DCFD-5ADA586F8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1D0230A-2B1A-AFBB-7133-AADF4E2A3BA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1041612-94B9-8E99-652F-FEF97FE625D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BB1D7A0-A9CF-2F02-07EF-42D31B2DC9BC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9822C31-FF82-29FB-936F-14E7CB399ED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3F03CE3-19D3-A7C1-A695-2D680F851A3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A74F82B-FE44-16E8-3BB4-65BAC0D0B7D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6338BAC2-5ADE-DB70-48F0-D835FB6E86BD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BD9ECD01-A72E-86CC-E5D1-316945CD06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4D9BEE97-9605-779C-740D-4999458B46B9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BCB44ED8-182E-E824-9B1A-42114FA185D8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9428920E-8430-0E9F-4EFF-FD95EDB5AAB1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F71C806C-2D99-AF9D-E2D1-D46C5CE995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B9BC93BA-963E-F743-C366-79C7A25122FF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644044F9-B36D-36AB-44B4-CFED4C199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EFCA024-0992-F3FC-996D-73F201957AA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37A5DD9A-C467-41A5-F71D-2A462D1D0FF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300" y="1248929"/>
            <a:ext cx="8681856" cy="1060428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57CF313-F481-0C64-B42C-00FAEEB38170}"/>
              </a:ext>
            </a:extLst>
          </p:cNvPr>
          <p:cNvSpPr txBox="1"/>
          <p:nvPr/>
        </p:nvSpPr>
        <p:spPr>
          <a:xfrm>
            <a:off x="9136354" y="1085521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مقدمة في المتجهات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964AE3B-862D-A2AB-3BC6-720CC1925211}"/>
              </a:ext>
            </a:extLst>
          </p:cNvPr>
          <p:cNvSpPr txBox="1"/>
          <p:nvPr/>
        </p:nvSpPr>
        <p:spPr>
          <a:xfrm>
            <a:off x="8971376" y="4111575"/>
            <a:ext cx="23219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المتجه.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6957E299-52F3-2DF5-13AB-B5D576F44EE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033"/>
          <a:stretch/>
        </p:blipFill>
        <p:spPr>
          <a:xfrm>
            <a:off x="9376125" y="2080087"/>
            <a:ext cx="1782683" cy="19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4460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5469</TotalTime>
  <Words>938</Words>
  <Application>Microsoft Office PowerPoint</Application>
  <PresentationFormat>شاشة عريضة</PresentationFormat>
  <Paragraphs>401</Paragraphs>
  <Slides>23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1" baseType="lpstr">
      <vt:lpstr>AGA Aladdin Regular</vt:lpstr>
      <vt:lpstr>Aptos</vt:lpstr>
      <vt:lpstr>Aptos Display</vt:lpstr>
      <vt:lpstr>Arial</vt:lpstr>
      <vt:lpstr>Calibri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262</cp:revision>
  <dcterms:created xsi:type="dcterms:W3CDTF">2024-08-19T04:20:33Z</dcterms:created>
  <dcterms:modified xsi:type="dcterms:W3CDTF">2025-01-13T20:28:24Z</dcterms:modified>
</cp:coreProperties>
</file>