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5" r:id="rId5"/>
    <p:sldId id="274" r:id="rId6"/>
    <p:sldId id="283" r:id="rId7"/>
    <p:sldId id="284" r:id="rId8"/>
    <p:sldId id="285" r:id="rId9"/>
    <p:sldId id="293" r:id="rId10"/>
    <p:sldId id="286" r:id="rId11"/>
    <p:sldId id="287" r:id="rId12"/>
    <p:sldId id="288" r:id="rId13"/>
    <p:sldId id="289" r:id="rId14"/>
    <p:sldId id="290" r:id="rId15"/>
    <p:sldId id="281" r:id="rId16"/>
    <p:sldId id="294" r:id="rId17"/>
    <p:sldId id="291" r:id="rId18"/>
    <p:sldId id="292" r:id="rId19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06" autoAdjust="0"/>
    <p:restoredTop sz="57214" autoAdjust="0"/>
  </p:normalViewPr>
  <p:slideViewPr>
    <p:cSldViewPr snapToGrid="0">
      <p:cViewPr varScale="1">
        <p:scale>
          <a:sx n="63" d="100"/>
          <a:sy n="63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hyperlink" Target="https://www.desmos.com/calculator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85;&#1610;&#1590;3-2/&#1575;&#1604;&#1603;&#1578;&#1576;%20&#1608;&#1575;&#1604;&#1571;&#1583;&#1604;&#1577;/&#1575;&#1604;&#1587;&#1606;&#1577;%20&#1575;&#1604;&#1579;&#1575;&#1604;&#1579;&#1577;-263-404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10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76501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الاحتمال والتوزيعات الاحتمالية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2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735913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389055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565216" y="212497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5225142" y="1263790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443846DC-533D-70E2-5874-724D2F97F01A}"/>
              </a:ext>
            </a:extLst>
          </p:cNvPr>
          <p:cNvSpPr/>
          <p:nvPr/>
        </p:nvSpPr>
        <p:spPr>
          <a:xfrm>
            <a:off x="311324" y="2081436"/>
            <a:ext cx="4144764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B145955-FD3B-E27D-C4A4-806AFA9BA522}"/>
              </a:ext>
            </a:extLst>
          </p:cNvPr>
          <p:cNvSpPr/>
          <p:nvPr/>
        </p:nvSpPr>
        <p:spPr>
          <a:xfrm>
            <a:off x="1213127" y="115531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0C75E28-504C-5226-B322-66D6661E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152" y="3596183"/>
            <a:ext cx="2771519" cy="114881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E86E25D-54C6-319F-9D64-2C84F4FD34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8388" y="3117437"/>
            <a:ext cx="2803663" cy="21063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2D3056-5031-6154-2CBE-7E2F8E424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0000"/>
          <a:stretch/>
        </p:blipFill>
        <p:spPr>
          <a:xfrm>
            <a:off x="2263712" y="2482408"/>
            <a:ext cx="2193526" cy="33763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D1E4FF6-2556-C47D-CEB0-2A220E391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1924" t="51441" r="1924" b="-1441"/>
          <a:stretch/>
        </p:blipFill>
        <p:spPr>
          <a:xfrm>
            <a:off x="311324" y="2599303"/>
            <a:ext cx="2193526" cy="31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C8615C0-8FC8-2328-9CC6-1C4F9DDC71CC}"/>
              </a:ext>
            </a:extLst>
          </p:cNvPr>
          <p:cNvGrpSpPr/>
          <p:nvPr/>
        </p:nvGrpSpPr>
        <p:grpSpPr>
          <a:xfrm>
            <a:off x="1031631" y="1701230"/>
            <a:ext cx="9710057" cy="4050311"/>
            <a:chOff x="1031631" y="1701230"/>
            <a:chExt cx="9710057" cy="405031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EE29529-2113-1F85-FAB3-310B7BF1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631" y="1701230"/>
              <a:ext cx="9710057" cy="4050311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E32AAC82-F7E5-5109-42DA-2A1B3F0ED142}"/>
                </a:ext>
              </a:extLst>
            </p:cNvPr>
            <p:cNvSpPr/>
            <p:nvPr/>
          </p:nvSpPr>
          <p:spPr>
            <a:xfrm>
              <a:off x="9088845" y="3349364"/>
              <a:ext cx="313063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FA076C3-F979-2804-B812-5B452B67EBA0}"/>
                </a:ext>
              </a:extLst>
            </p:cNvPr>
            <p:cNvSpPr/>
            <p:nvPr/>
          </p:nvSpPr>
          <p:spPr>
            <a:xfrm>
              <a:off x="8659893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71CA0F2E-DD94-CDF2-A4B4-BBB636646491}"/>
                </a:ext>
              </a:extLst>
            </p:cNvPr>
            <p:cNvSpPr/>
            <p:nvPr/>
          </p:nvSpPr>
          <p:spPr>
            <a:xfrm>
              <a:off x="8230941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5FDFD703-0D1C-77BA-9E94-B8B5170C12C1}"/>
                </a:ext>
              </a:extLst>
            </p:cNvPr>
            <p:cNvSpPr/>
            <p:nvPr/>
          </p:nvSpPr>
          <p:spPr>
            <a:xfrm>
              <a:off x="7881649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211A96B-B8C9-75C2-47B5-6187214B313B}"/>
                </a:ext>
              </a:extLst>
            </p:cNvPr>
            <p:cNvSpPr/>
            <p:nvPr/>
          </p:nvSpPr>
          <p:spPr>
            <a:xfrm>
              <a:off x="7452697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81BAB32-2F9C-BF42-592A-21A064BD39B8}"/>
                </a:ext>
              </a:extLst>
            </p:cNvPr>
            <p:cNvSpPr/>
            <p:nvPr/>
          </p:nvSpPr>
          <p:spPr>
            <a:xfrm>
              <a:off x="7023745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A9558F9A-CC78-4005-1F58-C76928669377}"/>
                </a:ext>
              </a:extLst>
            </p:cNvPr>
            <p:cNvSpPr/>
            <p:nvPr/>
          </p:nvSpPr>
          <p:spPr>
            <a:xfrm>
              <a:off x="6594793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5FF6032-5378-9997-2FF2-CF85DBFEC38E}"/>
                </a:ext>
              </a:extLst>
            </p:cNvPr>
            <p:cNvSpPr/>
            <p:nvPr/>
          </p:nvSpPr>
          <p:spPr>
            <a:xfrm>
              <a:off x="6165841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2015E45A-2D54-4554-1EEE-6894BAE39877}"/>
                </a:ext>
              </a:extLst>
            </p:cNvPr>
            <p:cNvSpPr/>
            <p:nvPr/>
          </p:nvSpPr>
          <p:spPr>
            <a:xfrm>
              <a:off x="5736889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9601D4DD-39F1-4ED5-475D-5D22C0882304}"/>
                </a:ext>
              </a:extLst>
            </p:cNvPr>
            <p:cNvSpPr/>
            <p:nvPr/>
          </p:nvSpPr>
          <p:spPr>
            <a:xfrm>
              <a:off x="5307937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E59EF34-9ADC-7B2A-3C21-E4632CF6BDC5}"/>
                </a:ext>
              </a:extLst>
            </p:cNvPr>
            <p:cNvSpPr/>
            <p:nvPr/>
          </p:nvSpPr>
          <p:spPr>
            <a:xfrm>
              <a:off x="4878985" y="3349364"/>
              <a:ext cx="269631" cy="554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صورة 3" descr="صورة تحتوي على نص, كلمات متقاطعة&#10;&#10;تم إنشاء الوصف تلقائياً">
            <a:extLst>
              <a:ext uri="{FF2B5EF4-FFF2-40B4-BE49-F238E27FC236}">
                <a16:creationId xmlns:a16="http://schemas.microsoft.com/office/drawing/2014/main" id="{2038A96F-09B3-76CA-E2A2-CB4F4CED2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5" y="2202443"/>
            <a:ext cx="4228854" cy="22045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72C055-0E37-70AF-4C69-4638CBBAE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1" b="6040"/>
          <a:stretch/>
        </p:blipFill>
        <p:spPr>
          <a:xfrm>
            <a:off x="174135" y="4406953"/>
            <a:ext cx="3088343" cy="23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0EE13AC-9315-D1C0-1F2A-BFF4F3928866}"/>
              </a:ext>
            </a:extLst>
          </p:cNvPr>
          <p:cNvGrpSpPr/>
          <p:nvPr/>
        </p:nvGrpSpPr>
        <p:grpSpPr>
          <a:xfrm>
            <a:off x="4719371" y="1701230"/>
            <a:ext cx="6179179" cy="3920240"/>
            <a:chOff x="4719371" y="1701230"/>
            <a:chExt cx="6179179" cy="392024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0897DC3-3DDA-46CB-B27F-3F7C0A26B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741" b="41161"/>
            <a:stretch/>
          </p:blipFill>
          <p:spPr>
            <a:xfrm>
              <a:off x="4719371" y="1701230"/>
              <a:ext cx="6022317" cy="2941108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2F06849-C405-C287-0D42-C959AA39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551" y="4548044"/>
              <a:ext cx="6095999" cy="1073426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777DFF2-5388-92F2-AD06-00E65F3A3A20}"/>
                </a:ext>
              </a:extLst>
            </p:cNvPr>
            <p:cNvSpPr/>
            <p:nvPr/>
          </p:nvSpPr>
          <p:spPr>
            <a:xfrm>
              <a:off x="8675076" y="3246527"/>
              <a:ext cx="844062" cy="32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27758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9FB72C0-38F9-C926-D27B-62797395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1168297"/>
            <a:ext cx="10424758" cy="26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E05099-E1B4-392E-79C4-AD57D76E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41" y="1701230"/>
            <a:ext cx="9711847" cy="11587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773D18-1C1E-1BD1-7730-AB0C404B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32" y="2775422"/>
            <a:ext cx="6215878" cy="14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491BAD9-49E9-EEDA-36DD-DD074B67F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69" y="1701230"/>
            <a:ext cx="7057292" cy="2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1E83BE3-5F88-255F-32B3-BDEE7943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6"/>
          <a:stretch/>
        </p:blipFill>
        <p:spPr>
          <a:xfrm>
            <a:off x="4431323" y="1701230"/>
            <a:ext cx="6310365" cy="21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B32514-8518-7C02-B66A-B9DC4C08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1701230"/>
            <a:ext cx="7693688" cy="25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C8439B4-9529-3968-4E65-086F45C6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7"/>
          <a:stretch/>
        </p:blipFill>
        <p:spPr>
          <a:xfrm>
            <a:off x="4602420" y="1701230"/>
            <a:ext cx="6139268" cy="41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F70562B-38FA-2C06-31C2-42F441DF2752}"/>
              </a:ext>
            </a:extLst>
          </p:cNvPr>
          <p:cNvGrpSpPr/>
          <p:nvPr/>
        </p:nvGrpSpPr>
        <p:grpSpPr>
          <a:xfrm>
            <a:off x="5099538" y="1701230"/>
            <a:ext cx="5653872" cy="4884317"/>
            <a:chOff x="5099538" y="1701230"/>
            <a:chExt cx="5653872" cy="4884317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4FB02E8B-9817-9552-F151-F09A1A8F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9538" y="1701230"/>
              <a:ext cx="5653872" cy="4884317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FC86B210-AB32-62A6-391D-AD253E60BD85}"/>
                </a:ext>
              </a:extLst>
            </p:cNvPr>
            <p:cNvSpPr/>
            <p:nvPr/>
          </p:nvSpPr>
          <p:spPr>
            <a:xfrm>
              <a:off x="10269415" y="1828800"/>
              <a:ext cx="483995" cy="422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13658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9011696" y="1272828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C1B55DB-7D9E-A155-1414-5FDEBDA0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85" y="2011498"/>
            <a:ext cx="8583626" cy="20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8E1B94D-32E0-FEC3-12FE-03E51FBF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1120090"/>
            <a:ext cx="10104247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0F6D6D-C326-ABA4-66A0-1D91EC99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8" y="1701230"/>
            <a:ext cx="10205697" cy="14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AA79744-44E0-9A72-5CD0-92A88776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1" y="1701230"/>
            <a:ext cx="6259155" cy="42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069AFE3-946D-4612-2477-463519F84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7"/>
          <a:stretch/>
        </p:blipFill>
        <p:spPr>
          <a:xfrm>
            <a:off x="874680" y="1701230"/>
            <a:ext cx="9995596" cy="1147478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FD129D9-AF85-435D-A9EC-E25EAA61A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72434"/>
              </p:ext>
            </p:extLst>
          </p:nvPr>
        </p:nvGraphicFramePr>
        <p:xfrm>
          <a:off x="2442308" y="3035224"/>
          <a:ext cx="8128000" cy="5168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2124649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544470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960882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89022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326011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1789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373002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33535615"/>
                    </a:ext>
                  </a:extLst>
                </a:gridCol>
              </a:tblGrid>
              <a:tr h="51686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1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2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3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4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5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6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7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8</a:t>
                      </a: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41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9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600BC07-8600-756D-97D8-1CDF7C227735}"/>
              </a:ext>
            </a:extLst>
          </p:cNvPr>
          <p:cNvGrpSpPr/>
          <p:nvPr/>
        </p:nvGrpSpPr>
        <p:grpSpPr>
          <a:xfrm>
            <a:off x="3848520" y="1701230"/>
            <a:ext cx="6893168" cy="1536788"/>
            <a:chOff x="3848520" y="1701230"/>
            <a:chExt cx="6893168" cy="1536788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FB6F062-46F1-FFDF-416C-FA95BF905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8520" y="1701230"/>
              <a:ext cx="6893168" cy="1536788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A6B5DC26-FFB1-76C9-6341-EBB33D68BA63}"/>
                </a:ext>
              </a:extLst>
            </p:cNvPr>
            <p:cNvSpPr/>
            <p:nvPr/>
          </p:nvSpPr>
          <p:spPr>
            <a:xfrm>
              <a:off x="5146431" y="2684585"/>
              <a:ext cx="1055077" cy="398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0264799-9E2F-7116-6FE9-F7B1AA7AD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77394"/>
              </p:ext>
            </p:extLst>
          </p:nvPr>
        </p:nvGraphicFramePr>
        <p:xfrm>
          <a:off x="2301631" y="3249142"/>
          <a:ext cx="8128000" cy="5462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753844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789948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698275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40516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35188581"/>
                    </a:ext>
                  </a:extLst>
                </a:gridCol>
              </a:tblGrid>
              <a:tr h="54623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A,C,E,G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5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6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7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59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0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2FE6759-B8CF-6667-50B7-34EF840B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6" y="1124017"/>
            <a:ext cx="10726455" cy="29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3635C10-A4A8-B08D-A306-A2CE15C8FBD7}"/>
              </a:ext>
            </a:extLst>
          </p:cNvPr>
          <p:cNvGrpSpPr/>
          <p:nvPr/>
        </p:nvGrpSpPr>
        <p:grpSpPr>
          <a:xfrm>
            <a:off x="589127" y="1172722"/>
            <a:ext cx="10254283" cy="5006825"/>
            <a:chOff x="589127" y="1172722"/>
            <a:chExt cx="10254283" cy="5006825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39FD3DC6-E727-27AD-8129-E2CA5036C99A}"/>
                </a:ext>
              </a:extLst>
            </p:cNvPr>
            <p:cNvGrpSpPr/>
            <p:nvPr/>
          </p:nvGrpSpPr>
          <p:grpSpPr>
            <a:xfrm>
              <a:off x="589127" y="1172722"/>
              <a:ext cx="10254283" cy="5006825"/>
              <a:chOff x="636019" y="1184445"/>
              <a:chExt cx="10254283" cy="5006825"/>
            </a:xfrm>
          </p:grpSpPr>
          <p:pic>
            <p:nvPicPr>
              <p:cNvPr id="2" name="صورة 1">
                <a:extLst>
                  <a:ext uri="{FF2B5EF4-FFF2-40B4-BE49-F238E27FC236}">
                    <a16:creationId xmlns:a16="http://schemas.microsoft.com/office/drawing/2014/main" id="{C5912269-0DAC-64BD-6452-B923EC898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6019" y="1184445"/>
                <a:ext cx="10052858" cy="2328913"/>
              </a:xfrm>
              <a:prstGeom prst="rect">
                <a:avLst/>
              </a:prstGeom>
            </p:spPr>
          </p:pic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DB8F8C5B-F5A7-1A3A-74AB-1A30AFCF3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497"/>
              <a:stretch/>
            </p:blipFill>
            <p:spPr>
              <a:xfrm>
                <a:off x="975989" y="3429000"/>
                <a:ext cx="9914313" cy="2762270"/>
              </a:xfrm>
              <a:prstGeom prst="rect">
                <a:avLst/>
              </a:prstGeom>
            </p:spPr>
          </p:pic>
        </p:grp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20F0573F-4E55-6A3C-7BEE-4A72D21ADCED}"/>
                </a:ext>
              </a:extLst>
            </p:cNvPr>
            <p:cNvSpPr/>
            <p:nvPr/>
          </p:nvSpPr>
          <p:spPr>
            <a:xfrm>
              <a:off x="5251938" y="3429000"/>
              <a:ext cx="3938954" cy="627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A66BC51-D14B-9321-C8A4-B6B6B9E0B51D}"/>
                </a:ext>
              </a:extLst>
            </p:cNvPr>
            <p:cNvSpPr/>
            <p:nvPr/>
          </p:nvSpPr>
          <p:spPr>
            <a:xfrm>
              <a:off x="8030308" y="5369169"/>
              <a:ext cx="234461" cy="377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9F577F9-6B05-335C-9E41-B9EE1B00DF4B}"/>
                </a:ext>
              </a:extLst>
            </p:cNvPr>
            <p:cNvSpPr/>
            <p:nvPr/>
          </p:nvSpPr>
          <p:spPr>
            <a:xfrm>
              <a:off x="7338647" y="5369169"/>
              <a:ext cx="234461" cy="377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5809D3A-57D1-B18B-8827-449FF4090CB7}"/>
                </a:ext>
              </a:extLst>
            </p:cNvPr>
            <p:cNvSpPr/>
            <p:nvPr/>
          </p:nvSpPr>
          <p:spPr>
            <a:xfrm>
              <a:off x="6646986" y="5369169"/>
              <a:ext cx="234461" cy="377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600392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44</Words>
  <Application>Microsoft Office PowerPoint</Application>
  <PresentationFormat>شاشة عريضة</PresentationFormat>
  <Paragraphs>29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37</cp:revision>
  <dcterms:created xsi:type="dcterms:W3CDTF">2022-01-26T17:10:40Z</dcterms:created>
  <dcterms:modified xsi:type="dcterms:W3CDTF">2025-02-04T06:55:36Z</dcterms:modified>
</cp:coreProperties>
</file>