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6" r:id="rId5"/>
    <p:sldId id="280" r:id="rId6"/>
    <p:sldId id="353" r:id="rId7"/>
    <p:sldId id="345" r:id="rId8"/>
    <p:sldId id="356" r:id="rId9"/>
    <p:sldId id="357" r:id="rId10"/>
    <p:sldId id="358" r:id="rId11"/>
    <p:sldId id="359" r:id="rId12"/>
    <p:sldId id="360" r:id="rId13"/>
    <p:sldId id="361" r:id="rId14"/>
    <p:sldId id="289" r:id="rId15"/>
    <p:sldId id="275" r:id="rId16"/>
    <p:sldId id="274" r:id="rId17"/>
    <p:sldId id="295" r:id="rId1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C687"/>
    <a:srgbClr val="8B2481"/>
    <a:srgbClr val="9D4594"/>
    <a:srgbClr val="FFFFFF"/>
    <a:srgbClr val="C5C000"/>
    <a:srgbClr val="E5E5E5"/>
    <a:srgbClr val="F5E26F"/>
    <a:srgbClr val="E5E57F"/>
    <a:srgbClr val="FFFF65"/>
    <a:srgbClr val="7E58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534" autoAdjust="0"/>
    <p:restoredTop sz="94660"/>
  </p:normalViewPr>
  <p:slideViewPr>
    <p:cSldViewPr snapToGrid="0">
      <p:cViewPr>
        <p:scale>
          <a:sx n="75" d="100"/>
          <a:sy n="75" d="100"/>
        </p:scale>
        <p:origin x="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E6E3E-2616-6439-CC17-21F32E7E2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B421EF0-4ABE-2922-D7B9-1226524C91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2E02AC34-9DB9-6D2C-CE31-A3AA507F1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0699DB9-514D-FD7C-8DB0-FD22DCE539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1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82023-93BD-4225-87A4-481BDADC3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E30D577-AF12-15AA-8EEB-FA315A6591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B760F01-1087-536D-B2E8-427C35C573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17B2ADF-BFAA-3306-C7BA-B03A87850D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17171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C8FA9-5B39-B8EB-FD69-4E717373C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8793224-A0E4-DD8F-D50D-F03F48C48A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CF0CC797-0121-1514-8925-92A2D32A2C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FF044A7-05F0-C7EA-F5F2-B9EE237FA9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35730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EDA6D-AB8B-E619-89DA-B30918C98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F963C27-74E5-676A-E115-8120D44D06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5FC6A715-3CB0-2904-198E-CFE392EAA0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86A980A-F8D2-AA63-1495-E7ECA64A8B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9599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25902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79494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50121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95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22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0891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0845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9950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CB2F5-F084-7F25-DF5F-E15724A15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1FD85F1-0E2B-EA1D-2F28-508379842B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3123963B-F009-1428-A3D4-E20F2F5DF3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A62D1D8-0729-BCB2-E169-F0D90A644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6108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2CF1C-5745-1316-A00E-34B8E4A43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C3C92409-8CB5-18CC-EDAC-DB127615FD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BA4C1FD-5A7B-66CE-E933-B45B6A6C02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E299844-7948-DB67-FF3B-FF3F756FD8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6761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72A3B-E34F-252E-801B-6AA4E7AEE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020E5725-B29F-BCE9-F033-14BFB1972F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54353A2-D43D-D9EE-CE7A-8217D833E2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F632FAB-6741-310F-C1C8-ED7919D06D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0151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2C77B-3DAB-6F38-1999-3F4A37DFC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7176BD6-C6BE-3B07-21A0-BC792718BD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CFDC1670-8388-1D2A-87B1-72354DE2E0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7136757-8476-A886-9047-FACF907DDE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4210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CAAB9A2-F1D2-C5EB-1452-C28945F671F0}"/>
              </a:ext>
            </a:extLst>
          </p:cNvPr>
          <p:cNvSpPr txBox="1"/>
          <p:nvPr userDrawn="1"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23/07/46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&#1575;&#1604;&#1587;&#1580;&#1604;&#1575;&#1578;/&#1587;&#1580;&#1604;%201446.xlsm" TargetMode="External"/><Relationship Id="rId11" Type="http://schemas.openxmlformats.org/officeDocument/2006/relationships/image" Target="../media/image8.png"/><Relationship Id="rId5" Type="http://schemas.openxmlformats.org/officeDocument/2006/relationships/image" Target="../media/image3.jpg"/><Relationship Id="rId10" Type="http://schemas.openxmlformats.org/officeDocument/2006/relationships/image" Target="../media/image7.pn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3.jpg"/><Relationship Id="rId10" Type="http://schemas.openxmlformats.org/officeDocument/2006/relationships/image" Target="../media/image13.png"/><Relationship Id="rId4" Type="http://schemas.openxmlformats.org/officeDocument/2006/relationships/image" Target="../media/image2.jpeg"/><Relationship Id="rId9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13.png"/><Relationship Id="rId4" Type="http://schemas.openxmlformats.org/officeDocument/2006/relationships/image" Target="../media/image2.jpeg"/><Relationship Id="rId9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3.jpg"/><Relationship Id="rId10" Type="http://schemas.openxmlformats.org/officeDocument/2006/relationships/image" Target="../media/image25.png"/><Relationship Id="rId4" Type="http://schemas.openxmlformats.org/officeDocument/2006/relationships/image" Target="../media/image2.jpeg"/><Relationship Id="rId9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3.jpg"/><Relationship Id="rId10" Type="http://schemas.openxmlformats.org/officeDocument/2006/relationships/image" Target="../media/image26.png"/><Relationship Id="rId4" Type="http://schemas.openxmlformats.org/officeDocument/2006/relationships/image" Target="../media/image2.jpeg"/><Relationship Id="rId9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1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3.jpg"/><Relationship Id="rId10" Type="http://schemas.openxmlformats.org/officeDocument/2006/relationships/image" Target="../media/image13.png"/><Relationship Id="rId4" Type="http://schemas.openxmlformats.org/officeDocument/2006/relationships/image" Target="../media/image2.jpe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13.png"/><Relationship Id="rId4" Type="http://schemas.openxmlformats.org/officeDocument/2006/relationships/image" Target="../media/image2.jpe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3.jpg"/><Relationship Id="rId10" Type="http://schemas.openxmlformats.org/officeDocument/2006/relationships/image" Target="../media/image22.png"/><Relationship Id="rId4" Type="http://schemas.openxmlformats.org/officeDocument/2006/relationships/image" Target="../media/image2.jpe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281C035-21BA-1515-38EA-26540E0FFD0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9E6FD20-B90F-AB8B-626B-3A87090CF20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مهاراتي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DDB1D0-3957-27ED-5455-2C39535B06C1}"/>
              </a:ext>
            </a:extLst>
          </p:cNvPr>
          <p:cNvSpPr txBox="1"/>
          <p:nvPr/>
        </p:nvSpPr>
        <p:spPr>
          <a:xfrm rot="16200000">
            <a:off x="10917933" y="226232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EEBEF63-B8AE-2CB2-6B18-980B2348ED1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E6A7CB9-988A-907A-393A-76411849183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2ABF481-265F-AA5E-3E76-DC70D07DFB8C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AB6A7C7-4D7D-FDC8-12FE-82F5C539C7D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63689D8-F1B1-BB15-B14A-53E53DE8CC4A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DAB44B1-589F-FAAE-E923-E7804EC9F821}"/>
              </a:ext>
            </a:extLst>
          </p:cNvPr>
          <p:cNvSpPr/>
          <p:nvPr/>
        </p:nvSpPr>
        <p:spPr>
          <a:xfrm>
            <a:off x="11388712" y="69944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graphicFrame>
        <p:nvGraphicFramePr>
          <p:cNvPr id="31" name="جدول 30">
            <a:extLst>
              <a:ext uri="{FF2B5EF4-FFF2-40B4-BE49-F238E27FC236}">
                <a16:creationId xmlns:a16="http://schemas.microsoft.com/office/drawing/2014/main" id="{35CF97F9-8AC5-7705-F65F-2A83713C5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978188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الخميس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1446/07/23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المتجهات في الفضاء الثلاثي الأبعاد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36" name="صورة 35">
            <a:extLst>
              <a:ext uri="{FF2B5EF4-FFF2-40B4-BE49-F238E27FC236}">
                <a16:creationId xmlns:a16="http://schemas.microsoft.com/office/drawing/2014/main" id="{E1B9892B-CA8D-CF3C-180E-05F4CD618F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82C36323-9CB8-4349-201D-304800328455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8B248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حل الواجب</a:t>
            </a:r>
          </a:p>
        </p:txBody>
      </p:sp>
      <p:pic>
        <p:nvPicPr>
          <p:cNvPr id="25" name="رسم 24" descr="دفتر العناوين مع تعبئة خالصة">
            <a:hlinkClick r:id="rId6" action="ppaction://hlinkfile"/>
            <a:extLst>
              <a:ext uri="{FF2B5EF4-FFF2-40B4-BE49-F238E27FC236}">
                <a16:creationId xmlns:a16="http://schemas.microsoft.com/office/drawing/2014/main" id="{7EC52051-9654-2F71-4829-536915ED2E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4196" y="1777900"/>
            <a:ext cx="1318181" cy="1318181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05470039-069F-A79A-5E2C-A42417FCF014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2F997B95-689E-6F0B-72C7-43E23B8DBEA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55740" y="2381999"/>
            <a:ext cx="4943475" cy="3971925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59610AAD-7821-FF65-46B0-196BB24177D2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0911" y="1716863"/>
            <a:ext cx="2695575" cy="838200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67111E5C-9674-1369-217D-957CAB040927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-97415" y="1584958"/>
            <a:ext cx="546735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B59C6-CCC2-876B-70A6-F3F446DC5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611F0AEB-E62B-F38D-193A-3444C27B87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C803612F-F2DF-05DD-C554-026CAFD27850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093048C-FC38-1F6E-5EE4-ADAC172B855C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7881EAB9-88AB-E432-49E4-69E3802C061A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95FBC58-7DB8-B73C-790D-263968D53C15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822FACA0-CE5E-7511-10B8-163114FF1509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733A6AC-266B-A5FC-365B-EFD3C16178D5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107AB63-779F-A9C1-C3D2-559FC1074348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CE26D42-8C91-6B39-8387-E96F153F9E22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8A20644-CFC6-477C-D3A0-52D792B17F5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B0C18F37-E748-AA82-6BA5-E1DE401CAB3B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C258EE1-45EB-E70D-27D0-A555ABE0BAC0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3E3BBB9-9B66-DBEF-C11D-D1876D5196CB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B7AF4EC4-5DE1-BF34-00CB-D025F5084E95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F22C0CC-23F2-8133-E030-B046B980F260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55056662-3FAC-C7D9-C6FE-04F8E2148527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AF1500C8-348B-CC07-68B8-F229E20114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8F8CB6D-26E6-5951-705B-7E1DD3647B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1BD6C2D0-B53E-4C19-01D3-25A78DA64DFE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A64039E7-A769-3EED-AA41-6DE701189E2D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C24AC1D9-BB9F-9FDB-70AE-EB70B7A6D27A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B1435E0-EBB5-1B0B-7D19-6772FEFB9959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6D93C1C4-BEE2-5A37-51A3-D63B45B6880D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E5962E13-3770-8B6B-883F-B9C7482EE1B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680016EE-F5A8-F35F-0465-4BAB6D852796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AA550CCB-31C6-FBB5-A59D-30D7CB2979A6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2E802951-D83A-9F20-F81A-E0FC271AE20A}"/>
              </a:ext>
            </a:extLst>
          </p:cNvPr>
          <p:cNvSpPr txBox="1"/>
          <p:nvPr/>
        </p:nvSpPr>
        <p:spPr>
          <a:xfrm>
            <a:off x="9081602" y="4116097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التعبير عن المتجهات في الفضاء جبريًا.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0A8A62F0-C9E2-454D-6D75-BC8C5DE5BE66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AE6D627B-5E1F-E6F5-0CE6-DB8EE4823230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6697" y="904874"/>
            <a:ext cx="8664527" cy="504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363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62F87-AD1E-2321-CC2F-4CA61D708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9ADBC527-A899-73F1-7D48-5D801413C1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D998AE16-CCE6-6E2D-6AD8-25672169D044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D4BB0C9-E9EE-6665-CC72-723FD408135E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A9F5FC99-3A65-94A1-D77A-590F39123FBC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0A5D354-7553-039E-4159-F084D3C94DFB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A6AFFF4-07F8-69A5-E1FA-B21C867B02C0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CA9EBCD-A62F-15F8-5789-3AF0C34A526A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31FAA26-25D4-28A9-7895-C6CC07E8773C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DAF863F9-E5F3-295C-0215-D40AE64D57E2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140D0F6-DB82-B1B9-7A9C-A12FDC4C9014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E188B467-5374-A0EE-DC53-622372DDE9F8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69121EE-EC67-38DC-B0E5-4586081280E1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7FCF885-FCB1-8EE1-43BB-D0761877F790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46755FF-4C25-2065-AC6C-7F6088BE850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9041AC9-8345-FFDB-2802-DC61C164588A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55E7CFAD-DACF-FE47-A9B2-5F14AB6DBA3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D1EE4835-6EB9-BC69-5CE5-DAAC6DE867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EF9A1740-07FE-4E5E-0A65-A41E0AAB36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15D031CB-85C1-83DA-90F9-E62AA4D67805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E8778A78-E918-83F5-E152-47277306ACEA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B2574379-F4A6-A892-02BC-DF7FEA1380F4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BA76E3A-DD8E-56B6-3AFC-D4154939AD6C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30D5D284-8199-4B20-78AA-2A989F661D6C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AB67AB00-89AC-9A5C-82F3-F8DC958214B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BBA9D37D-3FC5-FE5C-8E26-E55DD61BF36A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2A3BDA04-C43F-E7D2-0F2C-35A34E2B969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450BD30D-26D3-E4DE-6276-CECE7B468069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2AD51D80-4FC1-ACD8-2380-77CB2865FF21}"/>
              </a:ext>
            </a:extLst>
          </p:cNvPr>
          <p:cNvGrpSpPr/>
          <p:nvPr/>
        </p:nvGrpSpPr>
        <p:grpSpPr>
          <a:xfrm>
            <a:off x="8435340" y="5538997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DFA05FE6-64F0-D316-D6FD-704181CBAC36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F268FCC3-4602-618A-C70D-454C7C50C75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DBDBE5B4-4197-3B8B-1937-21A90167CBBE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263381B5-E286-65DF-2C57-69CDCBBCBF2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6D1465B4-6F2F-5D18-557F-070CAB62B227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2442650F-441F-2F56-A447-6A38855B07B2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5669" y="1275470"/>
            <a:ext cx="8631842" cy="1152525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07400A6E-2809-CF05-1D16-C5CC014483FC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DCCC3D86-5386-0A17-C138-86B2AFA92366}"/>
              </a:ext>
            </a:extLst>
          </p:cNvPr>
          <p:cNvSpPr txBox="1"/>
          <p:nvPr/>
        </p:nvSpPr>
        <p:spPr>
          <a:xfrm>
            <a:off x="9081602" y="4116097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التعبير عن المتجهات في الفضاء جبريًا.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52F01E70-6398-7473-1484-6F10F059661D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272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42088-22E7-F83E-643C-07D15EFC7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4A80B29C-BAB5-9610-543D-FDC3D13A98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EBAD324B-4F1A-5F75-EF9F-D17C1E1397C7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0A4A3D3-9905-EE5F-836D-9A6AE8C1992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C885D5F0-39EC-E00F-E060-AC692C817A97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2D063E0-0A35-2882-870A-834A31EB37BE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0EFA77E1-3A71-176E-810A-DCB89B4E83FA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010C07A-D39B-2C11-17EE-39F05C7F0980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5E3A99F1-07BD-6F2A-1C31-995B9AAF8C13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C5FA10F-9202-6CC9-9189-C0AC0DFFE26D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5B3662C9-27D3-227B-598F-FFFF45062B5D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8447F5D5-9781-6F27-AB7D-ADBF1A72D88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3DC3E3F-CED7-AA3D-EFF7-5F8D7581BA12}"/>
              </a:ext>
            </a:extLst>
          </p:cNvPr>
          <p:cNvSpPr txBox="1"/>
          <p:nvPr/>
        </p:nvSpPr>
        <p:spPr>
          <a:xfrm rot="16200000">
            <a:off x="10856906" y="3401838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F1BA24B-379C-4C88-B62C-E4560DE358A8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58C859D4-8C8B-83B2-0D1B-45AECC350E2B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FCDB4A1-8C59-E6C5-DFB1-75E9C4057231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2B6C2D3A-46CE-E5EC-2BF4-BF5F4963ACE1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9F7F1428-7511-64D5-9922-F169CFFFD1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3DE5067D-08B7-A63F-95AD-CAC306ACA7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8576E38-DDC7-5EAA-4329-C62D71655964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135A4A7E-6621-1036-FFA3-20166A9A5F04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20EE55A3-87E3-3431-4356-12BA53372BCE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8ABF490-207B-3EC4-2E19-B274C8045E4B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6FB4C8CF-2693-15F0-7045-D090CB458D08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C098C1EB-3381-742B-FBD3-CF930CEACE9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350ED54F-0CA9-E7C1-3728-7AB71EB6970B}"/>
              </a:ext>
            </a:extLst>
          </p:cNvPr>
          <p:cNvGrpSpPr/>
          <p:nvPr/>
        </p:nvGrpSpPr>
        <p:grpSpPr>
          <a:xfrm>
            <a:off x="8471153" y="5650829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C5B9AB32-1D5B-6BE3-619A-E7684D28ED3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FBD40439-9AE5-1C56-5FF7-380C99893FAC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DC7F42F7-F0CD-FF81-3543-AF860C6FD16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912B70B9-8BEB-41C4-D834-5EFDC76913E6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533BFB51-5E4C-6AE1-EE01-0131468E9C0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86D42083-4B1E-2A5C-A90F-E3ADABEDED24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0DBD89DD-83C2-2F3B-6A89-B803C69199F7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E31A22ED-9596-6A12-5962-CB16B840CA85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783"/>
          <a:stretch/>
        </p:blipFill>
        <p:spPr>
          <a:xfrm>
            <a:off x="583919" y="908343"/>
            <a:ext cx="8480410" cy="1435102"/>
          </a:xfrm>
          <a:custGeom>
            <a:avLst/>
            <a:gdLst>
              <a:gd name="connsiteX0" fmla="*/ 0 w 8480410"/>
              <a:gd name="connsiteY0" fmla="*/ 0 h 1435102"/>
              <a:gd name="connsiteX1" fmla="*/ 8480410 w 8480410"/>
              <a:gd name="connsiteY1" fmla="*/ 0 h 1435102"/>
              <a:gd name="connsiteX2" fmla="*/ 8480410 w 8480410"/>
              <a:gd name="connsiteY2" fmla="*/ 1435102 h 1435102"/>
              <a:gd name="connsiteX3" fmla="*/ 2743586 w 8480410"/>
              <a:gd name="connsiteY3" fmla="*/ 1435102 h 1435102"/>
              <a:gd name="connsiteX4" fmla="*/ 2743586 w 8480410"/>
              <a:gd name="connsiteY4" fmla="*/ 793506 h 1435102"/>
              <a:gd name="connsiteX5" fmla="*/ 1485185 w 8480410"/>
              <a:gd name="connsiteY5" fmla="*/ 793506 h 1435102"/>
              <a:gd name="connsiteX6" fmla="*/ 1485185 w 8480410"/>
              <a:gd name="connsiteY6" fmla="*/ 1435102 h 1435102"/>
              <a:gd name="connsiteX7" fmla="*/ 0 w 8480410"/>
              <a:gd name="connsiteY7" fmla="*/ 1435102 h 1435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480410" h="1435102">
                <a:moveTo>
                  <a:pt x="0" y="0"/>
                </a:moveTo>
                <a:lnTo>
                  <a:pt x="8480410" y="0"/>
                </a:lnTo>
                <a:lnTo>
                  <a:pt x="8480410" y="1435102"/>
                </a:lnTo>
                <a:lnTo>
                  <a:pt x="2743586" y="1435102"/>
                </a:lnTo>
                <a:lnTo>
                  <a:pt x="2743586" y="793506"/>
                </a:lnTo>
                <a:lnTo>
                  <a:pt x="1485185" y="793506"/>
                </a:lnTo>
                <a:lnTo>
                  <a:pt x="1485185" y="1435102"/>
                </a:lnTo>
                <a:lnTo>
                  <a:pt x="0" y="1435102"/>
                </a:lnTo>
                <a:close/>
              </a:path>
            </a:pathLst>
          </a:cu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373E817F-D136-4B1A-87CB-95FC49D79027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1A1A6CF7-405B-1213-A5AA-00DBF969E245}"/>
              </a:ext>
            </a:extLst>
          </p:cNvPr>
          <p:cNvSpPr txBox="1"/>
          <p:nvPr/>
        </p:nvSpPr>
        <p:spPr>
          <a:xfrm>
            <a:off x="9081602" y="4116097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التعبير عن المتجهات في الفضاء جبريًا.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34CCEFEE-BFB5-258E-D63E-7C4262500728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DE144382-0AFD-DA53-AB00-4F979C1FF0C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8686" t="44921" b="32112"/>
          <a:stretch/>
        </p:blipFill>
        <p:spPr>
          <a:xfrm>
            <a:off x="3864701" y="2366305"/>
            <a:ext cx="5199627" cy="74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73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7B9A2-69C9-7566-CB2E-F90404928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24773CB-A747-58EA-DEA1-766F808F7D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96D8944-A73D-3CB1-29FE-1957308B8770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A644C0E-5D5A-9F77-BE61-FBA9E7840C5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C049AC38-52CE-2F8C-F048-2BEA80BEAA83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2A0BBAA-06C9-2557-13F0-9D3B3E10226A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90FB90B0-0306-6EBE-2BA6-65CD73789099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D4FC50C-CC28-0DCB-1379-C9DC693B5D9E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9B144FF-5D31-7ACA-0BC8-EAC063718712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6D6D64A-87C7-83E2-5ECF-3AF5A62C87E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BCC3F406-D766-ADBF-525E-AD6DF98A039B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ED4237-93C5-A436-DA95-65355C032ED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286A8A3-8E53-28CD-C6FE-0C69F384A24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9844DE6-8158-692B-8A7B-8A29207DBD9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6CA491AF-E343-0E1F-4A59-620BE59447C2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4670FE0-464E-2666-9C3E-F550CBC4A82F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41764BDE-436A-2BE2-76B4-96CD635C8A90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1F4C2AD4-5961-AA3C-564B-1F2F4CBA0F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346DBF4C-925B-20D9-94E8-1555285491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A3F56ED4-58E7-FB8B-F55B-897A9BF0D490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CDBCCC62-444B-8B7C-10DF-DC5F35507068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82D6455-FF94-EC4A-A36D-29326FE00D77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7574103-69BB-D252-1985-339576DEB8D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A9AA4BFB-3836-F3FE-51CD-3B77A13B3C97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1CFFAAA-882E-207C-AC0F-8CF7A5E68D0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59BD2B89-2C3A-31A0-4746-5F395FF8085E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8FC3A375-81E8-CF4F-15CD-0105D33F6A3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EA35BD39-7A17-109B-4EF3-536A42C95CE5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0F1F49B1-345C-A678-ACC1-B543E0EB3CD1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2B4970B3-FD4F-1522-3E45-D0D8BB2D7ED9}"/>
              </a:ext>
            </a:extLst>
          </p:cNvPr>
          <p:cNvGrpSpPr/>
          <p:nvPr/>
        </p:nvGrpSpPr>
        <p:grpSpPr>
          <a:xfrm>
            <a:off x="8518436" y="5628416"/>
            <a:ext cx="3518233" cy="701962"/>
            <a:chOff x="8556201" y="5516826"/>
            <a:chExt cx="3518233" cy="701962"/>
          </a:xfrm>
        </p:grpSpPr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62AE8C78-8514-722A-EAB5-88FC30FD388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94F3D0F3-3E31-3EA0-7D20-F14DAA3812B4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2EFA78DC-C227-E085-8D68-5714368E193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23A4796-A4D9-F9F0-B37D-163CB611960C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7BF199F8-B452-E874-E24B-DA70981EF5BD}"/>
              </a:ext>
            </a:extLst>
          </p:cNvPr>
          <p:cNvSpPr txBox="1"/>
          <p:nvPr/>
        </p:nvSpPr>
        <p:spPr>
          <a:xfrm>
            <a:off x="9081602" y="4116097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التعبير عن المتجهات في الفضاء جبريًا.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67E9A784-5A68-C6D7-2E0D-F6F530E5D764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894EC3D7-2517-4BEC-614C-1F9CFAC598AE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783"/>
          <a:stretch/>
        </p:blipFill>
        <p:spPr>
          <a:xfrm>
            <a:off x="583919" y="908343"/>
            <a:ext cx="8480410" cy="1435102"/>
          </a:xfrm>
          <a:custGeom>
            <a:avLst/>
            <a:gdLst>
              <a:gd name="connsiteX0" fmla="*/ 0 w 8480410"/>
              <a:gd name="connsiteY0" fmla="*/ 0 h 1435102"/>
              <a:gd name="connsiteX1" fmla="*/ 8480410 w 8480410"/>
              <a:gd name="connsiteY1" fmla="*/ 0 h 1435102"/>
              <a:gd name="connsiteX2" fmla="*/ 8480410 w 8480410"/>
              <a:gd name="connsiteY2" fmla="*/ 1435102 h 1435102"/>
              <a:gd name="connsiteX3" fmla="*/ 2743586 w 8480410"/>
              <a:gd name="connsiteY3" fmla="*/ 1435102 h 1435102"/>
              <a:gd name="connsiteX4" fmla="*/ 2743586 w 8480410"/>
              <a:gd name="connsiteY4" fmla="*/ 793506 h 1435102"/>
              <a:gd name="connsiteX5" fmla="*/ 1485185 w 8480410"/>
              <a:gd name="connsiteY5" fmla="*/ 793506 h 1435102"/>
              <a:gd name="connsiteX6" fmla="*/ 1485185 w 8480410"/>
              <a:gd name="connsiteY6" fmla="*/ 1435102 h 1435102"/>
              <a:gd name="connsiteX7" fmla="*/ 0 w 8480410"/>
              <a:gd name="connsiteY7" fmla="*/ 1435102 h 1435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480410" h="1435102">
                <a:moveTo>
                  <a:pt x="0" y="0"/>
                </a:moveTo>
                <a:lnTo>
                  <a:pt x="8480410" y="0"/>
                </a:lnTo>
                <a:lnTo>
                  <a:pt x="8480410" y="1435102"/>
                </a:lnTo>
                <a:lnTo>
                  <a:pt x="2743586" y="1435102"/>
                </a:lnTo>
                <a:lnTo>
                  <a:pt x="2743586" y="793506"/>
                </a:lnTo>
                <a:lnTo>
                  <a:pt x="1485185" y="793506"/>
                </a:lnTo>
                <a:lnTo>
                  <a:pt x="1485185" y="1435102"/>
                </a:lnTo>
                <a:lnTo>
                  <a:pt x="0" y="1435102"/>
                </a:lnTo>
                <a:close/>
              </a:path>
            </a:pathLst>
          </a:cu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DCF2FC8D-C933-0ADF-1DEA-C1611EE6EAE4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8520" t="74632" r="166" b="2401"/>
          <a:stretch/>
        </p:blipFill>
        <p:spPr>
          <a:xfrm>
            <a:off x="3864701" y="2366305"/>
            <a:ext cx="5199627" cy="74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839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E9E5B3F0-6B9C-0941-AF7E-9891C1FC5405}"/>
              </a:ext>
            </a:extLst>
          </p:cNvPr>
          <p:cNvGrpSpPr/>
          <p:nvPr/>
        </p:nvGrpSpPr>
        <p:grpSpPr>
          <a:xfrm>
            <a:off x="6123182" y="417074"/>
            <a:ext cx="3046815" cy="1017203"/>
            <a:chOff x="4941387" y="2038821"/>
            <a:chExt cx="3046815" cy="1017203"/>
          </a:xfrm>
        </p:grpSpPr>
        <p:pic>
          <p:nvPicPr>
            <p:cNvPr id="48" name="Picture 12">
              <a:extLst>
                <a:ext uri="{FF2B5EF4-FFF2-40B4-BE49-F238E27FC236}">
                  <a16:creationId xmlns:a16="http://schemas.microsoft.com/office/drawing/2014/main" id="{1DABF146-D638-0650-6DD3-8BB1FC14DA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مربع نص 48">
              <a:extLst>
                <a:ext uri="{FF2B5EF4-FFF2-40B4-BE49-F238E27FC236}">
                  <a16:creationId xmlns:a16="http://schemas.microsoft.com/office/drawing/2014/main" id="{86E80852-F1A6-63E1-329B-EFCCA435AB7C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تحصيلي</a:t>
              </a:r>
            </a:p>
          </p:txBody>
        </p:sp>
      </p:grp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74469E7C-6749-0F53-B2DB-5BCDB887D032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17CB3B51-3A10-F6E6-2D48-31F5A6B7AEC5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38" name="مجموعة 37">
              <a:extLst>
                <a:ext uri="{FF2B5EF4-FFF2-40B4-BE49-F238E27FC236}">
                  <a16:creationId xmlns:a16="http://schemas.microsoft.com/office/drawing/2014/main" id="{5E15A5BE-3242-7C6F-0043-2426D1825096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40" name="Picture 16">
                <a:extLst>
                  <a:ext uri="{FF2B5EF4-FFF2-40B4-BE49-F238E27FC236}">
                    <a16:creationId xmlns:a16="http://schemas.microsoft.com/office/drawing/2014/main" id="{C910D05A-A6BB-773D-391F-C420E7E0D8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11F48308-7397-8B52-361B-EA71A69FAFA5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39" name="صورة 38">
              <a:extLst>
                <a:ext uri="{FF2B5EF4-FFF2-40B4-BE49-F238E27FC236}">
                  <a16:creationId xmlns:a16="http://schemas.microsoft.com/office/drawing/2014/main" id="{76372B1E-7FB6-1066-C9AF-01B10342C90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55067046-8397-14DD-9410-887137AD6134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3F247F83-5260-2E73-AB5E-B0B4ED14CF43}"/>
              </a:ext>
            </a:extLst>
          </p:cNvPr>
          <p:cNvSpPr txBox="1"/>
          <p:nvPr/>
        </p:nvSpPr>
        <p:spPr>
          <a:xfrm>
            <a:off x="9081602" y="4116097"/>
            <a:ext cx="2211935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العمليات على المتجهات في الفضاء.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التعبير عن المتجهات في الفضاء جبريًا.</a:t>
            </a: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97E1D173-0B71-1FE7-10A7-0E1A0561196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D5D54E9D-5078-5378-C220-F4227DE364EF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87" b="3460"/>
          <a:stretch/>
        </p:blipFill>
        <p:spPr>
          <a:xfrm>
            <a:off x="582889" y="1410309"/>
            <a:ext cx="8389101" cy="171126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8330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3C1741B0-B173-5C27-FE1D-04F21323DE3D}"/>
              </a:ext>
            </a:extLst>
          </p:cNvPr>
          <p:cNvGrpSpPr/>
          <p:nvPr/>
        </p:nvGrpSpPr>
        <p:grpSpPr>
          <a:xfrm>
            <a:off x="6068816" y="395199"/>
            <a:ext cx="3046815" cy="1017203"/>
            <a:chOff x="4941387" y="2038821"/>
            <a:chExt cx="3046815" cy="1017203"/>
          </a:xfrm>
        </p:grpSpPr>
        <p:pic>
          <p:nvPicPr>
            <p:cNvPr id="32" name="Picture 12">
              <a:extLst>
                <a:ext uri="{FF2B5EF4-FFF2-40B4-BE49-F238E27FC236}">
                  <a16:creationId xmlns:a16="http://schemas.microsoft.com/office/drawing/2014/main" id="{28FB058A-336F-EB0C-8BD5-BBC2CB3E03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8D4C1BB7-8933-A528-934A-3DC0565775B1}"/>
                </a:ext>
              </a:extLst>
            </p:cNvPr>
            <p:cNvSpPr txBox="1"/>
            <p:nvPr/>
          </p:nvSpPr>
          <p:spPr>
            <a:xfrm>
              <a:off x="5205235" y="2316590"/>
              <a:ext cx="251911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مهارات التفكير العليا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51CFC7A-885C-BFFA-A28A-46ED1AA8A59C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FEF55845-60DA-C04D-EB17-2A777B2B3082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58CDA3D4-7061-FA46-9692-1D995FB5CBC8}"/>
              </a:ext>
            </a:extLst>
          </p:cNvPr>
          <p:cNvSpPr txBox="1"/>
          <p:nvPr/>
        </p:nvSpPr>
        <p:spPr>
          <a:xfrm>
            <a:off x="9081602" y="4116097"/>
            <a:ext cx="2211935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العمليات على المتجهات في الفضاء.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التعبير عن المتجهات في الفضاء جبريًا.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3E563D3B-E926-7EB6-25FF-43ACF2BD9D3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205BECDD-C8AC-8C58-44BF-E3A8392338F8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1263" y="1180740"/>
            <a:ext cx="8004032" cy="1730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756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5" name="جدول 21">
            <a:extLst>
              <a:ext uri="{FF2B5EF4-FFF2-40B4-BE49-F238E27FC236}">
                <a16:creationId xmlns:a16="http://schemas.microsoft.com/office/drawing/2014/main" id="{34B09AAF-6512-3363-5F7D-F4A398E54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02039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9" name="مربع نص 28">
            <a:extLst>
              <a:ext uri="{FF2B5EF4-FFF2-40B4-BE49-F238E27FC236}">
                <a16:creationId xmlns:a16="http://schemas.microsoft.com/office/drawing/2014/main" id="{DEDA969B-1DC3-8757-30B0-A71874EF68C8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8E5397A-985B-1242-F5C2-6EE555A4F220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CDDFD0CB-1243-AF27-9ECA-18B84F1218A4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EEC3565A-86B1-73B4-232E-8C71E255CEA6}"/>
              </a:ext>
            </a:extLst>
          </p:cNvPr>
          <p:cNvSpPr txBox="1"/>
          <p:nvPr/>
        </p:nvSpPr>
        <p:spPr>
          <a:xfrm>
            <a:off x="9081602" y="4116097"/>
            <a:ext cx="2211935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العمليات على المتجهات في الفضاء.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التعبير عن المتجهات في الفضاء جبريًا.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C599E0B9-930B-38ED-D1CA-6C6AAB857E72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34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0BA0433A-9D3A-947A-A869-2AB9D1779326}"/>
              </a:ext>
            </a:extLst>
          </p:cNvPr>
          <p:cNvGrpSpPr/>
          <p:nvPr/>
        </p:nvGrpSpPr>
        <p:grpSpPr>
          <a:xfrm>
            <a:off x="6123182" y="384990"/>
            <a:ext cx="3046815" cy="1017203"/>
            <a:chOff x="4941387" y="2006737"/>
            <a:chExt cx="3046815" cy="1017203"/>
          </a:xfrm>
        </p:grpSpPr>
        <p:pic>
          <p:nvPicPr>
            <p:cNvPr id="45" name="Picture 12">
              <a:extLst>
                <a:ext uri="{FF2B5EF4-FFF2-40B4-BE49-F238E27FC236}">
                  <a16:creationId xmlns:a16="http://schemas.microsoft.com/office/drawing/2014/main" id="{640599E7-9EF0-EEF9-6110-D8812652BC6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2" t="33658" r="-432" b="49311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CF228DA7-B509-BD45-9C24-B76E2D01DD61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الواجب</a:t>
              </a:r>
            </a:p>
          </p:txBody>
        </p:sp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47467B57-244B-7AC9-CD1C-370BB97D9014}"/>
              </a:ext>
            </a:extLst>
          </p:cNvPr>
          <p:cNvSpPr txBox="1"/>
          <p:nvPr/>
        </p:nvSpPr>
        <p:spPr>
          <a:xfrm>
            <a:off x="2738524" y="1443079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23 – 29 – 35 </a:t>
            </a:r>
          </a:p>
          <a:p>
            <a:pPr algn="ctr"/>
            <a:r>
              <a:rPr lang="ar-SA" sz="48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</a:t>
            </a:r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113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C66BE51-E2A0-94A9-0A27-7A944C3D1ED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9" name="AutoShape 2" descr="💜">
            <a:extLst>
              <a:ext uri="{FF2B5EF4-FFF2-40B4-BE49-F238E27FC236}">
                <a16:creationId xmlns:a16="http://schemas.microsoft.com/office/drawing/2014/main" id="{7008579A-1F05-F1B2-AA7E-7DBF2960D63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5176" y="412778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solidFill>
                <a:srgbClr val="8B2481"/>
              </a:solidFill>
            </a:endParaRPr>
          </a:p>
        </p:txBody>
      </p:sp>
      <p:sp>
        <p:nvSpPr>
          <p:cNvPr id="26" name="مربع نص 4">
            <a:extLst>
              <a:ext uri="{FF2B5EF4-FFF2-40B4-BE49-F238E27FC236}">
                <a16:creationId xmlns:a16="http://schemas.microsoft.com/office/drawing/2014/main" id="{EC01E70D-6B37-CFE9-DE74-850C2C031D2C}"/>
              </a:ext>
            </a:extLst>
          </p:cNvPr>
          <p:cNvSpPr txBox="1"/>
          <p:nvPr/>
        </p:nvSpPr>
        <p:spPr>
          <a:xfrm>
            <a:off x="562788" y="3271216"/>
            <a:ext cx="8425808" cy="20005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4400" b="1" dirty="0">
                <a:solidFill>
                  <a:schemeClr val="accent5">
                    <a:lumMod val="75000"/>
                  </a:schemeClr>
                </a:solidFill>
                <a:cs typeface="Akhbar MT" pitchFamily="2" charset="-78"/>
              </a:rPr>
              <a:t>جميلتي:</a:t>
            </a:r>
          </a:p>
          <a:p>
            <a:pPr algn="ctr" fontAlgn="base"/>
            <a:r>
              <a:rPr lang="ar-SA" sz="4000" b="0" i="0" dirty="0">
                <a:solidFill>
                  <a:srgbClr val="80C687"/>
                </a:solidFill>
                <a:effectLst/>
                <a:latin typeface="-apple-system"/>
                <a:cs typeface="AdvertisingMedium" pitchFamily="2" charset="-78"/>
              </a:rPr>
              <a:t>ضحِ بوقتكِ للدراسة الآن، وستحصدين ثمار حياة مليئة بالنجاح والراحة.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151C5C0F-0212-924E-B97F-D3C2D599E05E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BADE7CCF-976B-3058-8F31-DAE127335CBD}"/>
              </a:ext>
            </a:extLst>
          </p:cNvPr>
          <p:cNvSpPr txBox="1"/>
          <p:nvPr/>
        </p:nvSpPr>
        <p:spPr>
          <a:xfrm>
            <a:off x="9081602" y="4116097"/>
            <a:ext cx="2211935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العمليات على المتجهات في الفضاء.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التعبير عن المتجهات في الفضاء جبريًا.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3F50E9BC-4C71-E528-4730-DCEF5F104499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10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460F1B3-11CB-2C22-2B8B-DF9009ADC86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26DFAC3-CD81-7832-A8FE-F8572AA245E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7AFEF7D-AB2A-931C-EFBD-1F901A08E2A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1097A9C-AC3D-120E-A444-BF0DA42D8E1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A5D8967-5A3A-48C7-6E34-21D3438E6FE1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90BF595-81F0-1359-B714-F755AD80711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26D824-D7CD-0A00-3700-2F96CD37D554}"/>
              </a:ext>
            </a:extLst>
          </p:cNvPr>
          <p:cNvSpPr/>
          <p:nvPr/>
        </p:nvSpPr>
        <p:spPr>
          <a:xfrm>
            <a:off x="11388712" y="132316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3D8CF60-DA66-912E-1F60-4EEA8E40024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graphicFrame>
        <p:nvGraphicFramePr>
          <p:cNvPr id="10" name="جدول 9">
            <a:extLst>
              <a:ext uri="{FF2B5EF4-FFF2-40B4-BE49-F238E27FC236}">
                <a16:creationId xmlns:a16="http://schemas.microsoft.com/office/drawing/2014/main" id="{105AAAC2-0322-C92B-F704-CA4BC618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633527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الخميس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1446/07/23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المتجهات في الفضاء الثلاثي الأبعاد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687256C-87E7-FF67-932E-4415CD3D3BFE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5168265E-10E9-63D0-1525-F35E75F03F1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30" name="مربع نص 29">
            <a:extLst>
              <a:ext uri="{FF2B5EF4-FFF2-40B4-BE49-F238E27FC236}">
                <a16:creationId xmlns:a16="http://schemas.microsoft.com/office/drawing/2014/main" id="{33A101F4-D093-0838-4135-34F0A60B45E8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ADC20673-D2EC-C369-236A-9EE7E959A57B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25" name="مجموعة 24">
              <a:extLst>
                <a:ext uri="{FF2B5EF4-FFF2-40B4-BE49-F238E27FC236}">
                  <a16:creationId xmlns:a16="http://schemas.microsoft.com/office/drawing/2014/main" id="{2B5B2102-27F0-15D4-3A91-73544A18D184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31" name="Picture 16">
                <a:extLst>
                  <a:ext uri="{FF2B5EF4-FFF2-40B4-BE49-F238E27FC236}">
                    <a16:creationId xmlns:a16="http://schemas.microsoft.com/office/drawing/2014/main" id="{29CCB43C-C916-0761-BA7E-BCFF0BFA48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365C789D-7BBE-5F91-8D8D-C25A90DFFE57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28" name="صورة 27">
              <a:extLst>
                <a:ext uri="{FF2B5EF4-FFF2-40B4-BE49-F238E27FC236}">
                  <a16:creationId xmlns:a16="http://schemas.microsoft.com/office/drawing/2014/main" id="{1D08CE26-4DED-30F3-4020-0AADC5EB6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pic>
        <p:nvPicPr>
          <p:cNvPr id="27" name="صورة 26">
            <a:extLst>
              <a:ext uri="{FF2B5EF4-FFF2-40B4-BE49-F238E27FC236}">
                <a16:creationId xmlns:a16="http://schemas.microsoft.com/office/drawing/2014/main" id="{1EFE132A-0653-2303-526D-841A5CACFF0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8344" b="2214"/>
          <a:stretch/>
        </p:blipFill>
        <p:spPr>
          <a:xfrm>
            <a:off x="5962571" y="2509914"/>
            <a:ext cx="4986040" cy="873937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43BCD623-F7E4-31E1-4FCD-5BD1F2539BC7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37726" y="3334744"/>
            <a:ext cx="5144058" cy="1159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32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>
            <a:extLst>
              <a:ext uri="{FF2B5EF4-FFF2-40B4-BE49-F238E27FC236}">
                <a16:creationId xmlns:a16="http://schemas.microsoft.com/office/drawing/2014/main" id="{9325A173-DCA8-455F-623D-3EE094907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916445"/>
              </p:ext>
            </p:extLst>
          </p:nvPr>
        </p:nvGraphicFramePr>
        <p:xfrm>
          <a:off x="408562" y="384990"/>
          <a:ext cx="10952149" cy="605430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2263140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  <a:gridCol w="6380858">
                  <a:extLst>
                    <a:ext uri="{9D8B030D-6E8A-4147-A177-3AD203B41FA5}">
                      <a16:colId xmlns:a16="http://schemas.microsoft.com/office/drawing/2014/main" val="1028734212"/>
                    </a:ext>
                  </a:extLst>
                </a:gridCol>
              </a:tblGrid>
              <a:tr h="561057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الخميس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1446/07/23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36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المتجهات في الفضاء الثلاثي الأبعاد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09F41AF-1685-0C2E-D49E-E6BA99CBBBE9}"/>
              </a:ext>
            </a:extLst>
          </p:cNvPr>
          <p:cNvSpPr txBox="1"/>
          <p:nvPr/>
        </p:nvSpPr>
        <p:spPr>
          <a:xfrm>
            <a:off x="1121450" y="1802218"/>
            <a:ext cx="5498743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العمليات على المتجهات في الفضاء.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التعبير عن المتجهات في الفضاء جبريًا.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77859D3-6597-5DCC-2AEE-83D6DD00B503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7AD6638E-5E9A-1737-89FF-D89B0FEA4F94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10773" y="1789091"/>
            <a:ext cx="2140182" cy="4391025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21143D21-AF36-E6C4-8B4B-BE4978B557B2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06209" y="1802218"/>
            <a:ext cx="2005526" cy="4429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7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11577C41-0F35-CB91-250A-5CB5FDE17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42329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aphicFrame>
        <p:nvGraphicFramePr>
          <p:cNvPr id="30" name="جدول 21">
            <a:extLst>
              <a:ext uri="{FF2B5EF4-FFF2-40B4-BE49-F238E27FC236}">
                <a16:creationId xmlns:a16="http://schemas.microsoft.com/office/drawing/2014/main" id="{FDD95F5F-D475-1260-7080-0C76484E9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979643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31" name="مربع نص 30">
            <a:extLst>
              <a:ext uri="{FF2B5EF4-FFF2-40B4-BE49-F238E27FC236}">
                <a16:creationId xmlns:a16="http://schemas.microsoft.com/office/drawing/2014/main" id="{F033FAE2-25F3-D496-4B38-BD7FDC9610A7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1FC5D1D-1A43-BD53-778E-8439024AC51D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3CE8B702-425C-1BE0-B316-32FEE98C9D1B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A24AEB29-57CD-0FD6-A8FA-817BDE99F660}"/>
              </a:ext>
            </a:extLst>
          </p:cNvPr>
          <p:cNvSpPr txBox="1"/>
          <p:nvPr/>
        </p:nvSpPr>
        <p:spPr>
          <a:xfrm>
            <a:off x="9081602" y="4116097"/>
            <a:ext cx="2211935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العمليات على المتجهات في الفضاء.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التعبير عن المتجهات في الفضاء جبريًا.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43E3E2D5-F654-D07D-1D00-8FED3EA13A9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0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20027D5-E339-5EF9-E0BE-1A06B102BBA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C030C33-BA0A-F8BA-DCE2-49EDEAA75CFD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AB1B3D5-7639-CA57-1F93-65E5D18193C9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C8CE523-5A09-EEA0-AB51-8F16FDF05D6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AFEB5B9-86C0-C769-E5DE-12AA5752B66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3EF8841-A31A-B0D6-90CB-D4A98A2157A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9D4CFFA-5914-994D-766A-58C8ACEF3BC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A3FADE3-6A26-3BB3-C0A0-2849A2F61F20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4C83C1E-A443-CA08-F33E-6407FD10A84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A8A3E4E-8D37-C25A-C165-5DDCB0259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645651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D4C7B41-67D4-C43C-4063-CDE2FBDCB8B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30F796AD-B91D-C7E9-A62B-7E7DC691B520}"/>
              </a:ext>
            </a:extLst>
          </p:cNvPr>
          <p:cNvGrpSpPr/>
          <p:nvPr/>
        </p:nvGrpSpPr>
        <p:grpSpPr>
          <a:xfrm>
            <a:off x="-127038" y="5604122"/>
            <a:ext cx="3518233" cy="701962"/>
            <a:chOff x="8556201" y="5516826"/>
            <a:chExt cx="3518233" cy="701962"/>
          </a:xfrm>
        </p:grpSpPr>
        <p:pic>
          <p:nvPicPr>
            <p:cNvPr id="37" name="Picture 2">
              <a:extLst>
                <a:ext uri="{FF2B5EF4-FFF2-40B4-BE49-F238E27FC236}">
                  <a16:creationId xmlns:a16="http://schemas.microsoft.com/office/drawing/2014/main" id="{11D708E9-C909-DEEE-768A-751EE580C2C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مربع نص 37">
              <a:extLst>
                <a:ext uri="{FF2B5EF4-FFF2-40B4-BE49-F238E27FC236}">
                  <a16:creationId xmlns:a16="http://schemas.microsoft.com/office/drawing/2014/main" id="{6CAD30BF-74D1-D7FE-EA9F-1435DEAF20FA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9" name="صورة 38">
              <a:extLst>
                <a:ext uri="{FF2B5EF4-FFF2-40B4-BE49-F238E27FC236}">
                  <a16:creationId xmlns:a16="http://schemas.microsoft.com/office/drawing/2014/main" id="{A0B31358-4E69-2C05-7DEA-70E16F43899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96DFB18A-4C41-33DE-8819-B3282EA4F8D9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461DFFEF-7BED-C948-3AED-046409478971}"/>
              </a:ext>
            </a:extLst>
          </p:cNvPr>
          <p:cNvGrpSpPr/>
          <p:nvPr/>
        </p:nvGrpSpPr>
        <p:grpSpPr>
          <a:xfrm>
            <a:off x="6079915" y="373560"/>
            <a:ext cx="3046633" cy="1064340"/>
            <a:chOff x="6096000" y="354397"/>
            <a:chExt cx="3046633" cy="1064340"/>
          </a:xfrm>
        </p:grpSpPr>
        <p:pic>
          <p:nvPicPr>
            <p:cNvPr id="28" name="Picture 10">
              <a:extLst>
                <a:ext uri="{FF2B5EF4-FFF2-40B4-BE49-F238E27FC236}">
                  <a16:creationId xmlns:a16="http://schemas.microsoft.com/office/drawing/2014/main" id="{A3E24CDE-93E0-79B5-D635-59B78A123A0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9" t="32402" r="-1249" b="49052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مربع نص 26">
              <a:extLst>
                <a:ext uri="{FF2B5EF4-FFF2-40B4-BE49-F238E27FC236}">
                  <a16:creationId xmlns:a16="http://schemas.microsoft.com/office/drawing/2014/main" id="{A13AA901-FA0B-E2C1-384E-22E34486F8FD}"/>
                </a:ext>
              </a:extLst>
            </p:cNvPr>
            <p:cNvSpPr txBox="1"/>
            <p:nvPr/>
          </p:nvSpPr>
          <p:spPr>
            <a:xfrm>
              <a:off x="6846071" y="501847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إثراء</a:t>
              </a:r>
            </a:p>
          </p:txBody>
        </p:sp>
      </p:grpSp>
      <p:pic>
        <p:nvPicPr>
          <p:cNvPr id="32" name="صورة 31">
            <a:extLst>
              <a:ext uri="{FF2B5EF4-FFF2-40B4-BE49-F238E27FC236}">
                <a16:creationId xmlns:a16="http://schemas.microsoft.com/office/drawing/2014/main" id="{2748DFA0-06B7-DC33-5304-A73ED7C32DE7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l="2431" t="-1330" r="-2431" b="87931"/>
          <a:stretch/>
        </p:blipFill>
        <p:spPr>
          <a:xfrm>
            <a:off x="9420135" y="2217893"/>
            <a:ext cx="1541987" cy="423895"/>
          </a:xfrm>
          <a:prstGeom prst="rect">
            <a:avLst/>
          </a:prstGeom>
        </p:spPr>
      </p:pic>
      <p:sp>
        <p:nvSpPr>
          <p:cNvPr id="42" name="مربع نص 41">
            <a:extLst>
              <a:ext uri="{FF2B5EF4-FFF2-40B4-BE49-F238E27FC236}">
                <a16:creationId xmlns:a16="http://schemas.microsoft.com/office/drawing/2014/main" id="{4F8F005D-C99D-F0FB-7F8E-B94A25831136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BEA4011E-CD89-1BE1-8E10-992E72396105}"/>
              </a:ext>
            </a:extLst>
          </p:cNvPr>
          <p:cNvSpPr txBox="1"/>
          <p:nvPr/>
        </p:nvSpPr>
        <p:spPr>
          <a:xfrm>
            <a:off x="9081602" y="3823832"/>
            <a:ext cx="2211935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العمليات على المتجهات في الفضاء.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التعبير عن المتجهات في الفضاء جبريًا.</a:t>
            </a:r>
          </a:p>
        </p:txBody>
      </p:sp>
      <p:pic>
        <p:nvPicPr>
          <p:cNvPr id="44" name="صورة 43">
            <a:extLst>
              <a:ext uri="{FF2B5EF4-FFF2-40B4-BE49-F238E27FC236}">
                <a16:creationId xmlns:a16="http://schemas.microsoft.com/office/drawing/2014/main" id="{BD4A5C3B-EC68-B4E7-CB32-AEA9944DF0C6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4387" b="22816"/>
          <a:stretch/>
        </p:blipFill>
        <p:spPr>
          <a:xfrm>
            <a:off x="9568224" y="2778699"/>
            <a:ext cx="1541987" cy="721243"/>
          </a:xfrm>
          <a:prstGeom prst="rect">
            <a:avLst/>
          </a:prstGeom>
        </p:spPr>
      </p:pic>
      <p:pic>
        <p:nvPicPr>
          <p:cNvPr id="46" name="صورة 45">
            <a:extLst>
              <a:ext uri="{FF2B5EF4-FFF2-40B4-BE49-F238E27FC236}">
                <a16:creationId xmlns:a16="http://schemas.microsoft.com/office/drawing/2014/main" id="{E6432202-855F-6631-75F0-66786C290316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1562" y="1246009"/>
            <a:ext cx="8543779" cy="171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20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66CF5-71A0-2AC7-71F7-50FD7B3BA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1CAE87FF-2863-3400-78FE-38B32B8687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C561D547-4141-26F5-92AF-0A6EA06B8A0B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AC83727-E4A1-0664-C515-CFBA4EA1FDF3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54EF5C64-CEDC-8D9F-B572-C6FF2DD86107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EF57F57-1E88-7229-5F02-32A7EEB703A8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79479D5E-C8AD-9BAF-FA0C-D5F3ED11609C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B2274D7-5C67-031F-6386-81D6F85F966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D6C7A53-B556-F74C-0202-EF55355C739E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38C47739-C6A8-33BA-9C51-B331383C562B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7E24224-BEAC-8FC7-A229-07F07CCF34B2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093161A1-CFD6-11C4-13AC-17B5C6C62F19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DA3BDDF-9F5D-1FBE-89F6-33692326BCD7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EF3A37F-31A4-1266-7E16-DFE1503DEA30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5A9782D-484B-7332-168F-75BD966C98E0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05E6202-7DC7-ECBF-74A4-C7471DD701D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0D4EF41-FAB5-39C6-2B29-445575BA62FD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8FC048D7-0B3E-9C13-2798-85C2D8DE6A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7950567F-1DEA-250D-ACC1-446990D9D9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8B9AB147-30F1-94FF-091E-7E13BAE13DAA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77AB40E-E5FD-314D-12AC-5E9448FEF5B0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8250699-A8C5-C42F-AA29-ACA76014B8E4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EBD2624-FAD2-2113-FC86-C1142D54DE1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B289726D-05B1-ADE2-3EB4-01F08C019B60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0E312C93-B31C-AC82-BEDB-55FC1FC0D83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5645D1F-680F-5D28-04E9-B5881623BC2F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EA397819-D666-1C94-52B5-4AC0EC0C2545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8C1372C3-4FEE-5F4C-20AE-E12180EE2746}"/>
              </a:ext>
            </a:extLst>
          </p:cNvPr>
          <p:cNvSpPr txBox="1"/>
          <p:nvPr/>
        </p:nvSpPr>
        <p:spPr>
          <a:xfrm>
            <a:off x="9081602" y="4116097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العمليات على المتجهات في الفضاء.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0699B3BC-7126-3BAE-F9BA-67803DBDCB97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  <p:pic>
        <p:nvPicPr>
          <p:cNvPr id="38" name="صورة 37">
            <a:extLst>
              <a:ext uri="{FF2B5EF4-FFF2-40B4-BE49-F238E27FC236}">
                <a16:creationId xmlns:a16="http://schemas.microsoft.com/office/drawing/2014/main" id="{675C4BAB-47B1-8C85-893A-08D48BD88943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2300" y="914291"/>
            <a:ext cx="8665298" cy="5029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682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E8D4F-6F33-3979-C276-5622F9723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34101D8-D89D-ECE8-3BEB-E9CF1C7E24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789A35C6-29A3-CFFB-018D-26DDF9A815F5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6EF3349D-F5A6-45EE-5555-E6EB4B03CCB8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06DB5881-FDE1-3DEE-4E0B-4C97D6E9ED14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068557A-CCAE-C87F-49CD-578CA5154FD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1DC61AD-B954-D304-7515-16068A68BE89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F9D2904-3A45-1312-8B6B-629D6254E016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684C547-B31B-16A0-6DE2-F256560AB16C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EDF2BDCE-AEF6-2F52-0242-ED9D2E671F22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0AAD2E4-9F11-3FFA-8453-5C7469C73E6A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4288283-19EC-09D7-3B12-9569E2EB31F6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CC4AC2C-D20B-4BA7-EC2A-2197618E818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DEB0E7B-CAF2-5AFC-18F9-32A5C3C1260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3D59AFF-661E-4ED7-3317-73419C6FE553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3F3F396-485B-DCF7-B984-CD4CD88C7210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BABD2388-EA88-7BEF-0792-82DDEC83909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CB683313-92A7-76DD-81F5-641A7C5CB0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6E558985-040E-2A39-A051-FA4F525206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8959D40-3C44-2C63-E169-CD24731A41E1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63AFF509-ABF3-C014-1283-EEFA193A136B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C3F573C-CA36-3876-D9A5-935ADC890737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612ACA-A979-C4EF-3A10-036802811ED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1FCC1AA-4025-01FB-D3E8-72081C6CD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424081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5E13F919-E700-E389-DD98-F926E46173A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A18B3563-0914-64A8-3682-97B8F1E478D4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73D4C85D-201F-BAC2-1B23-D4452DC8DC5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763C9449-E1D3-4A48-137D-47850063908B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D93CDA85-C295-D984-84CE-7028ED5DD5D8}"/>
              </a:ext>
            </a:extLst>
          </p:cNvPr>
          <p:cNvGrpSpPr/>
          <p:nvPr/>
        </p:nvGrpSpPr>
        <p:grpSpPr>
          <a:xfrm>
            <a:off x="8435340" y="5538997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D78B4F37-6B05-331D-17E1-8200B97CCA34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D19B8437-3771-D1D0-729F-5B2339DBF7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3150E24-2C09-ECD9-489E-636A2D9BEEE7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2C0C3864-59A9-4D19-81EF-1853D090490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D4BDEDD1-97E8-8376-451D-AD0F4AECAD49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3A32B3FD-1BEA-8FEA-3DFE-ED18634BD861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5580" y="1278366"/>
            <a:ext cx="8829819" cy="1308684"/>
          </a:xfrm>
          <a:prstGeom prst="rect">
            <a:avLst/>
          </a:prstGeom>
        </p:spPr>
      </p:pic>
      <p:sp>
        <p:nvSpPr>
          <p:cNvPr id="30" name="مربع نص 29">
            <a:extLst>
              <a:ext uri="{FF2B5EF4-FFF2-40B4-BE49-F238E27FC236}">
                <a16:creationId xmlns:a16="http://schemas.microsoft.com/office/drawing/2014/main" id="{38081CD8-3BB4-4661-0513-906FE24A4317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179C9424-D6E0-608A-70B1-301D483D5AE8}"/>
              </a:ext>
            </a:extLst>
          </p:cNvPr>
          <p:cNvSpPr txBox="1"/>
          <p:nvPr/>
        </p:nvSpPr>
        <p:spPr>
          <a:xfrm>
            <a:off x="9081602" y="4116097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العمليات على المتجهات في الفضاء.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8FE77B85-C53E-585E-F759-3D58C8179DF5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406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1D28B-04C2-31F3-E55F-2F074C3E0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35F026A3-DC5F-D76E-B6B2-4E43228582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A275C69D-5FC0-B457-472E-ACE61AF5963C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343F85B-7582-B38B-216D-EE6C4231A917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0EC62D06-8BC7-D23E-FB45-2DB0617F592E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4547E40-C63B-46DA-E8AC-9D24F75D733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2561CC7-8F8A-9B85-BD32-B52AA6CEF5DA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E1CFF98-DC93-E915-4E22-6EE488640552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F66B8F3-137F-4D2C-2462-3D9F5A84FBE1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3673FA3-A830-9EF1-4EBF-FC33C4DB7EA6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CBAC118F-87E6-A3EB-DFC6-462813D9C80C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5ECC3E0-791E-9264-E60C-6566D209FD63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2853283-133D-99D4-84C4-C74FBDF04282}"/>
              </a:ext>
            </a:extLst>
          </p:cNvPr>
          <p:cNvSpPr txBox="1"/>
          <p:nvPr/>
        </p:nvSpPr>
        <p:spPr>
          <a:xfrm rot="16200000">
            <a:off x="10856906" y="3401838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A6C61EC-D62E-C6CB-2A1F-02A9937040C0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6F33C26F-B5D9-7A30-E586-35444C6456C9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8890822-3FEE-F28C-FDE7-E55EB092ABD4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F4E34D1-4B51-78F6-4553-761826F15537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5FC90615-AF5C-8733-DC87-4AE5DD6AC1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34F6D4F-EB41-36BD-8EF8-D31C2F4F6D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012731-F5D4-A9F3-5181-5D262AEE5363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95D07755-7E30-66CB-78A3-A20BE42869B5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BEBFB52D-B559-51AE-E62A-139FA5D4E880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F4165FD-0C9A-F94E-19F8-24ECF4748D42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3C805D54-C461-1F14-8576-09488A28C340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4244F582-1809-1066-DE47-474FC5C1F6F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B0CA2E8A-C354-3442-7493-B87010F3C73C}"/>
              </a:ext>
            </a:extLst>
          </p:cNvPr>
          <p:cNvGrpSpPr/>
          <p:nvPr/>
        </p:nvGrpSpPr>
        <p:grpSpPr>
          <a:xfrm>
            <a:off x="8471153" y="5650829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319E4158-2BB7-9240-A749-28BAE5B065B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449BE4F1-1AC5-4DC8-B71A-A3844F6AAF55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ED154616-0C86-41FA-B7DA-2076C623AB0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587FF317-ED9A-4DA6-C15E-70FAD0EAEB66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AB21B61D-8985-BBF4-2244-11EE1FC0E78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968905CD-0706-AE6E-D6D2-7E8CF553AEAE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2C861CB-FF1E-6DD2-32FF-3BBA0176FE81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D7C0AC1E-B251-9B10-1AAF-69CDE39BA9C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9309"/>
          <a:stretch/>
        </p:blipFill>
        <p:spPr>
          <a:xfrm>
            <a:off x="1755004" y="1268375"/>
            <a:ext cx="7258477" cy="1158779"/>
          </a:xfrm>
          <a:prstGeom prst="rect">
            <a:avLst/>
          </a:prstGeom>
        </p:spPr>
      </p:pic>
      <p:sp>
        <p:nvSpPr>
          <p:cNvPr id="31" name="مربع نص 30">
            <a:extLst>
              <a:ext uri="{FF2B5EF4-FFF2-40B4-BE49-F238E27FC236}">
                <a16:creationId xmlns:a16="http://schemas.microsoft.com/office/drawing/2014/main" id="{348F0719-F58C-F081-FBF4-44ADBD2C2F54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715CD246-70BD-28FC-6818-2B40B7A24009}"/>
              </a:ext>
            </a:extLst>
          </p:cNvPr>
          <p:cNvSpPr txBox="1"/>
          <p:nvPr/>
        </p:nvSpPr>
        <p:spPr>
          <a:xfrm>
            <a:off x="9081602" y="4116097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العمليات على المتجهات في الفضاء.</a:t>
            </a:r>
          </a:p>
        </p:txBody>
      </p:sp>
      <p:pic>
        <p:nvPicPr>
          <p:cNvPr id="33" name="صورة 32">
            <a:extLst>
              <a:ext uri="{FF2B5EF4-FFF2-40B4-BE49-F238E27FC236}">
                <a16:creationId xmlns:a16="http://schemas.microsoft.com/office/drawing/2014/main" id="{3702B9A6-1795-E2F2-70A5-E12FBA036CEA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30167CE9-C7A7-6738-6294-3850387E9451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611" t="53643" b="27008"/>
          <a:stretch/>
        </p:blipFill>
        <p:spPr>
          <a:xfrm>
            <a:off x="6494018" y="2418441"/>
            <a:ext cx="2519464" cy="724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3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F602F-A642-6D36-8BF7-776BCEAFA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76059A65-5436-76BE-F814-2C2722AE4F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BCF14C5-9286-46DE-96DF-7D930A03AD8A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C22295A-EC3E-3A0A-09F9-F447948A707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E677B7F6-5D20-1636-F28D-F5FA1B4C8E0D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A0E61EB-4CFF-0C37-1700-DA3CB119565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5CF53688-8F8D-08F5-A580-ACEDBBC3AC4A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DB31E1F-C74D-5F6F-045F-D2A081C739A9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537AC9E9-E432-165F-0126-AE7A7560DB41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56F9F40-84A4-DBCE-42DE-E340FA5918C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C0F2D3CF-14A1-63F4-96E5-B7CD7AD43A3B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0A586AD4-2450-2FBC-33E3-7E232CA43FF9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249AB65-4B78-1B74-49B3-7618710AD33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DC42505-429B-4CA3-4BDD-8E7C17D80548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54F67D1-74CA-76D6-96F8-494E2981A307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235423B-FDE7-96DA-4983-2396EB0C12AF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A397647A-FA92-9F18-C7D4-7B243ADADD41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54D6149D-5BC7-B7C5-2431-76E9D5209D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8E0C25D8-66AA-A57A-FBD2-F87CAEE1D7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712A052A-5AE6-FC6C-1A4D-7D4650AEA79E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D50878A5-135B-02C7-378A-734E7EAEB47D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43F35023-63C5-2A66-78DC-B73D0D88C745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AE34357-43C2-1300-1A18-D971FE6289E9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86E0C69-8BEC-485F-C683-CA8DABF67DD5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6D644DE3-14E6-8EF4-B586-DADF39BC9B1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607CFB8D-001E-775E-4B82-931F7FBDB142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65DAC112-3DDB-E8A9-E62D-18B5AE86329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620A1F93-3EF9-E03B-58B7-85961209E83A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73467BF-47F8-4DD1-7954-FD5C1B4E68FE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530C3405-EC14-D1A5-691F-3CAE956D8903}"/>
              </a:ext>
            </a:extLst>
          </p:cNvPr>
          <p:cNvGrpSpPr/>
          <p:nvPr/>
        </p:nvGrpSpPr>
        <p:grpSpPr>
          <a:xfrm>
            <a:off x="8518436" y="5628416"/>
            <a:ext cx="3518233" cy="701962"/>
            <a:chOff x="8556201" y="5516826"/>
            <a:chExt cx="3518233" cy="701962"/>
          </a:xfrm>
        </p:grpSpPr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1B0D5632-F2F8-D58E-1443-111970C1878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5E838587-90C4-BBDD-1F1F-79EC808A639B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78603C5D-654F-3170-7AE5-2D5618F2C5C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203FE5C2-2510-4CD0-A003-08F9532A54F5}"/>
              </a:ext>
            </a:extLst>
          </p:cNvPr>
          <p:cNvSpPr txBox="1"/>
          <p:nvPr/>
        </p:nvSpPr>
        <p:spPr>
          <a:xfrm>
            <a:off x="9081602" y="979484"/>
            <a:ext cx="227383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المتجهات في الفضاء الثلاثي الأبعاد</a:t>
            </a:r>
          </a:p>
          <a:p>
            <a:pPr algn="ctr"/>
            <a:r>
              <a:rPr lang="ar-SA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1446/07/23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647B05E9-21D3-3E01-BD0A-70D5C6B602DA}"/>
              </a:ext>
            </a:extLst>
          </p:cNvPr>
          <p:cNvSpPr txBox="1"/>
          <p:nvPr/>
        </p:nvSpPr>
        <p:spPr>
          <a:xfrm>
            <a:off x="9081602" y="4116097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العمليات على المتجهات في الفضاء.</a:t>
            </a:r>
          </a:p>
        </p:txBody>
      </p:sp>
      <p:pic>
        <p:nvPicPr>
          <p:cNvPr id="38" name="صورة 37">
            <a:extLst>
              <a:ext uri="{FF2B5EF4-FFF2-40B4-BE49-F238E27FC236}">
                <a16:creationId xmlns:a16="http://schemas.microsoft.com/office/drawing/2014/main" id="{C8A83741-8D2D-FF76-BDFE-98DE6DC9CB3A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9576"/>
          <a:stretch/>
        </p:blipFill>
        <p:spPr>
          <a:xfrm>
            <a:off x="9608899" y="2080087"/>
            <a:ext cx="1541987" cy="1911638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C8DD7380-3569-7186-79C8-027E18FD8D65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9309"/>
          <a:stretch/>
        </p:blipFill>
        <p:spPr>
          <a:xfrm>
            <a:off x="1755004" y="1268375"/>
            <a:ext cx="7258477" cy="1158779"/>
          </a:xfrm>
          <a:prstGeom prst="rect">
            <a:avLst/>
          </a:prstGeom>
        </p:spPr>
      </p:pic>
      <p:pic>
        <p:nvPicPr>
          <p:cNvPr id="41" name="صورة 40">
            <a:extLst>
              <a:ext uri="{FF2B5EF4-FFF2-40B4-BE49-F238E27FC236}">
                <a16:creationId xmlns:a16="http://schemas.microsoft.com/office/drawing/2014/main" id="{6586ACB1-4B1C-B683-B4F0-0BE35F30C384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5785" t="75629" r="144" b="4094"/>
          <a:stretch/>
        </p:blipFill>
        <p:spPr>
          <a:xfrm>
            <a:off x="5760720" y="2418440"/>
            <a:ext cx="3252762" cy="759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21345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6006</TotalTime>
  <Words>681</Words>
  <Application>Microsoft Office PowerPoint</Application>
  <PresentationFormat>شاشة عريضة</PresentationFormat>
  <Paragraphs>288</Paragraphs>
  <Slides>17</Slides>
  <Notes>17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6" baseType="lpstr">
      <vt:lpstr>AGA Aladdin Regular</vt:lpstr>
      <vt:lpstr>Akhbar MT</vt:lpstr>
      <vt:lpstr>-apple-system</vt:lpstr>
      <vt:lpstr>Aptos</vt:lpstr>
      <vt:lpstr>Aptos Display</vt:lpstr>
      <vt:lpstr>Arial</vt:lpstr>
      <vt:lpstr>Calibri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284</cp:revision>
  <dcterms:created xsi:type="dcterms:W3CDTF">2024-08-19T04:20:33Z</dcterms:created>
  <dcterms:modified xsi:type="dcterms:W3CDTF">2025-01-22T21:15:36Z</dcterms:modified>
</cp:coreProperties>
</file>