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6" r:id="rId5"/>
    <p:sldId id="280" r:id="rId6"/>
    <p:sldId id="378" r:id="rId7"/>
    <p:sldId id="403" r:id="rId8"/>
    <p:sldId id="404" r:id="rId9"/>
    <p:sldId id="363" r:id="rId10"/>
    <p:sldId id="385" r:id="rId11"/>
    <p:sldId id="386" r:id="rId12"/>
    <p:sldId id="387" r:id="rId13"/>
    <p:sldId id="388" r:id="rId14"/>
    <p:sldId id="405" r:id="rId15"/>
    <p:sldId id="406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289" r:id="rId29"/>
    <p:sldId id="275" r:id="rId30"/>
    <p:sldId id="274" r:id="rId31"/>
    <p:sldId id="295" r:id="rId3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594"/>
    <a:srgbClr val="8B2481"/>
    <a:srgbClr val="80C687"/>
    <a:srgbClr val="FFFFFF"/>
    <a:srgbClr val="C5C000"/>
    <a:srgbClr val="E5E5E5"/>
    <a:srgbClr val="F5E26F"/>
    <a:srgbClr val="E5E57F"/>
    <a:srgbClr val="FFFF65"/>
    <a:srgbClr val="7E5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9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F4D28-F6F0-D112-4888-E87484CFC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54FC368-3444-0A24-CD98-4E551AE0D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9FA4A58-324E-1339-31B3-0876FBB5A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763FB59-240F-A834-517F-FBDB5AB62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748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B6CCB-7EDA-177F-5D74-1C22518DF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0A7B78E-1CBE-358E-AB9F-12AA0B9B77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8EC4F03-0FD5-79A1-2D60-BBD876118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D5D0C4-7E78-3DD7-66D9-60995A430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9795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0DFF7-1E0B-C12A-53B6-BE9D43568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7C9A24B-BFE1-A84A-BBF6-0D6B1A56B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B938C6-DCC9-52F5-741E-A16C60087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0C71C5A-98FA-6389-1AF0-E17A6C3547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5459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A2DD5-4477-EAC7-752D-E6F00DCC0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8F65809-DFE9-8518-7B47-4372CC36C1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B9A5685-7627-07CE-5FD5-1B5B0F6BB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0E417D4-79FA-1041-8FB8-AD7473433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192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669C2-17E0-A4C5-8AE9-2BB4EF241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440D518-D398-15D1-E6B3-1EE897E4F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841A143-7780-ACF3-CA53-0F776C8C05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D9F3EEC-7687-CDB0-A3FF-7CCC8DB4C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2936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3A099-30E0-771A-AF2B-088A690E9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7898BC2-8F87-ADE9-F063-6AD9A3BE9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0A230DC-B27A-B961-B496-F7DDB3B25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EB73BA9-A50D-BA3C-23F4-2A52B5037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4612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5E27B-501B-2568-66A7-39BB7B6E6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811225D-5187-5B7A-221B-1551EA09D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D2DBD8C-40C2-8725-E1FC-8ABD9E455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9CD39ED-FE6A-F244-816A-9EB961617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0346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CF8DE-4504-B203-9B30-38FEC5314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D240A16-99CE-7639-3671-8065E25B98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F63FF49-67EB-E080-1803-70B9005EDF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3529B9D-DA79-6E4C-4DAF-9BC66195C6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6565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080D8-FEED-5127-1703-F56C5AF0B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1B09FDA-2A6B-6984-D88C-149B503410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D02E261-5F00-5FE0-0E5F-46D0C8C94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423A4DA-1309-347B-B534-6FF9A61C8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822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81743-F7DC-A6ED-2ED7-05CB2CF3C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90F3C43-112D-AF9C-ED41-FBB3C4C329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2454F13-09C0-218B-AF8B-E0A6C652B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7FA4452-31C8-3B0F-F83E-89B3305F4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135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5A280-197D-19A4-F643-C242CFA20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366CED8-10A1-F37E-9FFE-42F211641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F982E26-A4FE-A3AB-DF14-FB8F09D1F8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ECF95CD-6DA7-64C2-4334-2F0DC39B12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5965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53C53-67A9-31A1-EAC6-A8ED84FCE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9DF7F21-2224-040C-5706-77FD92A07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8958EE6-5229-37BE-B3FC-6C101433F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CF5AE84-3730-F8D1-F3FA-CBDDBDB0E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9787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D33C4-F641-20BB-256C-30C03B4EF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DB51AEB-99CE-F343-0B37-C262BA6B02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0BDC5FC-291C-A3C4-1C4F-26647746C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96DBA6B-9141-B553-0D79-1201CF3C7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4677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39151-619E-A6BE-1C3E-56DC2A60D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1859DA-0C88-2470-AA55-B41E6235A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8EAB326-8753-BE3E-AE48-7C5998A4E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63D9C41-F54E-4D54-E193-E54224042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6658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DEB65-F266-A871-3CBC-B376C7115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459B979-ADD8-3741-9E43-327C5D20E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153EF90-5EDA-F428-797A-715E5BD1F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1CDF78E-FEDE-17BB-5935-D3031EF437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0919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32C43-8225-EC62-3A49-65AA07FA0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A4315B8-7482-E6E6-8E51-D3094AB6C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D7C2C2A-CBDB-4ACF-3B92-55C255802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C29F05E-55F8-E71C-A20E-AF4DD6A18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1984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DD977-9DF0-B63A-A6CD-F04E15975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02858E0-A18E-6299-D83F-2E6439F98C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D82B3C8-C087-F9B7-9321-93D51AAFD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B31431F-E63C-3C5D-9FDA-1A2B20B986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0886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0A2AD-8293-287D-5292-3E9C600B4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F18F7B6-8A0E-5812-9ACF-5F8F6BEDC9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9C5B597-C2C7-E861-72C1-4B9F8BE7A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4DB2ACC-A0D3-F92E-868E-9BB3AE8B3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7476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590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995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B9255-7F9D-7633-606E-12613F998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FEA56EB-FC08-3447-8EAF-8524F257D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0F14FEB-A284-36CE-FB81-BBFDD9EEA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1160332-61FC-650E-3F7E-5DF71B384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4966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324FE-3F5F-6D4B-114E-A6594FF1C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48502F6-20CF-9006-2064-BE3577EAD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888B964-A006-3A5D-84ED-BCFCA1212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37D4E3-F241-ACC0-C3F5-FF938C6656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8633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A1771-10DA-B12D-409C-C50FF8AD6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DFE438F-37D9-DF03-0266-BA0F658B3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3748D78-8D30-B805-F6D4-EBBD3585D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1B28EE4-C963-920F-7983-32DEB6D83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9364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9AE01-4CFD-7B3B-80D5-5408A6F68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2F4FA94-FC12-BD6D-6F4F-870748310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E18DCFF-FC96-F5D6-03BD-8F334E5F3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AABF11A-8E49-A713-299C-7352E5652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38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CAAB9A2-F1D2-C5EB-1452-C28945F671F0}"/>
              </a:ext>
            </a:extLst>
          </p:cNvPr>
          <p:cNvSpPr txBox="1"/>
          <p:nvPr userDrawn="1"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29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9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32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2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4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35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5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6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876721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1446/10/29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المماس والسرعة المتجهة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2C36323-9CB8-4349-201D-304800328455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</a:t>
            </a:r>
          </a:p>
        </p:txBody>
      </p:sp>
      <p:pic>
        <p:nvPicPr>
          <p:cNvPr id="25" name="رسم 24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5470039-069F-A79A-5E2C-A42417FCF014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F70BFE9B-C1B8-0EA9-256E-0B77AF4FA8A4}"/>
                  </a:ext>
                </a:extLst>
              </p:cNvPr>
              <p:cNvSpPr txBox="1"/>
              <p:nvPr/>
            </p:nvSpPr>
            <p:spPr>
              <a:xfrm>
                <a:off x="2984599" y="2535201"/>
                <a:ext cx="2391725" cy="206210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3) 21.11</a:t>
                </a:r>
              </a:p>
              <a:p>
                <a:pPr algn="l" rtl="0"/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9) 2</a:t>
                </a:r>
              </a:p>
              <a:p>
                <a:pPr algn="l" rtl="0"/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22) </a:t>
                </a:r>
                <a14:m>
                  <m:oMath xmlns:m="http://schemas.openxmlformats.org/officeDocument/2006/math">
                    <m:r>
                      <a:rPr lang="ar-SA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ar-SA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∞</m:t>
                    </m:r>
                  </m:oMath>
                </a14:m>
                <a:endParaRPr lang="en-US" sz="3200" dirty="0">
                  <a:solidFill>
                    <a:srgbClr val="8B248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29) 2</a:t>
                </a:r>
                <a:endParaRPr lang="ar-SA" sz="3200" dirty="0">
                  <a:solidFill>
                    <a:srgbClr val="8B248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F70BFE9B-C1B8-0EA9-256E-0B77AF4FA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599" y="2535201"/>
                <a:ext cx="2391725" cy="2062103"/>
              </a:xfrm>
              <a:prstGeom prst="rect">
                <a:avLst/>
              </a:prstGeom>
              <a:blipFill>
                <a:blip r:embed="rId9"/>
                <a:stretch>
                  <a:fillRect l="-6633" t="-3846" b="-887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344CE-4E2B-ED05-0CCA-303FE0A7C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4CEEEF6-8517-7B2B-3CDE-FFAD535BF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C0D3DC4-295A-C258-64C5-87D28520058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FCD2DCB-E165-0D32-8AE6-66E017346FF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805F5CB-544B-9B99-0A96-F447126AC4A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490BED3-3198-82CE-6830-3D835C0C8A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92CE9B3-0E6C-B2E1-D53D-C279F2C47CF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DD1F0A9-AC20-87AE-C9BF-1DD20A48C62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6A6D588-575E-9235-0D0E-E82DBA8A21B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34785DA-7837-69DD-584E-18A534F5E9A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BFC3212-2A29-41D0-A5D6-9EA48E3D477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9F8CDE7-21BB-B4FE-5207-5D44BACC3C2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D04C283-8DC4-19F8-223B-745221512089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1343A62-EAF3-A3D2-D0D7-6ACBEFDFF22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4784FE9-0487-EC2B-0CA8-06DB682B3BB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FD0548-7F13-29FC-9538-0BF1DBCD219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E9B0FD9-004F-4F70-89EF-D30105A29DC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6690F3B-C536-4D23-F9A3-EF760DC60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BFDC8F5-1105-E66E-B266-63B3ABC45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A8688EC-D014-3B45-8B59-1A24CCA467E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F8230FC-1024-E42C-CC3D-44E602B9B10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8D08937-17AB-520B-EDB3-59628883B671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54F4F75-D6E5-AFF6-90B4-2ACF16E2057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51960B4-B35D-ADE4-EE78-146D9ED427E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3C4BFF0-F4D0-22DA-659A-5EB952F7ED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0BAAD6D-A6BF-BD9E-F05A-338ED7A7C8BE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13678E37-DCDA-CCC9-8758-06306BF3D2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CB88AE45-1C2C-03BF-53DF-97F4E433BE1F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130FE485-64AA-DB1E-1154-A6D671B7E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AD2B96F6-E8C9-3674-5786-123E7425DB60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805B39F0-574B-C55E-7093-F60ABE7C34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A4FBF04E-C39E-E2E8-D33C-DDCADC9D6DE3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B8A0464-04D9-CE42-44D1-06A961B13E0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0E017A-43D6-63D5-B5D0-482EF992A6B7}"/>
              </a:ext>
            </a:extLst>
          </p:cNvPr>
          <p:cNvSpPr txBox="1"/>
          <p:nvPr/>
        </p:nvSpPr>
        <p:spPr>
          <a:xfrm>
            <a:off x="9158374" y="83210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23F88F7-9304-9587-3F55-EA3C43BB9CB7}"/>
              </a:ext>
            </a:extLst>
          </p:cNvPr>
          <p:cNvSpPr txBox="1"/>
          <p:nvPr/>
        </p:nvSpPr>
        <p:spPr>
          <a:xfrm>
            <a:off x="9118697" y="4052365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المماس للمنحنى عند نقطة عليه.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DD26E0BF-4038-97F7-F88C-711754F2ABF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402230" y="1826293"/>
            <a:ext cx="1799671" cy="212476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EBF1B79-BAFE-1735-7784-1C800BC6CD7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919"/>
          <a:stretch/>
        </p:blipFill>
        <p:spPr>
          <a:xfrm>
            <a:off x="2085284" y="1208810"/>
            <a:ext cx="7121692" cy="15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6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2F0DB-50A2-A799-B4C8-945291D5D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031C1C2-6660-CE88-3253-0BDBAB11F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6225E60-8466-0B94-752E-EB7D38C9A9B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2A33E2F-5EC7-5984-B968-8C30242C504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FC7B45F-45FF-2659-DDB7-8DA8D848136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583F441-BF8F-108E-D223-AA3F79262F1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D50BF53-8FD0-1F07-C81F-59C69B44ED1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FACF77F-84FE-2E60-3017-5895536276D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EB88EE2-0206-0246-3BFA-32E7BFB2AB6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FF51B7F-EA1A-18D6-5FF7-C3D97BC5D87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6E52370-218E-E215-F2E8-2C98F2279F7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B81BBA7-8780-CA69-F085-B37C602AE11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BC6BE72-B44F-BB99-79BF-4669F1DE3F9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B5EBAD6-3DA3-8BC7-25D4-FD9EF6122A5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D683DF4-C498-FF61-8536-7D967E81B66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51F40A-C025-CDA9-4C4E-DDDA6B583B8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5F5530B-26E9-D387-9576-5C1A9A11F75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111D0C2-C440-9FE7-9497-E1FF31732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9DEF37C-2834-BB86-E563-7C62D432F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E8BEF41-8DC2-B031-0C46-71302B819CE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DD86723-B19B-DE9D-F633-7396A3FB6AF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5C8A2C6-FAFD-D2AF-DA9E-20D9800C9C97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17DF7B3-A615-EC1B-FF84-3AA3E55DB0A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961302F-D26D-7740-3625-281048C16AD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1F9E20E-FF90-857E-9379-8E6893FCD8D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6174129F-20ED-0225-47EB-9B96F39FF135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F21089FE-09D3-4F54-632C-EC530EC81C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81F02A05-7BD9-7201-7642-9119F6AC683B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FCE8790-1612-6120-82D2-372F5C62F2AA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54312C3-0AC3-9F32-A8AB-9CB80F09E289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9FD26CB6-B39C-1495-FC23-7FC92E84E5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5E160942-1CC0-22BA-A2C4-A666D78B20D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49359612-B35B-DBC8-3FFF-5120283BC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F68B27-6CF4-1FB7-0B8B-35E1524C8E60}"/>
              </a:ext>
            </a:extLst>
          </p:cNvPr>
          <p:cNvSpPr txBox="1"/>
          <p:nvPr/>
        </p:nvSpPr>
        <p:spPr>
          <a:xfrm>
            <a:off x="9158374" y="83210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A97578A-03FD-07EA-D40F-CA368850346B}"/>
              </a:ext>
            </a:extLst>
          </p:cNvPr>
          <p:cNvSpPr txBox="1"/>
          <p:nvPr/>
        </p:nvSpPr>
        <p:spPr>
          <a:xfrm>
            <a:off x="9118697" y="4052365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المماس للمنحنى عند نقطة عليه.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8210058F-BBE6-A8EE-76A2-4183FDD021B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402230" y="1826293"/>
            <a:ext cx="1799671" cy="212476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DF56B64-7D4C-5707-6EEC-4B8B0201C75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951"/>
          <a:stretch/>
        </p:blipFill>
        <p:spPr>
          <a:xfrm>
            <a:off x="2085284" y="1208810"/>
            <a:ext cx="7121692" cy="866447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CCAD9F27-78B5-9A7A-465A-B8EC2DD95FB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645" b="1625"/>
          <a:stretch/>
        </p:blipFill>
        <p:spPr>
          <a:xfrm>
            <a:off x="2085284" y="1849366"/>
            <a:ext cx="7121692" cy="7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3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79B0F-3AEE-3329-6310-72E494BBF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6F9A7A0-4093-0F81-D795-74D3DD21A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B2BA760-9EA5-5492-10AE-A9ECC01E9A3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5EAA166-023C-B9BB-027B-B7EC78081D5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6208A8D-75B8-48D6-F10E-1A21F774185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FA2D32A-4090-4774-6AF5-4538648D843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CB802F1-A55B-D86B-9A8D-D16754DEA8E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C08B66B-6AEF-2294-70B4-2B10D42DA58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87B5FE3-F3E7-2034-FEFB-5484A320A3A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EC4CD25-57E3-EBC3-2232-20FA67A8B23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B551AF6-8B5B-6EAD-CA6C-5AC37BC5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2029E9C-3915-2F23-F064-89B1B3648BA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413D6C1-7505-2BE6-1260-2DE553E43F8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77F0CDA-D0C1-1233-5266-C838F9A138D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480B96D1-AFD9-76CA-9D69-7C300E7242F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0054AB0-A9E2-0749-EBCF-EFAFD121A87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C75F318-42D0-186D-BA2D-6D56D050E40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C413840-B58D-BC5C-60B6-4B61E61A2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8ACA1C3-B7C9-6710-4A1D-5546D2E4A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9F4B12E-DD7F-8534-57CB-B5A172FD5AC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09C4E59-E330-0048-080C-D1DDD5147179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D88E04C-CAAE-3E63-E22B-21EF422084E1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EE51ECA-175B-0269-1892-58CAEAA4413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2376C0D-56F3-DA71-2132-512D00D9630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1F0A4A1-AC03-1EC5-7097-E83AC41B02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F03B935-CD8B-140C-006D-E236B0B1725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DE96076-863A-947E-6543-B8B474C3156A}"/>
              </a:ext>
            </a:extLst>
          </p:cNvPr>
          <p:cNvSpPr txBox="1"/>
          <p:nvPr/>
        </p:nvSpPr>
        <p:spPr>
          <a:xfrm>
            <a:off x="9145079" y="79883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91DDEA4-10D5-A1A9-ED66-6D2D49D4164D}"/>
              </a:ext>
            </a:extLst>
          </p:cNvPr>
          <p:cNvSpPr txBox="1"/>
          <p:nvPr/>
        </p:nvSpPr>
        <p:spPr>
          <a:xfrm>
            <a:off x="9105402" y="4019096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المنحنى عند أي نقطة عليه.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EE3B34E-E695-0A75-6A68-46202E3327C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388935" y="1793024"/>
            <a:ext cx="1799671" cy="212476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BFA4216-957E-BDF7-86D5-8CD7E44148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889" y="2423161"/>
            <a:ext cx="8343115" cy="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4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9B51E-F780-FDC5-96A1-FB79318A2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B9CBEB4-70CA-0456-6610-9B57AB272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5A8C2F3-E075-8E3D-C426-CC1C327136C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85D3C3B-6CE7-9298-D0C0-786978E19DFC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7CF0693-4927-C0F3-1CC9-2F65B326D77F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CFEAB64-E6CB-A682-2150-B3A0F75D238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3C2C520-36A3-D997-53FE-4A917BC81DE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DD4450-5CC8-CDCB-B1E4-7F0349BD95C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50AC151-327F-6481-6CB4-880AB2D9E88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4857687-EAF6-5D2B-467A-0416D9560A9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420FD10-9C21-7596-6709-0DA630228CC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CFB0F1D-ADD3-98A0-009B-C5C591555D7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4AD3B6-499F-9CF7-090B-4A7D356C079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DF1F666-2D14-28E4-CE50-F7349B619FC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1F42BFB-5B23-DC73-CD8C-694878C039C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B700C80-1DF1-5608-F64D-379737C3971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79C2252-C6CB-B8BC-CCD9-9B6F944A8C3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9C353A5-9BCD-DC64-D7D4-9D8C5437D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3B8B8F5-E397-14A0-413B-CAF57ABFF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B40B3C6-E9EC-6839-1772-44B35A5FA35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6BF1BC0-82BE-5CAD-62D3-D633FE1F8F9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A9CDB4-99C3-7514-FC13-89088B00436E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9559AFC-5A5F-F283-B2F9-268F5C245E5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213580C-B44B-3B03-B380-FB6AA3A3FC5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1679A3D-1FCD-4BDF-A002-E83C3CD41F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306EBD0A-02E9-DE8B-0577-1EC83432AA9E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1CC91D4A-235F-8421-B4DB-DD86B3488F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26CB601-40E4-ED4E-46A7-179A1E9F7B4C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97D3517B-4AA0-6D79-7096-70BC0BD4F129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82A4DFFB-AD16-89FB-FD8C-51CFBE5A440E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3BDCC0E2-8581-28BB-BC75-0ABC6653A7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E51DAA85-69A1-D050-054E-E930B4870EF9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FAD7D973-BBC9-8A7A-DE9E-FE18822CB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F52668E-7FA3-0C72-9D8F-F872C48EE84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E29EEC2-78BF-EA25-81CC-00AF6AB40A11}"/>
              </a:ext>
            </a:extLst>
          </p:cNvPr>
          <p:cNvSpPr txBox="1"/>
          <p:nvPr/>
        </p:nvSpPr>
        <p:spPr>
          <a:xfrm>
            <a:off x="9145079" y="798839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78F986A-AA2D-4A2E-4E99-37E394645363}"/>
              </a:ext>
            </a:extLst>
          </p:cNvPr>
          <p:cNvSpPr txBox="1"/>
          <p:nvPr/>
        </p:nvSpPr>
        <p:spPr>
          <a:xfrm>
            <a:off x="9105402" y="4019096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المنحنى عند أي نقطة عليه.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46F25183-1164-5F2E-893F-A77A79945C1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388935" y="1793024"/>
            <a:ext cx="1799671" cy="212476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9A3A617D-08D6-D10D-D020-966B199A423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5694" y="1238882"/>
            <a:ext cx="69246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65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258DE-768F-1F96-1D22-CB0775E4B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1C7F81C-1E95-895A-9F7F-F00034AD1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2380C93-8D4B-1C81-2B4B-CB99615F527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C129E9F-8583-DB2F-00C7-DC415BCED85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0ED3491-93E0-D4A9-C089-32A4DC29656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5457026-BB7F-99FA-406F-9E6780DA267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03C663C-6D43-0616-53EE-98088F9510C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76DE76A-CC22-63A1-40D2-9AECC90A8D2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D91831D-6BD1-4188-2F16-4EAC01AF496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D5F9340-8880-87E4-D768-101DEF04BED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620EBA7-FA19-F50C-76FE-602AFFDB3C7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85DBCEA-76AE-55B2-BD30-F2516AE7BC0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4156BCC-9200-27BE-6A9A-7E86283E9999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ECE7218-4C1A-4DCE-9F7D-4CBCBF83341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C56AEF7-11BC-042F-15F2-A3044EDD8E7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E624C42-345E-9722-0756-62BF9B0A324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BBA4B30-15C6-0CA4-44DE-0EA67DC8321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3C7BC93-86C9-71B5-FEA3-CE58DA67F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91519C4-07D1-4CB0-374C-09C5A3584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69CD6F1-77B4-E28E-49E3-5B4B8A78C66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DB8001A-89E2-145B-750C-BA8C19FBDEB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89CB389-5A65-5C3B-09DA-21C166C7F46E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F9DE2E8-155D-A1A7-AECB-8C26A263067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98018D6-4EB6-C3B7-1A0A-97C3486A142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AFCF81B-4BEB-473E-CED1-CF25B0B3DE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62B3A0E-B3D8-49E9-7BF2-261017012675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6B4B8EBF-9569-F7DF-C1E3-664E821DB9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F9CFD4DE-3563-F54C-DEC4-B9EBDAF154E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F334D8D0-56EC-AEE9-4057-80D02E3CA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1C64238-FE73-FF52-B8E8-67A11638C285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3160E9F1-569D-AAFD-04AF-6C71976631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426794B9-7A87-5A21-B5FD-9439D98A27B8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3994C1C-ABFD-133F-2F88-D70FA0722534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77E63F8-28BD-4FC5-72A0-51946CFA22C7}"/>
              </a:ext>
            </a:extLst>
          </p:cNvPr>
          <p:cNvSpPr txBox="1"/>
          <p:nvPr/>
        </p:nvSpPr>
        <p:spPr>
          <a:xfrm>
            <a:off x="9158374" y="83210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A96912F5-7B33-FF24-6B83-0CB59A7B9DF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402230" y="1826293"/>
            <a:ext cx="1799671" cy="2124769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DD54A156-1C18-B623-EBAB-D8FBCBBF689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603"/>
          <a:stretch/>
        </p:blipFill>
        <p:spPr>
          <a:xfrm>
            <a:off x="1430886" y="1081529"/>
            <a:ext cx="7637868" cy="984885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71C679A-7CEA-9A20-AFEF-0FB78C09FB64}"/>
              </a:ext>
            </a:extLst>
          </p:cNvPr>
          <p:cNvSpPr txBox="1"/>
          <p:nvPr/>
        </p:nvSpPr>
        <p:spPr>
          <a:xfrm>
            <a:off x="9105402" y="4019096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المنحنى عند أي نقطة عليه.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0E7D98C4-D712-FFCA-668B-BFECE4A784E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98" t="55613"/>
          <a:stretch/>
        </p:blipFill>
        <p:spPr>
          <a:xfrm>
            <a:off x="6089800" y="2107300"/>
            <a:ext cx="2978953" cy="81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FD41E-4831-1285-322F-5964B3F36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99A61F9-FB18-D172-0665-78B708655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B0D72E4-7B19-3783-50EE-B4021596E9B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140E624-FC8B-40B9-33F4-CC41E1220A5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AF3B444-36C1-D878-5729-25D8966B99C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731744A-9A81-31CD-461E-07E503E9128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DEFFCE0-D7AA-A138-9B45-C240772D9A6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4453558-774E-5530-EC3C-B2C78C280FE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A4D64EC-EB31-8331-43A4-D7558C1AB77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210DD2E-9C53-49FB-2557-09791DA944F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2991931-3BE2-6B43-00CD-8A6B4F9564D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F97A653-9427-06F1-C1EE-CCBB6A00D92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55F3FF1-3B75-887A-BAA8-79F3FCD5CF8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1E6FE84-FCDC-69C6-778D-40C0529BD5D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CB57000-68D9-1FFA-23F0-AC1A71E030A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0AB3618-8B69-514A-341A-96B61D33458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41E72E4-995A-C1DE-BBA3-5064D1168C9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D7831F2-6AAB-9989-4A00-188CE810A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C05D85F-1217-201A-4292-2C4342BD8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28922EA-E9F8-4576-EEC0-BB7B186BEF4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CAA864B-599D-525B-8B2E-EDCB00219E4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9EAEEE6-C81F-15FE-057E-FC7F458BC7AD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48E2A19-DAE9-C1F5-982B-66340165FF6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71172E9-BEA3-C736-8CAC-F81695469E7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4E11935-C5CB-C24B-4D45-78A25B9215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18240B1-46A4-F923-9A27-A5BE3255C513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0AD2DF2A-BC9E-BBC7-159F-720ED6622E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426B55E0-C82F-DF5F-9AC1-8239BEBB603A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CDC6483-700A-8E51-D12B-2E82372C5380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87BA4DB4-6767-769D-194A-F77B931E3D6C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AA9FB338-1B78-5B28-19AA-735547500E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259FF428-8024-A922-E6F6-FBD7AEB7D570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0858FCBD-32C3-CC30-DA21-1FE5DE0B2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8673A4E-69D0-C708-A4A9-E43934321B58}"/>
              </a:ext>
            </a:extLst>
          </p:cNvPr>
          <p:cNvSpPr txBox="1"/>
          <p:nvPr/>
        </p:nvSpPr>
        <p:spPr>
          <a:xfrm>
            <a:off x="9158374" y="83210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04591726-D39D-5637-9C97-94200A963C9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402230" y="1826293"/>
            <a:ext cx="1799671" cy="2124769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EDE44FE0-0729-7068-7F58-A316DEA6D700}"/>
              </a:ext>
            </a:extLst>
          </p:cNvPr>
          <p:cNvSpPr txBox="1"/>
          <p:nvPr/>
        </p:nvSpPr>
        <p:spPr>
          <a:xfrm>
            <a:off x="9105402" y="4019096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المنحنى عند أي نقطة عليه.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D24F3BD2-4939-9B7B-EB4D-362B19C1314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603"/>
          <a:stretch/>
        </p:blipFill>
        <p:spPr>
          <a:xfrm>
            <a:off x="1430886" y="1127249"/>
            <a:ext cx="7637868" cy="98488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3A6FA316-F729-36EE-1A1B-4D8D8589EB2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1" t="54310" r="61079" b="1303"/>
          <a:stretch/>
        </p:blipFill>
        <p:spPr>
          <a:xfrm>
            <a:off x="6089800" y="2153020"/>
            <a:ext cx="2978953" cy="81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68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8E851-20EA-A078-00FB-EFB0023F9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669117A-7A37-ADC1-432D-F5D7DD820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D2A7EB2-A093-B461-B721-9966BDAFA6B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BE2DA26-8FAE-8CA7-CC50-42A9A79603F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90D4B9E-6779-BDB1-4CF3-05C370E2C4F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CAD1E45-A675-71DB-D0B3-44C0B86E09C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D4CAE35-6E48-8985-227E-8EBB4CCBF39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A1A71CA-7D5E-C0F0-34D1-E0F35BDC9DD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08F7FBA-AF33-AB1A-3587-339D56F26C6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9B69E91-41A8-687E-267A-0815CFB7B4A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058B013-E1C7-8A94-5022-AACC5481606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EE5F8A0-11D4-34C2-3BAE-FFCA2E9A989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5C0FA31-35FF-74C5-98C9-71F6D113121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042072-5CDF-5571-3DFB-D40FBC92DF3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04A36B0-52EE-3A62-FC59-A19FD873036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0210765-0B3B-B61E-13E2-796883B9DD1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49074FB-B0C0-D9C8-7AE2-CFC82C704CD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4688FAC-128F-B5C4-8FFA-569E32AE8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6B5EF03-1938-69A5-53BD-7BDC21E74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88A2607-04BE-6A8E-75EF-59208141576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59A1904-DB2A-479C-15F6-F3E67C65BAB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57F8233-01B5-A179-AF05-F3D8431E7FB1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A257D31-21D3-84F9-C307-E7608534293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47F7C7D-C4AD-DB9D-2018-A8615C13AFB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F5ECAE5-7592-706C-52F9-DEFDBE56CE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AD9FDE1-6C67-1596-BFCD-D1B1CCF2FF9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410FAB0-723B-4CD7-7CCA-46936AB23A88}"/>
              </a:ext>
            </a:extLst>
          </p:cNvPr>
          <p:cNvSpPr txBox="1"/>
          <p:nvPr/>
        </p:nvSpPr>
        <p:spPr>
          <a:xfrm>
            <a:off x="9123760" y="933040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B5D8BF8-3B35-0A1E-3D1B-CFAA04AB8A02}"/>
              </a:ext>
            </a:extLst>
          </p:cNvPr>
          <p:cNvSpPr txBox="1"/>
          <p:nvPr/>
        </p:nvSpPr>
        <p:spPr>
          <a:xfrm>
            <a:off x="9084083" y="4153297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المتوسطة المتجهة.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E19E9C95-20AE-2F19-B815-C3A3F04154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367616" y="1927225"/>
            <a:ext cx="1799671" cy="212476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7178D12F-1ED1-8363-958B-2F67D46D828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048" y="1004887"/>
            <a:ext cx="8671272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81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5BEAC-8E29-F18F-6A94-AD68727C1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2AADBAA-1F9B-B225-7DBF-7D645BB08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32CCD38-0A43-548F-3AF8-271EEC296EB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7031821-8179-4C11-20A8-36370B1DD55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AB7D7D5-6A69-3C5F-48BE-E670BF8F7C9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993AE2E-2A00-AC2B-F1AC-FB679E93076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E1F17EA-7494-B743-B0F3-1C0BC0B3B7D4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597C565-DDA3-0231-6F4C-544C3B525EF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B6EB886-3F29-10D5-469E-589B7B8D437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C3F60C0-6555-6AD3-EAFF-9C265007BBBE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2C8329F-FF2D-51C4-A854-2F279095B37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90CB70B-EC07-A06A-0980-038B691E635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F2682E1-E2D6-2AD6-4BB0-D5EBAA01C76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CBEAD89-A20F-9FED-3219-6D2B7163FF5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0DD03C3-408F-74F5-6731-28E3FB1278C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FD558E8-252C-9CBF-26F3-114D94E3CCF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E4479D9-7F8E-73DE-BC3C-B05D4228336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0B070A6-5882-ED39-E497-CBDBE2593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4621245-91AD-D5BC-BE21-61FCAF584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D79A79C-88EA-8D8B-A4C1-44D85376C61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3F0CA9F-1A4B-B678-ABD0-D0399D5B3B9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176D9AC-3626-EB53-3203-6A872860DC0D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850A02C-3187-5FED-3466-6C886ABDBA1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3FEC627-01C9-BEA4-BA2C-967B067243D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D4A5758-B0A3-2057-75D9-D997E7AAB57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F17B7D6-0874-0215-6FE9-3804FE2C0FEC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A49F7708-7D95-2EEF-967D-826355EE74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6F1ABC22-C965-2F27-B509-44ABF41C6BA2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B0F8428A-4F3A-A6AD-C83C-DAE38EC74C84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707DC4FE-FEA4-6063-EB2A-370D22FCF21A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62A1985-572A-EAAF-DFD3-6A84BF8DFB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16EB8008-26E0-B0A2-46FE-271335DC6EB0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25B0FCFF-BF01-2A6E-EE2D-E00001FCA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566AD22-D3C5-85EC-1B36-6FEA2CE307F1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6DB33DA-E158-34C5-7608-FCD2062C74CE}"/>
              </a:ext>
            </a:extLst>
          </p:cNvPr>
          <p:cNvSpPr txBox="1"/>
          <p:nvPr/>
        </p:nvSpPr>
        <p:spPr>
          <a:xfrm>
            <a:off x="9123760" y="933040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97F1017-3A33-0B06-1C71-ED60BB9C4A19}"/>
              </a:ext>
            </a:extLst>
          </p:cNvPr>
          <p:cNvSpPr txBox="1"/>
          <p:nvPr/>
        </p:nvSpPr>
        <p:spPr>
          <a:xfrm>
            <a:off x="9084083" y="4153297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المتوسطة المتجهة.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336214C1-49F1-1482-0B68-F71868167EA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367616" y="1927225"/>
            <a:ext cx="1799671" cy="212476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A45F6CEE-1309-92FC-DB02-756AE625310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532" y="1246109"/>
            <a:ext cx="86748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05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DD3E0-E494-0ABF-D404-AB618573B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6BAA08-991A-5C96-CDB6-161A34B39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96C3B97-B960-F442-8CD3-93C7A508ECC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6E36810-C21A-FD74-FAF0-6BE8B123920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7FD3603-D1FE-27B2-F85E-C4F964B1505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03441EC-9DC4-CBC1-CB0F-60A11384BC7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F47266A-B347-8CEF-8D40-738DD310336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91AA4C2-A6B9-3428-B54C-A092434649B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BCB244-C517-AA1D-59F9-C7303287CA3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0BF98B4-2A3D-A524-F0A1-92951B46371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10171FE-0834-B091-A2CE-AB8F27AF169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775DFDA-66B9-22FE-1280-1A2049A6C0C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02A385B-8ADE-3158-7C79-A23BB942E43A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7B8AE32-9689-93CD-EE1F-872776DB14C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AD5D9DC-D4FB-0680-3505-37CF247797A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0AEA4BD-8F3F-4A8C-3E3D-02AA05317DE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162BB07-EFA4-A4AA-E618-612A4808FCA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19DE2F8-0891-38E3-6773-76223DC08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40C0F58-933B-DF78-4F78-00936F81E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87C8F5F-3CC3-3B93-21AD-F2B95A98B62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DB10102-FA6B-4258-C811-1F6CF4F47AC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B29E478-5406-A9DD-3080-2D3F2B0B693E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22DCF1C-9277-F694-E548-5D1457503D2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EC0C9D0-BB9F-B100-31E4-E8879FA15F1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7A05608-E7B7-78EF-6DB6-A45DAC11795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EA647470-4E14-3617-587E-7A17465A8019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6FC2D3DC-77E7-7C8A-286E-F5EAD6EAA7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3698B911-2821-CA4E-A35D-1417C1FABB54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B924C050-2527-706C-0CBA-846F2D131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00AF4981-FBD4-BF23-DF42-B025FAD7B64A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6D92A34E-096A-7C2D-0508-8C0F98E949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6C8E2B40-2280-CD3A-1AF4-63953ECBD927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247FBFD-4B19-71E8-80B6-E1852EE0CBC1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02A3EB9-0BCE-EF32-ED0E-95BCE738A7C3}"/>
              </a:ext>
            </a:extLst>
          </p:cNvPr>
          <p:cNvSpPr txBox="1"/>
          <p:nvPr/>
        </p:nvSpPr>
        <p:spPr>
          <a:xfrm>
            <a:off x="9123760" y="933040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7E181F9-7948-2379-079B-8EC7FBB4B651}"/>
              </a:ext>
            </a:extLst>
          </p:cNvPr>
          <p:cNvSpPr txBox="1"/>
          <p:nvPr/>
        </p:nvSpPr>
        <p:spPr>
          <a:xfrm>
            <a:off x="9084083" y="4153297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المتوسطة المتجهة.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15CA361A-6F30-2ECC-3556-54C41DD8E98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367616" y="1927225"/>
            <a:ext cx="1799671" cy="2124769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734EA83D-E572-019E-5984-652E36FED56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294"/>
          <a:stretch/>
        </p:blipFill>
        <p:spPr>
          <a:xfrm>
            <a:off x="1388270" y="1248717"/>
            <a:ext cx="7972425" cy="1617673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86D327D2-190E-EF01-A426-60A6EF38170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750" b="23906"/>
          <a:stretch/>
        </p:blipFill>
        <p:spPr>
          <a:xfrm>
            <a:off x="1388270" y="2901785"/>
            <a:ext cx="7972425" cy="92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65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A0D29-C90A-4ED7-5356-2BFBAC87D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B412690-8917-A676-4310-72FEB341E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3F99C86-AF0B-B320-E685-A29B3B1C8401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D1C8B5B-C539-C68C-778A-1288BF7B85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E8E99F9-5827-E11A-3756-24B37779DA0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AE9F260-F65C-19BB-64B1-70539FDFCF9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695C3C0-0F7B-FDE6-7933-2B554AC1C77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99CDDF9-162D-1162-0376-CF341E58400E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A7663E0-C19B-E253-7DBE-DEAD7FF947B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74088D-1A4C-B967-1AE2-66DAA22AAFF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DF49888-7CE1-4C07-1E3B-D6342FA0BE9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1648607-A184-F469-C9D7-A20FFABD5C8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8A40386-02AC-B093-6FA4-87B5CF098CD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40F1CD-A32F-6776-B12D-67C60020A4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06E14DF-F532-787A-0474-7C418C0F1D2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FE24F1B-5C26-BE26-3642-61A891B3610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C9FF512-BBD8-56A9-551F-71FF0FE3527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DA3E690-80F7-443B-F927-7A469B96B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1D9D003-6C4B-DD1C-2F04-E4052DEB1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5F1B1F3-F60A-D746-5329-7517D314621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0D5F66C-940E-ECF6-D9FE-1B6E4785D3B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BD2A390-42F4-3F33-6F82-19A4DB82C512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BCAB093-3523-1F96-7E8D-065B376B468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85FCDCE-E992-BECB-218A-7214D4E1191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666E01A-FE8F-E546-6F2A-73C45E7E2D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1099A6A-D6AF-BCBF-E259-032F339E9E06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1032E841-9FB7-D449-F63B-3A838B94E4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B46C35DE-E766-DDBD-D03C-3E10FF8EA1BD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2121966-AB78-ACC7-8E0F-E7188B572C9A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E60FDA52-2084-78DB-ADDB-7383BD14AF2E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DD7C0663-2E38-12D5-8D57-A4D30F2B47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275D63EC-5A9D-628D-48F3-F480AD0E5AB4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C65D2A9B-1C7D-9551-2D17-AE8AD4008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53E2649-C22D-B503-2545-53FBEFA00BBB}"/>
              </a:ext>
            </a:extLst>
          </p:cNvPr>
          <p:cNvSpPr txBox="1"/>
          <p:nvPr/>
        </p:nvSpPr>
        <p:spPr>
          <a:xfrm>
            <a:off x="9123760" y="933040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5DD5C3F-0D6B-1689-4AB4-E2DFC6CF165B}"/>
              </a:ext>
            </a:extLst>
          </p:cNvPr>
          <p:cNvSpPr txBox="1"/>
          <p:nvPr/>
        </p:nvSpPr>
        <p:spPr>
          <a:xfrm>
            <a:off x="9084083" y="4153297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المتوسطة المتجهة.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DFB1B7AD-A461-1857-DCCD-E6B7B07CDF8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367616" y="1927225"/>
            <a:ext cx="1799671" cy="212476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E6F89C9-372D-56E2-5E33-E84AE0D0742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294"/>
          <a:stretch/>
        </p:blipFill>
        <p:spPr>
          <a:xfrm>
            <a:off x="1388270" y="1248717"/>
            <a:ext cx="7972425" cy="1617673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9F312D23-87F2-E4B7-FB58-4050B1046CA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095" b="3543"/>
          <a:stretch/>
        </p:blipFill>
        <p:spPr>
          <a:xfrm>
            <a:off x="1388270" y="2720279"/>
            <a:ext cx="7972425" cy="6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3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86745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1446/10/29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المماس والسرعة المتجهة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3A101F4-D093-0838-4135-34F0A60B45E8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DC20673-D2EC-C369-236A-9EE7E959A57B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2B5B2102-27F0-15D4-3A91-73544A18D184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1" name="Picture 16">
                <a:extLst>
                  <a:ext uri="{FF2B5EF4-FFF2-40B4-BE49-F238E27FC236}">
                    <a16:creationId xmlns:a16="http://schemas.microsoft.com/office/drawing/2014/main" id="{29CCB43C-C916-0761-BA7E-BCFF0BFA48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365C789D-7BBE-5F91-8D8D-C25A90DFFE57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1D08CE26-4DED-30F3-4020-0AADC5EB6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4EDF9BAD-E643-0D18-25B9-296885B0BD4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7166" y="2361846"/>
            <a:ext cx="6964128" cy="1009088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9596BD4-277E-7F1E-4F40-22D7EB60771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247" y="3117683"/>
            <a:ext cx="4277964" cy="180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00F42-C5F9-BB4C-2FFD-940D43912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5447871-0C66-469F-A459-CB08F6D8A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044F39F-A965-E74F-B332-8458A8ACF2E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9CB2328-6AAA-AAFD-9FC5-43297EB0105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3FA1E18-EE06-46B1-7105-8A8AD441AB1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7EC77B9-C967-9013-68D5-D5ACFD1C66D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BFD9A4E-0B1D-1A21-5923-64DB016914F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B46D7B4-0C47-6EEE-4DFE-E3B24512D66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9794EB0-5CC3-183B-D298-5F0D6436E95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A58C360-4F32-6591-C243-9511D32DE67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9861182-BBCA-4EEE-6228-CDCE9D96218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FEF51E9-AD8D-9D2C-8FB6-C7E0D651B67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220E408-F706-4685-3317-47ABC70ACC7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1EF66EC-5041-EDCD-DDE3-A098ECF90BB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D8C7911-AC99-D6B7-EB59-5F89B967C4C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3CE3680-63AB-DBED-6115-8B1A7062CA8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775DFBC-1ABE-773A-E860-D63D1551274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49DB52B-E12D-B1D2-26D5-04785B9A6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A9C93EA-9514-75DB-9C7E-76FBEB536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435AF53A-3AE4-7D6A-6E36-F05751CEE12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385EADF-7A26-2790-39C8-473118B1A4F0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D6E2F7E-079D-1C51-F60E-1730DEB4F456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91A5679-CCD2-4A12-A0E8-DE8288197A4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5CDFBE7-C063-3546-BC5B-CC4BCB898BF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2B2B1B0-A819-E00A-0861-727F08A840C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885D339-0E4B-9EC1-97C8-5C108B8D4E87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0ECAE94-15AB-337E-A346-393C3A336864}"/>
              </a:ext>
            </a:extLst>
          </p:cNvPr>
          <p:cNvSpPr txBox="1"/>
          <p:nvPr/>
        </p:nvSpPr>
        <p:spPr>
          <a:xfrm>
            <a:off x="9134588" y="1085902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5A61A3C-9F4D-DB61-35FB-C2FD49471016}"/>
              </a:ext>
            </a:extLst>
          </p:cNvPr>
          <p:cNvSpPr txBox="1"/>
          <p:nvPr/>
        </p:nvSpPr>
        <p:spPr>
          <a:xfrm>
            <a:off x="9094911" y="4306159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لحظة زمنية معينة.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665DBF85-5F07-A82E-8333-E9DB2F9FA22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378444" y="2080087"/>
            <a:ext cx="1799671" cy="212476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1D5CEDEB-4077-2388-4EBF-E01CAB96C0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309" y="1694831"/>
            <a:ext cx="8571598" cy="34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5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E7778-3ADE-E649-6A39-E0A47BFE1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7810768-365D-C387-48DB-ECA981BEC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612FD5F-845B-AD41-D86C-3FE0CBD44C9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403EDF-6099-6AB7-7B39-25040457FD8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A59523E-5750-9B30-91E4-7DFA95148A1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A415CE8-E997-A1D0-BD80-83E6C9EFDCB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F39F2F7-ED71-6B8F-3FDE-BE25A6020AC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EB55194-CF85-F4C3-276E-0C57B19B133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7E873C6-92FB-1297-EE33-B0A70D7C7BE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A358A5B-C933-9BC7-86A7-8DA7BC50846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AD496A0-1E81-E0DD-F820-17A91DA27BD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AD5DA6F-3F7E-6A98-EEAD-A2C9FD3C499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6977DEC-4154-4664-18A4-B965494E762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0F64545-D826-32A4-AC1B-E6F3AD8AA6B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4BD9FBAB-A47B-5BC5-1A10-12EC1D0525E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93C04BB-393B-42B3-875A-8EEDD78B8EF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C931A8E-0521-7A8F-08A4-05E7D2B1A1A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E25100E-5B25-65CA-C14D-1A569264D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67D9863-5A5C-CDBC-A032-60DEB045C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A9BE36D-583F-D9DB-B9CE-6946A6DC8A2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CD65CB7-DA4B-6E25-8E68-5BF48F768D2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70245D4-A1D8-604E-D051-8475C4C4155E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ED9D695-A872-6B81-6777-0ECF876C7D9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F811B7B-0C4D-143E-DFD2-3A331E0B933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5BD8724-24D9-3ACC-BA66-2408D2596DE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EB917EA-F26D-F7DA-E782-8B425833ADDC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40943DAC-6538-66EA-2C4B-D56EA806B3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ACD2542-9CB0-EFAC-F9BA-EB7D1270DE59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1C2146D-0B8E-EFAF-8564-ABE2EDAE5D81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13A6F8B-651F-4334-4CCC-60CE813C948B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F44A43F2-EC44-4DF5-9E58-EF2BAB2DDF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3BF71E07-E765-C4E4-B6F9-A8DF1826EA8B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8FB85E1D-E159-9A1D-88F1-735D1BA28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0EBB55F-7E94-09A7-4010-070D42F42934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819EFB8-0BF8-DA26-A16F-995A2F75AA55}"/>
              </a:ext>
            </a:extLst>
          </p:cNvPr>
          <p:cNvSpPr txBox="1"/>
          <p:nvPr/>
        </p:nvSpPr>
        <p:spPr>
          <a:xfrm>
            <a:off x="9134588" y="1085902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586A0FD-6201-58AD-A105-B5A9AB5A0CE6}"/>
              </a:ext>
            </a:extLst>
          </p:cNvPr>
          <p:cNvSpPr txBox="1"/>
          <p:nvPr/>
        </p:nvSpPr>
        <p:spPr>
          <a:xfrm>
            <a:off x="9094911" y="4306159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لحظة زمنية معينة.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91FB9D91-11E6-991A-F09D-F0C78A20F10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378444" y="2080087"/>
            <a:ext cx="1799671" cy="212476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9EC80FA8-96EA-B243-B8C8-CEEE14422E8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025" y="1330337"/>
            <a:ext cx="8088816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54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542A7-296B-2B7C-7E60-4708E74AC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29E978B-0583-F679-039D-5C7590ED1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46D2D35-68B3-648A-5043-7707776D93B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4C9B0FB-374E-4F98-107A-A355C8EBFF3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A96D54E-57E8-F78C-E613-EAF147066AD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62ABEDC-E274-854A-5CA6-6AB18143FEB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3DEE4B0-FD83-E0CF-5ED9-84AA2C186F3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0FA2FAD-411C-B8AD-D884-A521B0118EBE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68C4470-73F1-ED60-91F7-A01549F92BC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4B04DCC-2364-98D7-22E5-2AA6685C659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0FDE27D-C9D8-6399-227C-CEDAABA989B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79A5B28-6EDF-F1D2-273E-BF9338A2262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F243DAE-DE3C-CDF7-A993-DB5C7F7EFDBC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A1B1ED7-0074-2C8D-0E07-944E1BF94A5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ADCE04F-B291-A419-E407-D5A0262CBDA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90DA116-C4EF-7D0D-DC20-3DEC80D0729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8837B61-F8FF-BFD6-3439-FEAE27B8890E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28CE14E-E9BC-B37F-B77A-C91491370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34A5472-A40D-7CE8-E9A4-76BE1A729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EE29C96-1D6B-4BC6-1956-F8A6562F8D0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B272E80-6C6C-9181-9D4B-FA8211F2854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1D72CDE-6201-3EDC-D361-7C4A7AD8C6E8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5D46F25-E3F8-32B4-4F11-B99449103A9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26BAFBE-E61A-EB8B-80A8-896C5DA1E6B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7FC5AA7-D334-CE4E-118D-B90E5E8646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AF78AC2E-ACE1-E488-51FA-4B2AF4BFCF99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F7F0284-E6CE-5BB8-6C45-EDBE06BAA2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EB0F4FD-50A2-4791-6114-A07B43761314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52AE127-8FBD-D8B4-942D-E167C83A0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14B355E-66E2-743A-D618-CD49A87EC635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A04C7725-9AA3-86CF-0A85-70616876DE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DF4DC305-BBB9-FC3A-9A40-80589C46238F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EDB4A2E-3014-F21C-4BD2-4D83C1A4BB50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8A0A358-EC9C-5C3F-A678-745468D50909}"/>
              </a:ext>
            </a:extLst>
          </p:cNvPr>
          <p:cNvSpPr txBox="1"/>
          <p:nvPr/>
        </p:nvSpPr>
        <p:spPr>
          <a:xfrm>
            <a:off x="9134588" y="1085902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AC22301-9421-A4AB-7EA4-2B0EBD0A7743}"/>
              </a:ext>
            </a:extLst>
          </p:cNvPr>
          <p:cNvSpPr txBox="1"/>
          <p:nvPr/>
        </p:nvSpPr>
        <p:spPr>
          <a:xfrm>
            <a:off x="9094911" y="4306159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لحظة زمنية معينة.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7B8A5582-6473-5DEF-4309-A2188DE84E8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378444" y="2080087"/>
            <a:ext cx="1799671" cy="2124769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28CE6375-A707-9BF4-9C06-9155A2D880E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123"/>
          <a:stretch/>
        </p:blipFill>
        <p:spPr>
          <a:xfrm>
            <a:off x="897068" y="1278091"/>
            <a:ext cx="8147032" cy="1674453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52931973-A5DC-1B73-225E-AFBAAFC6858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410" t="59548" b="16063"/>
          <a:stretch/>
        </p:blipFill>
        <p:spPr>
          <a:xfrm>
            <a:off x="4926330" y="2952544"/>
            <a:ext cx="4121580" cy="69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4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0B307-3542-8AB3-5B01-1AEE754A5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4CF0079-B46F-D3A5-C923-A2B249B20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A1F21D2-6BBE-6813-CD06-4C50B43439E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6F5919C-20CC-515C-8315-6354F8C392A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5F6C4F7-28CD-DC8B-CB0F-791CDE698F0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5422353-B13B-5B51-E27D-A24101AB789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3CF19B7-0F95-36B0-E157-F06A43EBEA1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5D4ED8A-D3C5-DD82-9C50-95FE61C2701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5A9E19E-99D3-B358-33BE-31DFCC4DA29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8531D13-67CA-8B7F-561A-ABD54D3C777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D496A40-7068-DE6A-AFD0-BEF660F17A9F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64D179-6742-3115-3FB6-D3FF730554D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CF7735D-F9ED-D47C-E910-2AB307A75A2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5AB856A-4F6C-29A1-D0E0-8D516AAA817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0B96B5A-31BD-5DE6-39A9-6EC81EF34D2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73EFE82-0D31-A00D-065E-396FEBEDEE6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D46C286-757F-1215-5A4D-DF3E72FD364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12A4F34-7000-8750-5E12-01B4BB17F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EFBD2A3-E656-5F40-1DC5-93C9E3A96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6FA8D96-BCF8-C9AA-2B94-E79B6DE9B70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78688F6-8A13-9748-FAEB-F39C4149C44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045E04A-1435-DFF7-0C0C-80AEB3968925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E12FEC4-23CC-4EC2-BC57-90F5E2D655F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4D9087C2-2A44-7D6D-883D-F4FC0F23323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79AE674-2C7E-F727-FF17-9D79A7CECE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44F0BE5-8C71-38EA-6FE8-6ECCCBE87E49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68F42540-8C74-7BFC-7A31-771F47EE0E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C0E9646A-66E0-0B62-A28D-D075F176FF26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3ABC242-1187-B018-0277-7B1AC4D11F0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C3203EB-8961-AC9D-B518-F4AC32E3BAFD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DA9B6F47-2621-708A-8179-92E9F9AA8F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280560E3-3D83-D786-B15B-3B1A82B8ECE4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0B8941EE-F6EF-46E4-C529-07EF9D5E0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D7EE37D-1EBA-67CE-5CE6-E8BE98C1F8A3}"/>
              </a:ext>
            </a:extLst>
          </p:cNvPr>
          <p:cNvSpPr txBox="1"/>
          <p:nvPr/>
        </p:nvSpPr>
        <p:spPr>
          <a:xfrm>
            <a:off x="9134588" y="1085902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91D34FA-E49E-735D-D416-7DD366ED8176}"/>
              </a:ext>
            </a:extLst>
          </p:cNvPr>
          <p:cNvSpPr txBox="1"/>
          <p:nvPr/>
        </p:nvSpPr>
        <p:spPr>
          <a:xfrm>
            <a:off x="9094911" y="4306159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لحظة زمنية معينة.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019D1ECD-3171-F325-5D50-76CDBA2C404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378444" y="2080087"/>
            <a:ext cx="1799671" cy="212476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3DE0BEA-F054-D034-F445-6A68C7D1C34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123"/>
          <a:stretch/>
        </p:blipFill>
        <p:spPr>
          <a:xfrm>
            <a:off x="897068" y="1278091"/>
            <a:ext cx="8147032" cy="1674453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197319C1-C98C-EB71-A977-C17EAF5ABC0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85" t="80755" r="125" b="-5144"/>
          <a:stretch/>
        </p:blipFill>
        <p:spPr>
          <a:xfrm>
            <a:off x="4926330" y="2952544"/>
            <a:ext cx="4121580" cy="69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13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716FF-5B35-3319-65B3-375E26A99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78DEF4F-C969-DD6A-DCF0-E355EE718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7E0886E-CB2B-83AC-5608-27B69716BB51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5FF3095-94E9-6628-E5F1-E5CBF6A0BDF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2FA410E-F970-ED42-DFC8-0F5FA02A90C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7EBFEE5-FC42-AA5A-768C-49BCF7EA453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9DEF1BF-6452-CED7-8A97-A0AFB84D77C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E3E8BE7-02E3-5869-7F55-8B742750B56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1FDB59A-89CA-8844-9296-E99EE134A6A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10EDA19-05C4-FFEE-9CF4-5339106BE2A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877400F-FEDE-E8C6-42A0-526BABC3A8A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3AEEC0B-25A8-4B04-5FEC-F75F276A7A1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3D752FC-6F43-1881-46BD-B13E6E1245F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AD1AC13-A86C-A0E0-30D6-C819576AED2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E34E796-783B-FC6A-BAF4-3264526C275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9AD11F4-C085-D3E4-2D42-FC9FFDF24B8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BD08988-7652-C6FB-5AE4-A7223AC3947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96A377A-70F3-BFCF-E2EB-27F7F5A68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BBD744D-F38C-F54C-345E-460553F3C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9376A99-C68C-9B15-B280-DEDAC6F24C2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9A271EB-4473-F320-C860-D2F51E5E08F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4382673-D011-49F8-47AC-DE3212990005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A2D9A6C-6714-0382-12E9-D837C9CEA9D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7AD5E2E-D63F-43D2-6C6D-B6EFF56243C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2986B02-1F3B-A66F-8C97-28A1846869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0D67854-2D9F-17DB-9B97-3D08A6B30BD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06428D2-A911-C662-FA5A-E42B5C236B03}"/>
              </a:ext>
            </a:extLst>
          </p:cNvPr>
          <p:cNvSpPr txBox="1"/>
          <p:nvPr/>
        </p:nvSpPr>
        <p:spPr>
          <a:xfrm>
            <a:off x="9135290" y="954497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FC611FA-C0B7-3574-A346-7DCC6EA0C252}"/>
              </a:ext>
            </a:extLst>
          </p:cNvPr>
          <p:cNvSpPr txBox="1"/>
          <p:nvPr/>
        </p:nvSpPr>
        <p:spPr>
          <a:xfrm>
            <a:off x="9095613" y="4174754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sz="16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أي لحظة زمنية.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E915896-53A6-36F7-EED2-F619D28DBE6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379146" y="1948682"/>
            <a:ext cx="1799671" cy="212476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B9A61D6D-EFFA-0120-8AA0-19FC87598D8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1568" y="2725224"/>
            <a:ext cx="7287161" cy="9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62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67732-E906-B8EA-9935-469420E8B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8D077B1-E0AB-2378-DADF-90CE956C7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1D5E3F6-021A-3B8F-4743-CDE2A22FC0E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F511B89-9C4A-0C5B-4629-D702A4F3A14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ADE217D-432E-564A-C896-804E2E48627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D5CDB56-654C-50E7-FCB2-68577FED210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88D381C-8EF0-87CC-8269-BC87458AD03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AF77A05-78CC-06C9-8FD2-6FAAA1CD930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D3C2405-33AE-6652-4B68-96FC96B64A5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806508D-B140-2A67-E2D5-76FC97A1BB4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87CFA13-D655-7F64-0342-F889D721B3D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1CAA2C2-A026-C6C5-1FA6-34BC6C6AFCF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02E8A35-77DD-454B-78B4-1B459D86FF4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4B09BCC-0918-73FE-08E3-712D29CC65E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C441634-1CF1-A9D2-BCDF-1E9FEB1D2F2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9DAC2F8-DACE-08BA-D068-22A00446985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3FD1F5E-992A-AEB3-F584-496CFAB40F5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C574476-9C8C-08D8-4C5D-C82477E89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DE4856B-453F-1E9F-8BC9-D019E1E9A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1493C0B-1DD5-F152-B612-FC2A6F894B7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EECD60F-270C-A373-7AE9-FD49BC038C0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4309155-51DB-29AD-85C2-94E621280B91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F8C40D0-5F06-D940-CF50-8E00D80267E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8DE6CA7-8BA2-665B-77A9-64B72F9A0C0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E3868EE-12E3-8382-ABF3-0BEACD8237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B4544203-C707-6FC8-5436-0317113DCF16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9B830BBF-B71A-B957-EAC4-3C4AFC023D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F38A3077-5ED1-E8B4-B378-2CCB83BC6C12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007D2480-E332-D8D1-5410-D45BCE8CB5DB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D852A92B-07B8-0B62-1930-41E6AAC42E37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840E0C41-0E39-014B-4604-20098C2B58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A2065F1C-FB6B-F37B-4691-B7DAE8383EDC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BB44D87E-6BEF-18ED-BD42-63872481C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4A1EB7F-ADAF-0219-F2A9-DFA3C39F38F8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6FB3B81-6763-FA3D-067D-C6979332448E}"/>
              </a:ext>
            </a:extLst>
          </p:cNvPr>
          <p:cNvSpPr txBox="1"/>
          <p:nvPr/>
        </p:nvSpPr>
        <p:spPr>
          <a:xfrm>
            <a:off x="9135290" y="954497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14CFC8A-0F69-9FF8-01F2-129519B83690}"/>
              </a:ext>
            </a:extLst>
          </p:cNvPr>
          <p:cNvSpPr txBox="1"/>
          <p:nvPr/>
        </p:nvSpPr>
        <p:spPr>
          <a:xfrm>
            <a:off x="9095613" y="4174754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sz="16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أي لحظة زمنية.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6134F159-AA32-B748-8B1D-97766E16B74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379146" y="1948682"/>
            <a:ext cx="1799671" cy="212476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8A1FD2CE-771C-3141-50A4-3317923A1D4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9829"/>
          <a:stretch/>
        </p:blipFill>
        <p:spPr>
          <a:xfrm>
            <a:off x="393520" y="1287266"/>
            <a:ext cx="8657766" cy="9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41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184A9-ED9A-FAF7-A3A0-94C5E42D7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9ECDA07-E355-CCDE-DC65-C19F4613F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8970971-352D-417A-D6BB-0D736EE52B5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010C8F3-0306-77CF-0494-934CF5F2B05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F5671BC-7D7D-9774-914D-A85F8BF27F5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28DD3A8-19D1-CA25-AB59-E314A066C66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7EBA280-A232-2A9C-6407-80DD4D26263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8ECC7A9-EDCC-E89A-8BEE-A2D5E8F0DBB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4A7AE01-7F7A-EAAF-875C-BF0953C9323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658632C-DCD0-7539-06A9-A6113BA1858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1AA5AA0-865D-B419-7171-3DC74A1EA1F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D29816B-4C74-3423-3C3B-04851378262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2916D7-C6F9-FF93-10FE-5B7F34717CBE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B810CE7-2B5C-C364-EAC5-730413D487F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EEBD1CB-3726-F8A4-4763-B50ACA4305D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50BEBAE-7A43-ED86-BA49-D0CF26F814F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3BB24BB-65E7-D191-801B-D55D5272078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F216741-B1C0-177E-292C-1D63DEFAC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B5A6A1B-CFDF-8078-9B6D-0FB37B471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6CF2A3E-7595-81A1-5E88-2E8BD0A5B37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2E03478-FA85-24DB-32F3-0189EE1E5B6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23C5C8D-03F6-3C80-0789-0DCC829B8D7F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38C7169-710E-8C81-4FE8-9CF60D8E484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5A994F6-8CBE-0ABE-9263-359B94E5CCF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A9B9390-C986-C83E-340B-45CB2B88409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E6252688-60BD-5E30-110F-4F64DC9D3C00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0808D537-F7B1-54A5-C987-A93B5EF7AA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C2D7D3A-583E-949A-34E0-2C4F686C2131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CB2ED8B5-8BAD-226B-604C-666BE535B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7D361336-ED07-5913-AB0C-3B784305DB10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3C3B94D4-03B5-EAF7-F5F1-BA1C61C234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1712C7BD-5EE1-6AD6-2113-F49104C7D3E9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3D3FAB3-02BC-5E2E-0F32-DE14B8A98406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725E172-A536-7B61-CF9A-20A0DC13511E}"/>
              </a:ext>
            </a:extLst>
          </p:cNvPr>
          <p:cNvSpPr txBox="1"/>
          <p:nvPr/>
        </p:nvSpPr>
        <p:spPr>
          <a:xfrm>
            <a:off x="9135290" y="954497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6082A0D-59B6-71FA-ABB9-D7ED622BC65F}"/>
              </a:ext>
            </a:extLst>
          </p:cNvPr>
          <p:cNvSpPr txBox="1"/>
          <p:nvPr/>
        </p:nvSpPr>
        <p:spPr>
          <a:xfrm>
            <a:off x="9095613" y="4174754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sz="16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أي لحظة زمنية.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D933036E-1612-05A6-A300-38BE76F20A1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379146" y="1948682"/>
            <a:ext cx="1799671" cy="2124769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CED964F3-62BD-7474-83BF-95EA83C7AB1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2978"/>
          <a:stretch/>
        </p:blipFill>
        <p:spPr>
          <a:xfrm>
            <a:off x="135500" y="1224507"/>
            <a:ext cx="8938590" cy="1474713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CA67EF04-FB97-8C62-1DF3-351F811E5D8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27" t="60417"/>
          <a:stretch/>
        </p:blipFill>
        <p:spPr>
          <a:xfrm>
            <a:off x="5840730" y="2524143"/>
            <a:ext cx="3233360" cy="10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1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22772-EB32-EFC9-A74E-58BF2DE2E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127D613-EF17-6CB1-825C-1F2D09EE7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790F6C8-60C2-60F4-4D3E-E18CA7319CB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24F4B76-BE8D-3192-A2A4-C0D9D5E3B89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0C01223-4058-2F5F-2157-F1C4B82D04E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6642A89-AAC6-F39F-D935-28068644B15A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410ACBE-F908-B79D-B27E-DF99266016E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0B3B663-CFEE-DBFA-2990-6304826F223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4756623-E493-0B0D-7ED4-4D71D9B631D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F0D14A3-C5F2-790F-3000-8F8F2B05C40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87697ED-3066-0CB2-0345-B423BF00FAA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7FCFB88-A1BB-D57B-3B8A-6629ED3E82A1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FD8E3FF-6609-D689-88BD-8615DB6A5EAE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8DCEA26-2C11-E52B-74BD-17A0981E2E2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C345AF3-5268-D83F-73BA-4738D7F1093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1CA9312-CD34-5C74-C354-7B3CAFAB0CB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C32F8B4-B500-EB46-C53D-5D4141117CDB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80DD4C0-DB31-FE97-8898-FE11706B4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3863F0E-982B-9930-8BED-4233D596F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76C9928-2937-6DA3-7309-9935B0DEC88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9266290-1F56-F6D3-3DF2-E84AD6C7E4B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D7E5B72-FDA5-3452-3C93-DE13EA257F3A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59C7EE3-1428-C782-6575-6A6ED460E41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2BADC4B-ABE5-9B49-FE07-DEC9CDAA4FF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036F48D-F3E4-7BB4-7659-484B779BAE8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B89D1092-80EF-42B9-D58C-D20B6853B54B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E14E0E8C-CD65-B82C-DFAF-489C7766F4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A790074D-7792-0732-4578-A31532B1BB5C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6697F01-FF0C-AB3B-FE2A-73FA57FF78C6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B49E0CF3-501E-2FC7-4EBB-8DBAF527043D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39CA8724-0C4F-87FF-4A8B-F1A5F33D21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56ADFD6A-4516-25A0-FD8F-98348261EF02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C85BD5D3-CA9D-1115-9A31-AAC711643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25F07B8-0C0D-AC0C-D809-016D385648E2}"/>
              </a:ext>
            </a:extLst>
          </p:cNvPr>
          <p:cNvSpPr txBox="1"/>
          <p:nvPr/>
        </p:nvSpPr>
        <p:spPr>
          <a:xfrm>
            <a:off x="9135290" y="954497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C05112A-A2F3-E7FA-4BF1-0E33EC6FC0A4}"/>
              </a:ext>
            </a:extLst>
          </p:cNvPr>
          <p:cNvSpPr txBox="1"/>
          <p:nvPr/>
        </p:nvSpPr>
        <p:spPr>
          <a:xfrm>
            <a:off x="9095613" y="4174754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sz="16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أي لحظة زمنية.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D6B1B480-DA7F-047E-92F2-E28FB139773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379146" y="1948682"/>
            <a:ext cx="1799671" cy="212476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0D4F4B5-2CC1-277E-7BC0-9A3A30B99B9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2978"/>
          <a:stretch/>
        </p:blipFill>
        <p:spPr>
          <a:xfrm>
            <a:off x="135500" y="1224507"/>
            <a:ext cx="8938590" cy="1474713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913171FA-81A9-B58A-6C99-C5F411E0293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55" t="59930" r="47672" b="487"/>
          <a:stretch/>
        </p:blipFill>
        <p:spPr>
          <a:xfrm>
            <a:off x="5840730" y="2524143"/>
            <a:ext cx="3233360" cy="10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82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4469E7C-6749-0F53-B2DB-5BCDB887D03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7CB3B51-3A10-F6E6-2D48-31F5A6B7AEC5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5E15A5BE-3242-7C6F-0043-2426D1825096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40" name="Picture 16">
                <a:extLst>
                  <a:ext uri="{FF2B5EF4-FFF2-40B4-BE49-F238E27FC236}">
                    <a16:creationId xmlns:a16="http://schemas.microsoft.com/office/drawing/2014/main" id="{C910D05A-A6BB-773D-391F-C420E7E0D8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11F48308-7397-8B52-361B-EA71A69FAFA5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76372B1E-7FB6-1066-C9AF-01B10342C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4F4C010-4843-80CE-A3BA-ACCB4545BA06}"/>
              </a:ext>
            </a:extLst>
          </p:cNvPr>
          <p:cNvSpPr txBox="1"/>
          <p:nvPr/>
        </p:nvSpPr>
        <p:spPr>
          <a:xfrm>
            <a:off x="9135136" y="3986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3521F06-C9C5-03D7-B465-ED136BD45310}"/>
              </a:ext>
            </a:extLst>
          </p:cNvPr>
          <p:cNvSpPr txBox="1"/>
          <p:nvPr/>
        </p:nvSpPr>
        <p:spPr>
          <a:xfrm>
            <a:off x="9095459" y="3618915"/>
            <a:ext cx="224225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المماس للمنحنى عند نقطة عليه.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المنحنى عند أي نقطة عليه.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المتوسطة المتجهة.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لحظة زمنية معينة.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أي لحظة زمنية.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46C76A9D-9AC2-4493-EF0B-28D48DA1CA2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378992" y="1392843"/>
            <a:ext cx="1799671" cy="2124769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276CF28E-FAF9-2FB3-FB60-E57839F4659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649" y="1575859"/>
            <a:ext cx="8304384" cy="10715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8330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51CFC7A-885C-BFFA-A28A-46ED1AA8A59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E0D7E11-B532-8843-BC15-335770C44CFD}"/>
              </a:ext>
            </a:extLst>
          </p:cNvPr>
          <p:cNvSpPr txBox="1"/>
          <p:nvPr/>
        </p:nvSpPr>
        <p:spPr>
          <a:xfrm>
            <a:off x="9135136" y="3986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24170F2-5C3C-ED37-C29E-907F1C6B24A9}"/>
              </a:ext>
            </a:extLst>
          </p:cNvPr>
          <p:cNvSpPr txBox="1"/>
          <p:nvPr/>
        </p:nvSpPr>
        <p:spPr>
          <a:xfrm>
            <a:off x="9095459" y="3618915"/>
            <a:ext cx="224225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المماس للمنحنى عند نقطة عليه.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المنحنى عند أي نقطة عليه.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المتوسطة المتجهة.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لحظة زمنية معينة.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أي لحظة زمنية.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1AE9F5E-6520-30D2-4816-B1FB634CCD2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378992" y="1392843"/>
            <a:ext cx="1799671" cy="2124769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666A885F-BADA-0D73-D74D-D3EA09DF0C6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025" y="1303657"/>
            <a:ext cx="8203612" cy="38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0122"/>
              </p:ext>
            </p:extLst>
          </p:nvPr>
        </p:nvGraphicFramePr>
        <p:xfrm>
          <a:off x="363048" y="401844"/>
          <a:ext cx="10952150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360295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283704">
                  <a:extLst>
                    <a:ext uri="{9D8B030D-6E8A-4147-A177-3AD203B41FA5}">
                      <a16:colId xmlns:a16="http://schemas.microsoft.com/office/drawing/2014/main" val="3664791309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1446/10/29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المماس والسرعة المتجهة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402425" y="1750946"/>
            <a:ext cx="6064207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ميل المماس للمنحنى عند نقطة عليه.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ميل المنحنى عند أي نقطة عليه.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السرعة المتوسطة المتجهة.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لحظة زمنية معينة.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أي لحظة زمنية.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77859D3-6597-5DCC-2AEE-83D6DD00B50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C27B9A2C-E140-C4AB-858F-6804B66C7BF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6458" y="1155130"/>
            <a:ext cx="2027762" cy="488584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71A0A1A3-64AD-3062-23B0-4F8AA911EA0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1790" y="1807848"/>
            <a:ext cx="1893520" cy="396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8E5397A-985B-1242-F5C2-6EE555A4F220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DE14630-2A5E-287D-805A-4A547DF262F2}"/>
              </a:ext>
            </a:extLst>
          </p:cNvPr>
          <p:cNvSpPr txBox="1"/>
          <p:nvPr/>
        </p:nvSpPr>
        <p:spPr>
          <a:xfrm>
            <a:off x="9135136" y="3986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F1EF179-E3A1-F77A-5A86-7D06F231EF99}"/>
              </a:ext>
            </a:extLst>
          </p:cNvPr>
          <p:cNvSpPr txBox="1"/>
          <p:nvPr/>
        </p:nvSpPr>
        <p:spPr>
          <a:xfrm>
            <a:off x="9095459" y="3618915"/>
            <a:ext cx="224225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المماس للمنحنى عند نقطة عليه.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المنحنى عند أي نقطة عليه.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المتوسطة المتجهة.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لحظة زمنية معينة.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أي لحظة زمنية.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0BE40C86-FD48-DD30-0932-6032BD88FD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378992" y="1392843"/>
            <a:ext cx="1799671" cy="21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7467B57-244B-7AC9-CD1C-370BB97D9014}"/>
              </a:ext>
            </a:extLst>
          </p:cNvPr>
          <p:cNvSpPr txBox="1"/>
          <p:nvPr/>
        </p:nvSpPr>
        <p:spPr>
          <a:xfrm>
            <a:off x="2738524" y="1443079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3 – 7 – 14 – 19 </a:t>
            </a:r>
          </a:p>
          <a:p>
            <a:pPr algn="ctr"/>
            <a:r>
              <a:rPr lang="ar-SA" sz="480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111</a:t>
            </a:r>
            <a:endParaRPr lang="ar-SA" sz="4800" dirty="0">
              <a:solidFill>
                <a:schemeClr val="tx2">
                  <a:lumMod val="50000"/>
                  <a:lumOff val="50000"/>
                </a:schemeClr>
              </a:solidFill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AutoShape 2" descr="💜">
            <a:extLst>
              <a:ext uri="{FF2B5EF4-FFF2-40B4-BE49-F238E27FC236}">
                <a16:creationId xmlns:a16="http://schemas.microsoft.com/office/drawing/2014/main" id="{7008579A-1F05-F1B2-AA7E-7DBF2960D6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5176" y="41277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srgbClr val="8B2481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9546A83A-A4BD-6DDA-F2A6-F7000977D007}"/>
              </a:ext>
            </a:extLst>
          </p:cNvPr>
          <p:cNvSpPr txBox="1"/>
          <p:nvPr/>
        </p:nvSpPr>
        <p:spPr>
          <a:xfrm>
            <a:off x="516290" y="2995789"/>
            <a:ext cx="842580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80C687"/>
                </a:solidFill>
                <a:cs typeface="Akhbar MT" pitchFamily="2" charset="-78"/>
              </a:rPr>
              <a:t>وتذكري يا جميلتي:</a:t>
            </a:r>
          </a:p>
          <a:p>
            <a:pPr algn="ctr"/>
            <a:r>
              <a:rPr lang="ar-SA" sz="4000" b="0" i="0" dirty="0">
                <a:solidFill>
                  <a:srgbClr val="9D4594"/>
                </a:solidFill>
                <a:effectLst/>
                <a:latin typeface="DroidArabicKufi-Regular"/>
                <a:cs typeface="AdvertisingMedium" pitchFamily="2" charset="-78"/>
              </a:rPr>
              <a:t>النفوس القوية.. لا تعرف اليأس.</a:t>
            </a:r>
            <a:endParaRPr lang="ar-SA" sz="4000" dirty="0">
              <a:solidFill>
                <a:srgbClr val="9D4594"/>
              </a:solidFill>
              <a:cs typeface="AdvertisingMedium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7BFDBF4-C6B3-227A-807D-261B0D448D92}"/>
              </a:ext>
            </a:extLst>
          </p:cNvPr>
          <p:cNvSpPr txBox="1"/>
          <p:nvPr/>
        </p:nvSpPr>
        <p:spPr>
          <a:xfrm>
            <a:off x="9135136" y="3986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BBB8B3E-9B1B-0715-7C44-1D5F3594B83B}"/>
              </a:ext>
            </a:extLst>
          </p:cNvPr>
          <p:cNvSpPr txBox="1"/>
          <p:nvPr/>
        </p:nvSpPr>
        <p:spPr>
          <a:xfrm>
            <a:off x="9095459" y="3618915"/>
            <a:ext cx="224225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المماس للمنحنى عند نقطة عليه.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المنحنى عند أي نقطة عليه.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المتوسطة المتجهة.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لحظة زمنية معينة.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أي لحظة زمنية.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16077BA7-0B7C-AAD6-9F4B-BE359BE31CE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378992" y="1392843"/>
            <a:ext cx="1799671" cy="21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2329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1FC5D1D-1A43-BD53-778E-8439024AC51D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CE8B702-425C-1BE0-B316-32FEE98C9D1B}"/>
              </a:ext>
            </a:extLst>
          </p:cNvPr>
          <p:cNvSpPr txBox="1"/>
          <p:nvPr/>
        </p:nvSpPr>
        <p:spPr>
          <a:xfrm>
            <a:off x="9135136" y="3986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24AEB29-57CD-0FD6-A8FA-817BDE99F660}"/>
              </a:ext>
            </a:extLst>
          </p:cNvPr>
          <p:cNvSpPr txBox="1"/>
          <p:nvPr/>
        </p:nvSpPr>
        <p:spPr>
          <a:xfrm>
            <a:off x="9095459" y="3618915"/>
            <a:ext cx="224225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المماس للمنحنى عند نقطة عليه.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المنحنى عند أي نقطة عليه.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المتوسطة المتجهة.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لحظة زمنية معينة.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أي لحظة زمنية.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E201FF6-237E-A078-A457-E2F992B9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378992" y="1392843"/>
            <a:ext cx="1799671" cy="21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31705" y="-37317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45651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0F796AD-B91D-C7E9-A62B-7E7DC691B520}"/>
              </a:ext>
            </a:extLst>
          </p:cNvPr>
          <p:cNvGrpSpPr/>
          <p:nvPr/>
        </p:nvGrpSpPr>
        <p:grpSpPr>
          <a:xfrm>
            <a:off x="-127038" y="5604122"/>
            <a:ext cx="3518233" cy="701962"/>
            <a:chOff x="8556201" y="5516826"/>
            <a:chExt cx="3518233" cy="701962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11D708E9-C909-DEEE-768A-751EE580C2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6CAD30BF-74D1-D7FE-EA9F-1435DEAF20F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A0B31358-4E69-2C05-7DEA-70E16F438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6DFB18A-4C41-33DE-8819-B3282EA4F8D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79915" y="373560"/>
            <a:ext cx="3046633" cy="1064340"/>
            <a:chOff x="6096000" y="354397"/>
            <a:chExt cx="3046633" cy="1064340"/>
          </a:xfrm>
        </p:grpSpPr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8F21097-527E-25D6-25CC-20467B4CB012}"/>
              </a:ext>
            </a:extLst>
          </p:cNvPr>
          <p:cNvSpPr txBox="1"/>
          <p:nvPr/>
        </p:nvSpPr>
        <p:spPr>
          <a:xfrm>
            <a:off x="9123465" y="767220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5AB0047-4F87-0D38-14B0-4F3AC3C44B2C}"/>
              </a:ext>
            </a:extLst>
          </p:cNvPr>
          <p:cNvSpPr txBox="1"/>
          <p:nvPr/>
        </p:nvSpPr>
        <p:spPr>
          <a:xfrm>
            <a:off x="9094961" y="3137321"/>
            <a:ext cx="224225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المماس للمنحنى عند نقطة عليه.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المنحنى عند أي نقطة عليه.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المتوسطة المتجهة.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لحظة زمنية معينة.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أي لحظة زمنية.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7D9951BE-EE3D-DFB9-D081-D66FC592019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152" t="-688" r="-152" b="66718"/>
          <a:stretch/>
        </p:blipFill>
        <p:spPr>
          <a:xfrm>
            <a:off x="9391398" y="1853153"/>
            <a:ext cx="1799671" cy="1199655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B2D741B9-E528-1A60-A914-EBBCAC2D5E4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993" y="1313310"/>
            <a:ext cx="8396959" cy="172827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2312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8253F-4CC7-0AD3-B89A-3E7994CEC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18C2B14-3F05-4BE5-A08A-6645303E4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67D664C-8900-C630-F267-A82E5DB196B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C638112-CE6A-0039-1BBB-0270E0EB0FD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CCC3746-5937-F2CA-A914-6E0C9CC8BA9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72AD529-B882-30BB-60DB-41835AF456A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CCFB040-5EBC-9258-7E9D-2DAB87E7DCE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A6E6980-A1CD-75EC-3577-183474C20C9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A32B2BB-6B64-1BF2-D731-7E9C47B382C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1531B1D-04D7-89DD-9856-BBAB760B212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EECEEA1-4E7E-66BC-AF59-15E6E76A2D2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61B2143-5C95-D0C9-E485-5B7CF06D800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23FB385-AD51-AB3F-A0EC-512C4FC465C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64C6DEE-1BF2-CEC3-16FD-32740E53EE1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DB6E972-468C-5E2C-8710-069E52621A3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516FA84-5FA8-6B60-DC81-974D9E54601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CE2D560-8040-34B7-2628-3E8C38CB0E3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8A0BA89-B553-ACE0-DF12-D64F99B3B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88E00C4-92E1-35C3-C432-91539EE58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03F5FD9-56A0-34A1-86DA-AD667D3A168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0C9E87E-1C8B-738D-C579-B91A58E066A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89F41F7-149C-56D5-0BF1-3C1B7A1C55C4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B1A9C36-CDBF-7655-C5BA-FD228B5D196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F121DD2-D2A1-AD29-7A5D-8CA7B71BB6C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6362A49-9316-334E-EEBD-CDDB28B125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546EC73-9FBC-F190-CDE8-AE6E5E97367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D432F04-3A13-7CED-98D6-6F99C8FC331A}"/>
              </a:ext>
            </a:extLst>
          </p:cNvPr>
          <p:cNvSpPr txBox="1"/>
          <p:nvPr/>
        </p:nvSpPr>
        <p:spPr>
          <a:xfrm>
            <a:off x="9135136" y="3986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4814A12-89CC-07A6-DB13-532C045332B8}"/>
              </a:ext>
            </a:extLst>
          </p:cNvPr>
          <p:cNvSpPr txBox="1"/>
          <p:nvPr/>
        </p:nvSpPr>
        <p:spPr>
          <a:xfrm>
            <a:off x="9095459" y="3618915"/>
            <a:ext cx="224225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المماس للمنحنى عند نقطة عليه.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المنحنى عند أي نقطة عليه.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المتوسطة المتجهة.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لحظة زمنية معينة.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السرعة المتجهة اللحظية عند أي لحظة زمنية.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639BF696-2DB0-07A1-5F96-99C854CA495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378992" y="1392843"/>
            <a:ext cx="1799671" cy="212476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E49A4F1C-1995-8AC3-E28B-00DB7C9916E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7040" y="436763"/>
            <a:ext cx="7419975" cy="304800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99B4F983-4CBA-28FE-2C97-8FE840757B4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072" y="3047963"/>
            <a:ext cx="2645411" cy="330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5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D4F9D-3624-1FBD-C111-641A38F33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CC671C0-82C6-F30D-CBC8-BFC7C5C95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62B27DB-F164-3D2B-2128-7E358147CF4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5B98696-8C92-9264-E1FC-7D2F383A4E6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77FEA62-9828-11CC-9EC0-6BA7A4FD75F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469B402-2797-6177-A6F1-61127D8F02D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CA30619-4C66-5A8F-A477-7036E22A13C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B35AC11-904B-AF49-0687-DB91965B066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90E9541-B738-33F2-D679-824236ED4FA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9FB1BCE-5EC9-8A0B-6CB4-D6E93990F15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8F331AA-CF08-B5CF-5EE6-0AAFC5D262D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D02500A-7553-B9BB-6020-5FB0EC908B1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8AF18EB-26A3-DF8D-9622-03897D53BFB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A245073-EC3F-D0F1-386F-646C713210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0E6324E-1DA3-6ED2-22EE-56CE58BB676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A073D30-80D4-7CA5-D1DD-BE15372446B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5C6BA36-2E21-043B-1685-0B24369FE94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9037E4D-6E91-6E34-C307-5E00A1E41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80B20D2-45C4-442C-5F0B-3C0CE1ABB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12E7327-172D-20B6-8AA0-CEFACAA8134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8AA6E63-BE6B-72C2-48D8-58794A6F52A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6643454-3C17-8F33-8C3E-D990BA3B76B1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38A82B6-40A5-EBCD-A4BC-5126B2F2B39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F62547E-A74D-170D-74A3-D034003781C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0A8178A-6259-F9E4-DE90-5F8D6F8215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AFB355B-3829-9506-8035-B56C6AB081E4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8CC6974-DEF9-BE6B-DA8F-B645C6FB49B5}"/>
              </a:ext>
            </a:extLst>
          </p:cNvPr>
          <p:cNvSpPr txBox="1"/>
          <p:nvPr/>
        </p:nvSpPr>
        <p:spPr>
          <a:xfrm>
            <a:off x="9158374" y="83210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3C0195B-6566-496B-ADDF-6F13AD025C61}"/>
              </a:ext>
            </a:extLst>
          </p:cNvPr>
          <p:cNvSpPr txBox="1"/>
          <p:nvPr/>
        </p:nvSpPr>
        <p:spPr>
          <a:xfrm>
            <a:off x="9118697" y="4052365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المماس للمنحنى عند نقطة عليه.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252176BA-7499-3F05-3C7C-340DDCA358A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402230" y="1826293"/>
            <a:ext cx="1799671" cy="212476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6C086522-1EC0-A9D6-EA02-B194A17E52D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4972" y="523867"/>
            <a:ext cx="7496175" cy="250507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52F499D7-CBDA-BEF7-44BF-126660F5807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6911" y="3028942"/>
            <a:ext cx="8012174" cy="32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3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DB055-0B33-878C-0FFD-6EADDD7B3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15EECC3-E530-1FD9-E3CD-F55898880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B95D8E9-3700-95D0-3DA9-E122C1DC580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8E23F8-CBF5-CAF0-286D-94A8DC82176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28CDB9F-A3FC-2E45-B56F-5CE48CECD33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8F49FBF-CCAE-E8E4-9F46-4F5D301E708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6B22C5F-D9AD-48C4-E809-C261691E8FB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4239B7F-9F1B-8376-64B6-6348079FB94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DACC70C-C9C3-2E0A-1B08-977CD022BC5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B9D4B12-01B8-0643-56D3-C7B745CDBBB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167B42B-B428-625A-9762-09B0CE84604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BC6796A-A92E-A4D3-DD6D-EE065DAFA8F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48F87AF-C82C-9ABC-3DF0-DF769983B43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6BE0B6F-5D29-44E3-0468-5351F570AB6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51D9A4-3963-A8F6-8576-E57AFC23677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FBF082A-1CA5-21C6-99D4-1DE081F90FA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8BA4EDD-B1E4-6BCB-2241-F3084C2440D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947125A-15EC-F3F0-F6D0-90E4599DE1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DD82229-9D54-BC0E-560D-9A8A3B714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D085C0C-3C06-CC17-6026-A623CF4900F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A793612-B917-4A51-A4DE-4D084280D7B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7DEA14F-6E66-5C09-F56F-E9CC96D55558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4BDD472-558F-4B3E-279F-07879154BA1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5073AD3-EE00-CB56-522D-2D162AB0E0C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C881B69-D3E4-29BE-B784-6F65D3AB27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0D148B-61D4-8A58-CA01-40519E087C8D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7BE7112-666E-FB77-6B4B-A1207AFF51A7}"/>
              </a:ext>
            </a:extLst>
          </p:cNvPr>
          <p:cNvSpPr txBox="1"/>
          <p:nvPr/>
        </p:nvSpPr>
        <p:spPr>
          <a:xfrm>
            <a:off x="9158374" y="83210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8CCDE00-B019-D1CE-1D4A-DB8869804F7A}"/>
              </a:ext>
            </a:extLst>
          </p:cNvPr>
          <p:cNvSpPr txBox="1"/>
          <p:nvPr/>
        </p:nvSpPr>
        <p:spPr>
          <a:xfrm>
            <a:off x="9118697" y="4052365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المماس للمنحنى عند نقطة عليه.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0E266A23-DD81-E0ED-7257-B45CD382734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402230" y="1826293"/>
            <a:ext cx="1799671" cy="2124769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A1913D79-9474-F1F7-C35B-05243B28523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889" y="2291847"/>
            <a:ext cx="8426196" cy="227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21D2B-9ADE-B27A-31E1-8F527BD4A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B0A03F3-E13E-6C84-C06A-D8E899129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1D0D709-7670-5C90-4707-E67882EA21E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0916EF-1B3F-2F29-F7B3-78780EF04C2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F6A47BA-FDBA-C1A4-726A-B72FDE8BDE1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5EE33D2-EEBB-9AFD-9C13-64DCAC3E3A8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4162290-2BCC-FDE6-7F84-6DFE151089F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7C94F19-3D77-31A5-E565-CAF0A384801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2369E13-652C-B7A0-CE60-5CE6A77B2B8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2BDA67B-D6C1-7017-8063-3E4332ADD35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27DE84D-3C53-9E41-12F5-DE7108993AB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85C7808-9D70-D525-E55E-75E0E3742EB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9FFEC1E-DAC6-E8F5-6532-E4F03CB2EDB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550796D-2D98-FEC2-2B93-487ECBFE4EC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BCA5B1F-9031-6B08-EDB8-4D3ACD148A8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2531CEC-F4E5-B637-D521-975878300E8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C71DEAB-88A4-A9D9-F076-A9D22D59DA1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D515605-29A4-450A-6EE0-AD94C9B23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883EEED-C2D6-2453-CBFA-F5795AD38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F0D95F0-A811-2EF0-0074-10B954CEA4D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4F95DCE-7A42-2E80-72D9-C64FEDF6397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8435C6E-8554-F84C-8EA6-28298F627F18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18238EF-91BC-0258-E217-E847C50CF93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E30DB28-A341-38D3-8948-CE4828B843E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6F858CC-4DE3-0B97-D392-42162D6AD6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BA65054-DB13-DB9C-969A-7D2A9D558CEA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86B2178A-7D83-924F-2C51-D258482582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5DA3708-CEA2-DCD8-031B-D4D0E174C399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C5107E6-11CE-E687-A3D4-218E366F98CB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70DA6DD-4860-5DC6-FC69-2ABA223BCEA0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D74AE029-A966-9413-B1F6-B26B08839E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DCCE5B9-3F5E-AA17-CCE9-51A4BF49F6F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1B42011D-B557-3F08-36AE-06C971A0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46179F7-5863-9BDC-836F-46B22530155A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FF8A27D-90D7-A840-3C40-B6211FC0142A}"/>
              </a:ext>
            </a:extLst>
          </p:cNvPr>
          <p:cNvSpPr txBox="1"/>
          <p:nvPr/>
        </p:nvSpPr>
        <p:spPr>
          <a:xfrm>
            <a:off x="9158374" y="83210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المماس والسرعة المتجهة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0BD2E5D-04D0-0016-04DF-CB70F7B33B55}"/>
              </a:ext>
            </a:extLst>
          </p:cNvPr>
          <p:cNvSpPr txBox="1"/>
          <p:nvPr/>
        </p:nvSpPr>
        <p:spPr>
          <a:xfrm>
            <a:off x="9118697" y="4052365"/>
            <a:ext cx="2242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7030A0"/>
                </a:solidFill>
                <a:cs typeface="AGA Aladdin Regular" pitchFamily="2" charset="-78"/>
              </a:rPr>
              <a:t>ميل المماس للمنحنى عند نقطة عليه.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64FE95CF-6B8F-C5C6-2F5D-CA579680A9A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9834"/>
          <a:stretch/>
        </p:blipFill>
        <p:spPr>
          <a:xfrm>
            <a:off x="9402230" y="1826293"/>
            <a:ext cx="1799671" cy="212476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36B3E24B-4C02-86D6-4892-29D36B16748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611" y="1241561"/>
            <a:ext cx="84010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499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7983</TotalTime>
  <Words>1299</Words>
  <Application>Microsoft Office PowerPoint</Application>
  <PresentationFormat>شاشة عريضة</PresentationFormat>
  <Paragraphs>545</Paragraphs>
  <Slides>31</Slides>
  <Notes>31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42" baseType="lpstr">
      <vt:lpstr>AdvertisingMedium</vt:lpstr>
      <vt:lpstr>AGA Aladdin Regular</vt:lpstr>
      <vt:lpstr>Akhbar MT</vt:lpstr>
      <vt:lpstr>Aptos</vt:lpstr>
      <vt:lpstr>Aptos Display</vt:lpstr>
      <vt:lpstr>Arial</vt:lpstr>
      <vt:lpstr>Calibri</vt:lpstr>
      <vt:lpstr>Cambria Math</vt:lpstr>
      <vt:lpstr>DroidArabicKufi-Regular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جواهر عايض الحارثي</cp:lastModifiedBy>
  <cp:revision>376</cp:revision>
  <dcterms:created xsi:type="dcterms:W3CDTF">2024-08-19T04:20:33Z</dcterms:created>
  <dcterms:modified xsi:type="dcterms:W3CDTF">2025-04-26T19:06:48Z</dcterms:modified>
</cp:coreProperties>
</file>