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6" r:id="rId5"/>
    <p:sldId id="280" r:id="rId6"/>
    <p:sldId id="339" r:id="rId7"/>
    <p:sldId id="329" r:id="rId8"/>
    <p:sldId id="282" r:id="rId9"/>
    <p:sldId id="323" r:id="rId10"/>
    <p:sldId id="324" r:id="rId11"/>
    <p:sldId id="340" r:id="rId12"/>
    <p:sldId id="341" r:id="rId13"/>
    <p:sldId id="342" r:id="rId14"/>
    <p:sldId id="343" r:id="rId15"/>
    <p:sldId id="344" r:id="rId16"/>
    <p:sldId id="348" r:id="rId17"/>
    <p:sldId id="345" r:id="rId18"/>
    <p:sldId id="346" r:id="rId19"/>
    <p:sldId id="347" r:id="rId20"/>
    <p:sldId id="289" r:id="rId21"/>
    <p:sldId id="275" r:id="rId22"/>
    <p:sldId id="274" r:id="rId23"/>
    <p:sldId id="29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687"/>
    <a:srgbClr val="8B2481"/>
    <a:srgbClr val="FFFFFF"/>
    <a:srgbClr val="C5C000"/>
    <a:srgbClr val="E5E5E5"/>
    <a:srgbClr val="F5E26F"/>
    <a:srgbClr val="E5E57F"/>
    <a:srgbClr val="FFFF65"/>
    <a:srgbClr val="7E586D"/>
    <a:srgbClr val="E1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13856-A2FF-039C-9D09-C0E51020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BB5601-54B1-7946-A519-506A468DC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FFC0A80-C8CD-ADD8-5E6C-267B6C2EA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778890-BBA6-5089-546A-1C9EFF3A2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898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3A0C9-BE6D-AB86-D211-6373E3A05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7C5803-C220-D228-5426-9CFE46E27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16279A7-B09F-F301-B781-999275D7E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523707-1916-20D7-5B14-9248DE8B1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586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4B5F4-80A8-5779-CD0A-23AB29E03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B439E8B-D683-7CD7-9CE8-09F760FC9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706D93A-FCD9-3FD0-6138-4E49E9EE5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4F75C8-95E0-9891-EE9A-48A879CFCD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2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BADB-651E-CE0F-50DE-BB921F10F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3CC9ED5-D56B-DE92-BBF9-EA7A87C919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E05BFB-6A63-72C2-576E-B21E0F2A4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06599D-A87B-3B10-BC0C-8D974E63B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55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9B1D1-A932-36AF-8998-6E807401E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B505D2F-47E9-3B79-D515-4D0A644B7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87914A8-7DB9-0064-3411-4A326A1EE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4D755D-9198-48DE-423B-3D1FC6BAA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37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EC66E-1F27-A1B3-E7A0-DFBD57C9C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4261919-A8F0-9622-1382-C0DFA3A63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7A5EB6C-F156-A96D-3F59-4CB7F86E2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BD14FC8-0C39-E79F-F352-A26B8A089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42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A199-5315-C5C0-33D5-5D7B56AC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2D39E05-7706-A258-E5AC-1957082A7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5BA10F9-3A8B-5C48-C559-553A3D849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4C98AFD-F34B-9654-C96B-812A88D36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9837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ED78-7CC7-EB6B-9D49-76E8C83B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A81C418-3B66-A747-320D-989206969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DD0C31D-647E-8ABB-B9F9-223484512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35E177-DF14-A462-5C26-59F379522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627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05356-088B-BBA9-DA31-370E7DC83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410FB91-4AC1-66BB-D1F3-995F70778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27FF0C7-86F9-68E8-D3AB-47B7015C6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D0804C-1FBE-AC02-BD24-58E847065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5825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6A800-A4C7-09FA-C563-0D9D17AC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A56AACC-ABEE-1D16-8706-4BCEFD19C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0F2C88-578D-E2F7-4B7B-D793D841C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4B372F2-A830-5E6A-82CE-ACD0D88DE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632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66182-1D0A-20EB-A7E7-9608C2C36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BBE0445-5446-8018-006A-09E627C7D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BF7E52A-EE72-2FCF-0307-EC733B4B0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EC45128-21A4-BB0A-413C-7174256B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513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CC527-BD1E-2487-5A9A-CAEE6B81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7493575-2B8E-731E-C7D1-1FED4D193D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E2755A6-9D52-800E-7937-6E4C23B90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F0382A-91C7-BF34-B1A6-9584D31BB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14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076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CFC16-E5FB-6617-23FF-D79937E91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7C11432-71B6-F4E7-F4BB-16776FA58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38C525-D3AC-B958-D59F-DD58D11D4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81E1CFB-E87D-E96F-2BB8-0C959B407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11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22/06/46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15.png"/><Relationship Id="rId5" Type="http://schemas.openxmlformats.org/officeDocument/2006/relationships/image" Target="../media/image3.jpg"/><Relationship Id="rId10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.jpg"/><Relationship Id="rId10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00587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القطوع المكافئة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C01F5BC-4940-4654-C352-0DB7C5B1F06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450" y="2461002"/>
            <a:ext cx="5199469" cy="3426143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D953938B-3A22-53FA-93A0-A7D38E443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97929" y="2493158"/>
            <a:ext cx="4929367" cy="3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CD635-4786-88E9-CFE1-AAB76BA36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2AF1F83-BCD0-53BE-D27D-CAD14550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E96B0C3-59DD-7463-96BB-EA006DFD7F3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B00D920-9CC1-013A-9BF9-E87C3FF8682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1D5F24F-BDF9-DE0E-3CFD-A3FF3299DC0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348DA47-1093-9C89-C19B-9CC6761CA59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8E748D0-7DD4-33DC-81FF-1FE07C6A2CE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43AABE-B8E3-41DF-7577-AEB132F0265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CFA2736-5F04-E2B5-1DC5-E9EEAAC4B32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879C109-72D8-E2B9-8496-824C26C139C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0DD48CA-C630-041C-862F-8EAA4A3949B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2096F8B-EFF5-6055-5DE2-38919686E55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EC9896C-AF93-8DE0-7A1D-FC61130F700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62C73BC-4AF2-C5BF-9827-8EEE5B41D4B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0F206A8-32FD-101E-C45A-39D0F7BABC8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3ABF93C-5E74-B0FA-8024-46C11C8D1EB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C24DF56-B2AB-002F-056B-C90CB884CCD9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6FC287F-9F5A-A089-1D36-2C5D7CA4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1845B1F-D735-40BB-9D5D-33845AD9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94B9E1-9C6F-4EA2-A41E-46C45D0E49C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CD90F40-501A-4E25-CDAC-9B7782BA81E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98C4FCD-824B-B86E-2C09-17B0BC00D58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ED0102-E12F-5301-44AF-341415CB6D6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7637182-3138-5D20-6A17-A47A881CE72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816A730-38DC-1B88-92DB-16F23E3695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5ADAF18-F048-66BD-2E7C-9C3BB4CA1C54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03A21B6-D23E-8EE7-E731-84169AE0E0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01E1F858-BE7A-C41D-4B79-6380DEF3D1DF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6E1B268-0930-92B9-A221-76360854961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27E94A1-04BB-CCFF-FB17-EDB0387D8904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950FEEA8-818C-7AC1-26E3-A28B977E29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49C53BB5-3DEF-9F4C-3207-B4B87FDAC73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F8694A2-CE14-2B5F-3A28-547289C4B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6AC3AC1-2999-F9B6-9C4D-9A5D0884E4AB}"/>
              </a:ext>
            </a:extLst>
          </p:cNvPr>
          <p:cNvSpPr txBox="1"/>
          <p:nvPr/>
        </p:nvSpPr>
        <p:spPr>
          <a:xfrm>
            <a:off x="9023776" y="1122121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28471AE-F3A2-2506-EC43-01C68E7F6E9F}"/>
              </a:ext>
            </a:extLst>
          </p:cNvPr>
          <p:cNvSpPr txBox="1"/>
          <p:nvPr/>
        </p:nvSpPr>
        <p:spPr>
          <a:xfrm>
            <a:off x="9035010" y="3855784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C619D71A-E37D-78D6-811B-7F48884F323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56645" y="2160643"/>
            <a:ext cx="1888764" cy="160732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76C793CF-1377-5EA3-953F-CA42D52A74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31"/>
          <a:stretch/>
        </p:blipFill>
        <p:spPr>
          <a:xfrm>
            <a:off x="749189" y="1236378"/>
            <a:ext cx="8292887" cy="1161631"/>
          </a:xfrm>
          <a:custGeom>
            <a:avLst/>
            <a:gdLst>
              <a:gd name="connsiteX0" fmla="*/ 3731371 w 8292887"/>
              <a:gd name="connsiteY0" fmla="*/ 596763 h 1161631"/>
              <a:gd name="connsiteX1" fmla="*/ 3731371 w 8292887"/>
              <a:gd name="connsiteY1" fmla="*/ 1103773 h 1161631"/>
              <a:gd name="connsiteX2" fmla="*/ 4862941 w 8292887"/>
              <a:gd name="connsiteY2" fmla="*/ 1103773 h 1161631"/>
              <a:gd name="connsiteX3" fmla="*/ 4862941 w 8292887"/>
              <a:gd name="connsiteY3" fmla="*/ 596763 h 1161631"/>
              <a:gd name="connsiteX4" fmla="*/ 0 w 8292887"/>
              <a:gd name="connsiteY4" fmla="*/ 0 h 1161631"/>
              <a:gd name="connsiteX5" fmla="*/ 8292887 w 8292887"/>
              <a:gd name="connsiteY5" fmla="*/ 0 h 1161631"/>
              <a:gd name="connsiteX6" fmla="*/ 8292887 w 8292887"/>
              <a:gd name="connsiteY6" fmla="*/ 1161631 h 1161631"/>
              <a:gd name="connsiteX7" fmla="*/ 0 w 8292887"/>
              <a:gd name="connsiteY7" fmla="*/ 1161631 h 11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2887" h="1161631">
                <a:moveTo>
                  <a:pt x="3731371" y="596763"/>
                </a:moveTo>
                <a:lnTo>
                  <a:pt x="3731371" y="1103773"/>
                </a:lnTo>
                <a:lnTo>
                  <a:pt x="4862941" y="1103773"/>
                </a:lnTo>
                <a:lnTo>
                  <a:pt x="4862941" y="596763"/>
                </a:lnTo>
                <a:close/>
                <a:moveTo>
                  <a:pt x="0" y="0"/>
                </a:moveTo>
                <a:lnTo>
                  <a:pt x="8292887" y="0"/>
                </a:lnTo>
                <a:lnTo>
                  <a:pt x="8292887" y="1161631"/>
                </a:lnTo>
                <a:lnTo>
                  <a:pt x="0" y="1161631"/>
                </a:lnTo>
                <a:close/>
              </a:path>
            </a:pathLst>
          </a:cu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48F37ED3-4474-1E11-1C32-57E2968358C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439" t="57138" b="18853"/>
          <a:stretch/>
        </p:blipFill>
        <p:spPr>
          <a:xfrm>
            <a:off x="5255240" y="2296055"/>
            <a:ext cx="3768536" cy="8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0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7DF19-D608-0943-0D39-12B421A8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C5AEAFA-2AC4-7C90-B119-DFA60268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D272FC-43DB-D731-77F8-C40569CB6C01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DEB09A9-A823-BACF-1A04-D532C9A041E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ABDAEF7-E914-E525-F758-CB375B4FF035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041DAEF-5222-0BFF-E905-CF197C0DA46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E500EB-E377-A138-3930-E96A24D9DAE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2D4D8F-DD7F-C6A2-A9C3-89DDAC7F672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B1526D6-273E-A939-AD43-59A3F1D2033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82C1AD0-2367-0BB5-0487-03F1DEF9EBE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5CC08A8-8547-B270-CFCE-6452980FBD4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A03DF1C-73DC-5240-D9C4-8C88A7B10D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18A8D8D-A210-719A-6903-7F78F1713F2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DAF5B9A-2DD4-C778-5A4F-73187D80EF8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CEEFFE1-3A79-B805-A7D7-A408F09A2A1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CE5654-7778-7D38-D7AC-E958544EEB8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0EAA816-A1D5-43B4-D29E-63FEFD35C60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5D389D8-DF55-326C-74D2-6D965074B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56E189A-C694-6986-DA7C-8D19701C2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B15EE02-7143-8028-D18D-D0B4CE9CD01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AD05A22-8A5B-2915-2B50-2FD2D0658AA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84C6EAE-CEC7-A4B4-4054-EAFF452E6EB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BB9D753-B1E3-8045-35EF-D4ED111BF47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B828BF6-FB1E-D858-38DE-E224A6DCC8C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EABAFA7-83FC-A15B-956D-43FF729D74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334C452-5CEB-37D3-9431-3715E6CE71C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25C7C84-8B89-5BA0-4A09-80065A999D7E}"/>
              </a:ext>
            </a:extLst>
          </p:cNvPr>
          <p:cNvSpPr txBox="1"/>
          <p:nvPr/>
        </p:nvSpPr>
        <p:spPr>
          <a:xfrm>
            <a:off x="8990588" y="1296439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59435A8-5789-43E7-2235-48FA6F414227}"/>
              </a:ext>
            </a:extLst>
          </p:cNvPr>
          <p:cNvSpPr txBox="1"/>
          <p:nvPr/>
        </p:nvSpPr>
        <p:spPr>
          <a:xfrm>
            <a:off x="9001822" y="403010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6402E50-B61B-B3A9-44E2-7DC357BE970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23457" y="2334961"/>
            <a:ext cx="1888764" cy="160732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560C157-0F44-5BB8-2704-628B1E8921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611" y="1223728"/>
            <a:ext cx="8978842" cy="60404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7A53F1A-E42B-F6B1-B982-1C6049A7E8A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1164" y="2031432"/>
            <a:ext cx="2905125" cy="375285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6D76B0B-40E5-DA69-E929-BC05D404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693" y="1805228"/>
            <a:ext cx="29337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4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2680C-D540-1381-F533-6E3ADCC4A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C888266-4C1D-768B-8E71-3657EF796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DBF483C-FE43-9094-A460-549E1035D2F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3FD0BBE-F0AA-247C-9223-E77326C174F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F0EA36A-B2C2-82F6-906D-D343D420309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7CD9848-6A2F-F54A-BD94-CBDFE5B69ED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88C9E9F-7E90-6CEE-3571-C23BFFC53E1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13140B-9818-EE61-85AE-05A63F24A11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C5306A0-5E43-06D0-94A6-9DFEF1CF3D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14341D-9F66-661D-E2E0-B9D5E618629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50E078A-B7CE-6F91-3F10-B3BE4EE0D18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D17FEE-075E-2756-A1C3-B5FE8A99D32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C9AB944-677C-4F91-F800-09C38C3BAF0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7E37E5F-5447-C70A-CEE4-BE3C34BFD66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C62B0C3-3535-0789-7672-C2E1CB736D9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D7958A9-C387-7EB0-A9D1-057041C2164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CB9995A-25CF-70D7-1748-F9B71E9453D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FDDB381-7D49-7F06-963A-3FBC074B6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9C7FF78-4E1C-C00C-3C28-C8EDBF7DEB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5612F8C-34B7-4E17-C5E1-6B69DCAA237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7940DEEB-B81F-EE1C-C7C2-DE1BCE1C134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6DBC9FE-E5CE-9588-6882-AB407E9E4D18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733BDE8-3150-9387-695D-0DBD6F1F35A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8DD972A-EFE8-1109-C4B2-F8C1F969E82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4D0049D-DA7D-DF66-2043-9D4111723F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9B735F1-847E-5510-8694-3D160CA1712E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2918986-CAAF-C8F1-5509-D2AE8FBC4E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AB8F6A2-0019-0526-D53F-541A112FE45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3E264937-78AE-2B35-B6C8-919A8069614E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C5DC4424-2B26-D488-5056-2798C55D2711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F99FAE7-BC73-D783-9307-863BD57CC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A12BB58A-FE05-49B5-D08A-D27963F91F4A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318411AE-4027-5598-3346-9B272D3B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3341E81-56BF-1BF7-087D-12434A5CAC5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19D0B830-774F-4B19-CD43-903814990A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994" y="1254632"/>
            <a:ext cx="8835783" cy="73555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3292F4E2-F555-4926-05E7-791BF1C857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81" y="2042163"/>
            <a:ext cx="8427264" cy="2312216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359423E8-BCBC-135A-9FE9-848BD33B704F}"/>
              </a:ext>
            </a:extLst>
          </p:cNvPr>
          <p:cNvSpPr txBox="1"/>
          <p:nvPr/>
        </p:nvSpPr>
        <p:spPr>
          <a:xfrm>
            <a:off x="9001084" y="1066396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E6466B7-975C-4030-2D85-71423EC64387}"/>
              </a:ext>
            </a:extLst>
          </p:cNvPr>
          <p:cNvSpPr txBox="1"/>
          <p:nvPr/>
        </p:nvSpPr>
        <p:spPr>
          <a:xfrm>
            <a:off x="9012318" y="3800059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60CEEA3-D3C0-816F-BDCF-6296FE5D4A5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2104918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36714-042A-0090-E38E-B66011DB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B4FE9A9-A632-C64F-F297-0B32E6F12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36C8F67-499D-E7FF-BBB6-42B77AAEA35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D72DBA3-6283-1921-29C4-A5C36ACE025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E176084-5ACA-4942-636F-A4CB3DE3434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2836FCF-9679-4146-EE3E-2522EBB47B2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D18D559-DD58-8981-E869-6FB1CCC6AD26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5620C9A-22E4-E8EA-6BBA-02346396D9E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7FC721C-FC20-A74C-CA80-FB1B6D1BC773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E185A53-C475-4ACE-4C3D-E2462181A2C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4C79A8E-6F87-F415-38A7-49B29BC7BFA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10C5F14-CA13-968A-40F2-0C983DEF59A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8BB1EBC-3AAA-D146-269A-FFDC1E40F6EA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42572C-C54C-ACB5-40BA-0A903825846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CE31DA5-A188-8877-3CE2-6317206A71E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618F908-0C17-080F-F97B-D6E2A4CC620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2590FD27-E6C8-E1A5-432D-A00D7ECA945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164F78A-3EBB-0D0A-F407-F6F1D4020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A4C547-2BA4-9C66-8D63-1245C3E43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B1A055E-37A1-D74C-762B-9AD5F5B3350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F23C06D-42A6-608F-3BBC-741E9165A3C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013A2F1-775C-51AB-F6D6-D8E87629D36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6AE7B5C-9AF2-954B-7EDE-9D32BEEC1BF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E5E92F2-494E-3414-5C41-68E0866B6CB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BBB150B-F2D0-7839-61C9-ED89571E69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1E10ED7-E087-4153-19EF-B39EE97FB969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D1961891-07A4-C1B4-B7B8-4BE49EBC42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73ED10D-EA1F-8148-6CEF-50CFFB8F5FE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71BDED6B-44DA-047B-6C47-C5CA0E77C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D68B08F-1E4F-EF1F-B4D0-FC4BF973F90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7C6354D5-3091-EB09-E6D4-3768F6CE81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107F3042-9F53-97F3-52F6-B3894F47491D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1202B2-57FC-81D6-9C24-140392B20CC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DF4002B3-7269-9C7B-35EA-7270BA53E4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591"/>
          <a:stretch/>
        </p:blipFill>
        <p:spPr>
          <a:xfrm>
            <a:off x="432842" y="1235858"/>
            <a:ext cx="8643905" cy="71260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86011D91-D097-D251-7731-86AF19682BB1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9B2B68C-F78F-9473-95E4-985F7946768B}"/>
              </a:ext>
            </a:extLst>
          </p:cNvPr>
          <p:cNvSpPr txBox="1"/>
          <p:nvPr/>
        </p:nvSpPr>
        <p:spPr>
          <a:xfrm>
            <a:off x="9012318" y="3376743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C8C59B8-7660-C606-D0E1-87C73118007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A9BC9D96-1E1A-A1D6-E2F9-7D0BA1634F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78" t="36686" b="42545"/>
          <a:stretch/>
        </p:blipFill>
        <p:spPr>
          <a:xfrm>
            <a:off x="2430863" y="1975936"/>
            <a:ext cx="6627456" cy="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34FA-D042-8E23-C19C-B67380A30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2E523B8-A14A-3314-0B0C-E0E485FD6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E5CAEF6-5F49-EB95-F659-B3AEA82A523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1F467D0-A60F-319C-FCBA-2ABC75B6A05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B18BF64-1054-A539-2990-DF2D125D5FE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90B190A-0314-5D3C-2B42-299C3F1E9D7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79DF462-406D-B16D-2BE9-D575C6FBE90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59128C6-AABA-64E1-DE87-517AC0A1E74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58DC580-AAD9-52DE-5004-5E4C562AA8C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898BE3F-4679-0760-C825-D92EDE894FD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4CCA89C3-72AF-BBA8-D647-EF98E804C02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F80F275-07A7-F332-8E23-BF95E6FA887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857C1A-0787-D790-DE47-66DD5281A2F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68E5FB-2D48-AB0D-75F3-BDE4729C052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BCDEEA2-330F-B1D8-4956-564EB4E79F5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A96259-5A7A-A0DB-E551-2609DF18D0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E89B236-B553-7E78-22DA-F04A78CA5CE2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F0A0A3B-416B-4588-418C-1980C5B5B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1A5C1D9-90E8-ABFD-0D86-29E67251D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88CDC09-4860-76DA-EA2B-869702A8BAA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74B13FF-428C-3061-9129-A7295ABAA1F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9325350-0AD4-6D6E-BDD0-72A4476326E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EAFC473-5FCA-CE00-E234-0ED2BF45FBF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060F7E9-FC75-3972-360E-33C4EE2C415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ACEF583-0313-480F-63FC-57CCCA783B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899C669-3E1E-258B-8C50-8F328D6E0277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F4908A49-136E-4CF6-B123-EC8FB84897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B2E0DFE-B97F-83DD-5F81-DD3D50C3E548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7BD7FF-8FA5-8ABE-6E63-8B59E9A5BB9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14C4D4A-B351-3C9B-C50B-BCEBCF8848C6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B84C8EEE-07BD-6062-B544-E0D45475B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45AA7AE-8D9B-19DC-2EBC-5F2098613C5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CB683A3-6B49-78FD-F550-A75D94B3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728AE60-D572-8EA2-1EFB-2390366B5CCA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7F2E8E7-82D0-0480-AA30-41A0B294E440}"/>
              </a:ext>
            </a:extLst>
          </p:cNvPr>
          <p:cNvSpPr txBox="1"/>
          <p:nvPr/>
        </p:nvSpPr>
        <p:spPr>
          <a:xfrm>
            <a:off x="9012318" y="3376743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73C493E-C583-D93D-9F1A-5B55C41020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8CB07664-3180-B032-9A17-9464A55B524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591"/>
          <a:stretch/>
        </p:blipFill>
        <p:spPr>
          <a:xfrm>
            <a:off x="432842" y="1235858"/>
            <a:ext cx="8643905" cy="71260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FB3FD36-A7E1-1613-8287-849E12CFF82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80" t="78603" r="-202" b="628"/>
          <a:stretch/>
        </p:blipFill>
        <p:spPr>
          <a:xfrm>
            <a:off x="2430863" y="1975936"/>
            <a:ext cx="6627456" cy="77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A0019-F5FD-12B3-A99F-FFBBE7BE8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EF95660-27A9-1270-1CBB-DB7E93C33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DCA85F0-3E2A-02AC-2E16-6FCAA4F5F9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7F4CC7-A8A2-3148-A0A0-34447CDC096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6BC6A89-D5F4-DB73-721D-AF72906FB00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1B2907A-3594-313F-D857-240CE65A65C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66F80C-D755-EC4B-5CE0-896B1879478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D47E14-8224-58CD-759A-E681883A90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DC87708-F7E0-ABA0-B81D-4B911FE353E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EDFC127-E015-1AE1-3DD2-E354DE2CB4D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F16957C-78E9-2E00-699A-DE5C77814AC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8F0CE9E-DC6A-AD6D-67C4-08CDB00519C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CDC55FE-B689-B6DF-38E9-EDBEA948181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C92B711-8B30-7C14-2945-A827AC7F27AB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F773C2D-98B1-12AC-6D6E-8D29E51AE01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970C038-C471-4752-68C0-05877BBFBA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730FEA-A009-BC40-59C4-DEA60D9AF27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3392569-A846-78AE-3CFF-7B425431B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7B1584A-7EC8-54D7-B0E8-E6B69EE89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055F565-4F7A-276A-5168-05AD74E6C89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8C42C3D-A743-1DCE-EBBB-57DD6098567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972E925-A251-BFBD-9216-7576F7A0DC9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B70299B-A200-3300-3A02-44689ED4E351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C0F926F-9A94-21DF-3563-5329C1E6039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7EE9137-AB1C-1369-5DA5-4F6BB9B2E88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F29C699-202E-6429-DC3E-2F207685CD4A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3B2DCBE-663F-680F-0DFB-BD86B8FE3FB0}"/>
              </a:ext>
            </a:extLst>
          </p:cNvPr>
          <p:cNvSpPr txBox="1"/>
          <p:nvPr/>
        </p:nvSpPr>
        <p:spPr>
          <a:xfrm>
            <a:off x="9001084" y="1386549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742521B-58AD-C1B5-A9E8-FD64E4A6CA68}"/>
              </a:ext>
            </a:extLst>
          </p:cNvPr>
          <p:cNvSpPr txBox="1"/>
          <p:nvPr/>
        </p:nvSpPr>
        <p:spPr>
          <a:xfrm>
            <a:off x="9012318" y="4120212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5A9D6BF-5975-897A-AF5B-AC9CA157AAE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2425071"/>
            <a:ext cx="1888764" cy="1607328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A4B641A6-77A9-3D2C-E693-1631A812C1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727" y="842133"/>
            <a:ext cx="8187513" cy="221557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63B37ADF-15B2-9001-84B4-BA77697D99C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474" y="2180729"/>
            <a:ext cx="3034855" cy="302393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EC49E13-6E16-5BE7-56DE-23D8FEF1105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7872" y="2633134"/>
            <a:ext cx="2647950" cy="37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97BDA-2E4D-A149-02A9-2322C773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B7F7BCE-8D56-A0F2-1A94-4520EAF8D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720B1BF-D47C-C8E2-2D80-3A96AC2637B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B81594F-67DA-BFA8-6F62-69A938C34E6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ECCAA83-0C95-6580-1E3C-70BB3BEBD72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D7089B4-9271-CDC0-9777-9530432B0B2C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F008AB8-6F82-E80B-6581-D929F4BFB65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5A70DC4-54EB-F93C-6FCC-7105D21CFA6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C9256EC-796F-CF61-B645-ADE6B85F3CA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F5113DF-EDD1-91AF-698F-F37BDB390D5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D9018E3-8546-A2BD-3D31-07144C525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391ADBC-1FA5-1292-4447-95EBDBE48CB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1407677-D6B3-B62E-BE68-CAEA3FE3D10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D11EE8-F0EE-1D48-8140-72F52DC9BA7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73AAA4A-DC58-271E-5DA9-0875A95679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0BA29A9-967F-708E-C217-325BA3CC48D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E49A200-6E39-A90B-D1B8-BCE79BFC324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1E01BC4-F903-BD6D-2590-A71008396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5FE8284-D70E-DBA8-B24C-6712D6D9C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3C4E6FE-313E-1FA0-ED42-0B8299E04FD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8D269B0-F921-A2A2-537C-1B0D6BBF302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50B1397-96E8-0350-E0F1-8E027030D7B7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BA78CFE-38FE-194C-FBB0-18C0D55E80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8A78996-5519-4B81-997A-A4C48729AF3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C7F7347-194C-AFC6-1D44-435D01C48D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702D27D-9F09-35DB-BC96-E60DDC9D7B3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28074AC-AF40-B515-9AAA-29F3311C8B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76" y="999489"/>
            <a:ext cx="8585131" cy="4694764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204B8DA-538C-A07A-E0BF-4206D06641F3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E66AA121-A9F9-9100-06AA-DE61DA4564BF}"/>
              </a:ext>
            </a:extLst>
          </p:cNvPr>
          <p:cNvSpPr txBox="1"/>
          <p:nvPr/>
        </p:nvSpPr>
        <p:spPr>
          <a:xfrm>
            <a:off x="9012318" y="3376743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9120C88E-B754-E97D-9681-89E23688F7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6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AE84-0724-2560-7105-9C212452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28E7F87-5CB4-8AC9-FDBB-CCA216516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7B96A92-6BE3-3866-78BE-9E0F41BA5DF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B7C7A8E-5F72-022A-8584-F2BE95D9358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62BB3A1-64ED-3F5D-19C2-A4CD3A6F8F0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3D77699-026C-35DC-56A5-16A9720EEA3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4F215BA-0969-2207-EBB4-F9F03310CF5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D583917-AD2E-1719-4B01-06DF6A380D7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87B2076-53E8-0F94-37EB-D72C2CD29F3D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87E618F-8DA7-DBD0-FE3F-EBC401F9D96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C11ACF8-FFA0-2CCD-B080-2C6F64950F3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B3F96AB-65D2-EECC-DF26-1B1D20DB05E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DDCCC0-DAE0-1621-4921-E6CC844F4D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B5BD18-6964-48D5-5581-4F4E98C8500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87918524-4940-6E65-6229-6E2FF2A38D6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61C1B2-82E5-FC2C-9290-47278A18712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7C34B17-7A2B-DB75-83E7-616E798B79C3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CEBB3FE-1816-90E3-714F-A1CD85F42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C10E02D-D67C-A0D2-F5F4-D2788635B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4318433-AD94-982E-C390-50D4D2E825E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53D17C6-9060-858F-2A39-DE1B61C3BA1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D945AE-BA8C-512D-C205-5C75E9F29E8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799F7EE-90A3-C7A6-1AB0-3176C430FE7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7322633-D124-95AF-9223-08233EEFB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8460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70A1796-EC1F-DABC-2E1B-5C783F708C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4DCE6BB-20B9-427E-B958-F0B6DB1CC39B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FCDA50B-ACC6-153B-131D-38161BAC0C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3B302149-5F57-FA72-E6F9-4DE63513C84A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83BECFB-9E49-E575-A904-6EE3B7D3BE9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EE8764F-923B-E84A-59B0-03B9EA5AE948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4528C21D-315D-C7E7-B963-48DABE971E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E08467D-9C0C-D7EC-8F48-01BF9DCEF9D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8B951E18-672D-0908-99E6-1DE00DCE8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DC69BD6-F792-AF64-1942-0B5C01143BB6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1C2B97B-88FE-7E79-ED5B-6055D250E0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75"/>
          <a:stretch/>
        </p:blipFill>
        <p:spPr>
          <a:xfrm>
            <a:off x="499986" y="1847495"/>
            <a:ext cx="8501453" cy="72081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1B2D22E-5EE1-B500-0E57-98197D35C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823"/>
          <a:stretch/>
        </p:blipFill>
        <p:spPr>
          <a:xfrm>
            <a:off x="-5229" y="1118261"/>
            <a:ext cx="9064226" cy="72081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57D1913E-71CC-2C08-719B-F808C7078EAD}"/>
              </a:ext>
            </a:extLst>
          </p:cNvPr>
          <p:cNvSpPr txBox="1"/>
          <p:nvPr/>
        </p:nvSpPr>
        <p:spPr>
          <a:xfrm>
            <a:off x="9014768" y="1234546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A2DD415-3DB9-5342-E5C2-E1677C6D7963}"/>
              </a:ext>
            </a:extLst>
          </p:cNvPr>
          <p:cNvSpPr txBox="1"/>
          <p:nvPr/>
        </p:nvSpPr>
        <p:spPr>
          <a:xfrm>
            <a:off x="9026002" y="396820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1C5C826-0E3B-2668-18E3-1891DDA788E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47637" y="2273068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5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3A639-C414-9BCA-3643-85950FE20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F00C560-A53B-6D8A-A448-0B43B2BFD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91FB1A-4DDB-C6E5-470B-87ED43898DB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C9B4FCB-BBC3-5365-8F7E-B918D9F2F06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59266D7-834E-AC77-10C7-23FE26BFC91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2704465-59E6-27C3-BB6D-C0792855044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3645E813-CC84-72C5-0A5A-A14ACDE192F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FC6A588-5AB2-BCE1-563C-FE23B802AF5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B01F21A-BC66-29C6-1275-3A93BE54A537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F045C85-A61A-A188-8CAC-5253BACD0CC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FA6A5E11-1FB1-3D7C-6E71-C14426D7F4B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53CE810-3F94-81AF-473B-C8B1D2EE613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C861EA-36BA-2D01-BA0B-EA97EBD2C563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145DE28-72C7-B3E2-923F-9F9A66D8F2C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EF1394D-F5D3-CBA9-9EAE-7762A228F57C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19F4EC-28F5-B6DA-E6E0-52A0AA674E0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4F07B25-646A-9E33-D5F7-6FD8063E250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76FB627-C69B-4AAF-41F2-CCA4983EC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E033A2F-6C7D-E804-11CB-03404DB44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74242A4-E9AB-61DE-A567-229CF158E86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F2A2D61-4A13-C59E-BB12-0F1A7EE8C32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D9909A7-C070-C830-A15F-78F95EBF884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477CCF-F528-2052-59D9-432E0D5E526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CC1D43D-3402-7720-DD14-CB5F50D449C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DC7DF0C-4D80-C0A1-29F8-45C2908290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143E217-97D3-F5BC-9A08-859B7B451588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7BE3448-47DA-8902-E214-A1DD081A60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A2DBC83-4BFC-C9E0-8ECB-3AA99AB1075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68216748-BD1C-6753-1B14-DC6692246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8AB2132-3909-6325-8EC1-2B7A4C2FD30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08B67854-28AD-61E5-9848-F529A72028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B6D2A1C-EB32-28E4-FB73-50C51E8ED6B0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2BD8687-DF25-B3C1-8980-37E4AD496A5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CCD3ACF-A1FE-4D87-D769-3CA1C07E33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0" b="81814"/>
          <a:stretch/>
        </p:blipFill>
        <p:spPr>
          <a:xfrm>
            <a:off x="464186" y="1169449"/>
            <a:ext cx="8562981" cy="76944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831AC64-4C85-EDB3-C74D-3CD4A4216B04}"/>
              </a:ext>
            </a:extLst>
          </p:cNvPr>
          <p:cNvSpPr txBox="1"/>
          <p:nvPr/>
        </p:nvSpPr>
        <p:spPr>
          <a:xfrm>
            <a:off x="9014768" y="1234546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B6C010A-9A1B-821E-81D8-8297BFF0A874}"/>
              </a:ext>
            </a:extLst>
          </p:cNvPr>
          <p:cNvSpPr txBox="1"/>
          <p:nvPr/>
        </p:nvSpPr>
        <p:spPr>
          <a:xfrm>
            <a:off x="9026002" y="396820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8903F394-EDDF-43E1-3E84-08B2D4A0D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47637" y="2273068"/>
            <a:ext cx="1888764" cy="160732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ADDFED61-DB90-39FC-407E-12770FB92C2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98" t="29844" b="51970"/>
          <a:stretch/>
        </p:blipFill>
        <p:spPr>
          <a:xfrm>
            <a:off x="3133595" y="1950319"/>
            <a:ext cx="5839810" cy="7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A5ECD-A0B6-E16F-6C37-95F20C907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E417D86-C063-BD61-95DF-CF728CBD9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1418B8D-9F12-99EE-2499-9F3C94BF3F22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7A63EEB-2A2E-CAC4-7403-4AF20BEB5E5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BD15D73-7B1B-BEB0-89B6-6B62646EB49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FF18B75-6E0C-337E-0CA8-3BA171FE646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8EEA47B6-DE36-0DFA-BF7A-3CC31530078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6BCEAED-82A7-8898-FFDF-932857A8519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8B461BA-EE4D-3C06-2E73-663D90EC495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8F42D17-3F21-A5A2-53AA-5394B172DDF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21D1382-6BD5-4F2D-D5AC-F96FB2DAC36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AC4BEAF-04DB-0662-CDD9-9879E7E2190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44361B-E753-8C8F-5A73-0D15905335B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62F69F7-9C18-3521-B06C-9B03E5455B2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50F1649-DEF0-54E5-24DD-B06C6CE2D5C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918D923-9EAB-F035-DCBE-714A30AB079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5EEEBCE-DE11-7C86-4256-D7A19ED870A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77AFB71-1F00-4E37-DFC0-090660962B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6716E39-5CFE-22E1-82E4-54A8CB7F3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3AA3037-6597-2C7A-0687-9E2DE22B08E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A11E0EC-6438-35A1-6761-A1CF630235C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76A2E6-9840-3732-5FB8-2FA976E24792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23147E3-5A79-F934-B61D-062E7E5A789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54954A1-5648-0967-2662-A88D0B80A49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A1D6F7B-453F-F934-8349-89EB2B6C9B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FD5E28F1-7CF1-5C3E-EB03-F32BB4E466E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D41BC447-716C-5CBD-9412-07C137E347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8B4BA62-E0F2-D29F-FFF7-C81E678990DC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B8D0EBA-C26D-C761-8A1F-6942EBC8F9E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23F6AF6-E202-D4FD-97AF-2B1344C41A9E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29B4F209-9131-2013-786E-DE1E7229D5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2E5346FF-8D44-D52C-E9BD-65EC6CE67A0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6CEEF8A2-45A2-72EB-3F00-14080C639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F4BA2667-5B57-55CD-091E-E76B9D3400A2}"/>
              </a:ext>
            </a:extLst>
          </p:cNvPr>
          <p:cNvSpPr txBox="1"/>
          <p:nvPr/>
        </p:nvSpPr>
        <p:spPr>
          <a:xfrm>
            <a:off x="9014768" y="1234546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183A50-DA72-0A59-3BC2-D35EA9E43DF3}"/>
              </a:ext>
            </a:extLst>
          </p:cNvPr>
          <p:cNvSpPr txBox="1"/>
          <p:nvPr/>
        </p:nvSpPr>
        <p:spPr>
          <a:xfrm>
            <a:off x="9026002" y="3968209"/>
            <a:ext cx="232195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20FB917-30B5-A7F2-D68A-445CCF85181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47637" y="2273068"/>
            <a:ext cx="1888764" cy="160732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6E65B31-0460-9585-DC59-FC37DBA27A6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00" b="81814"/>
          <a:stretch/>
        </p:blipFill>
        <p:spPr>
          <a:xfrm>
            <a:off x="464186" y="1169449"/>
            <a:ext cx="8562981" cy="76944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570ACB26-1E94-5510-36EE-A6C5D8CC1E6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99" t="48358" r="499" b="33456"/>
          <a:stretch/>
        </p:blipFill>
        <p:spPr>
          <a:xfrm>
            <a:off x="3133595" y="1950319"/>
            <a:ext cx="5839810" cy="7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44652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القطوع المكافئة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B7195BC-055A-4291-C590-22E343F941EB}"/>
              </a:ext>
            </a:extLst>
          </p:cNvPr>
          <p:cNvSpPr txBox="1"/>
          <p:nvPr/>
        </p:nvSpPr>
        <p:spPr>
          <a:xfrm>
            <a:off x="-134380" y="648146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A75DB476-A062-03A1-6C06-5530115E8F1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6" y="2274903"/>
            <a:ext cx="10775732" cy="127635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EC2FE4C-3D3D-92CA-F5FC-7D06CEB859D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080" y="3261989"/>
            <a:ext cx="6990151" cy="15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33" name="صورة 32">
            <a:extLst>
              <a:ext uri="{FF2B5EF4-FFF2-40B4-BE49-F238E27FC236}">
                <a16:creationId xmlns:a16="http://schemas.microsoft.com/office/drawing/2014/main" id="{8B57C704-8454-7526-7D94-DB93996380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617" y="1454192"/>
            <a:ext cx="8319229" cy="168372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5823ECD-BCBE-FFAB-7928-F228010FFC4D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39C2EEE-8FAB-C471-8460-A68D68EE7332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5BD0974-5A0B-ED48-EE63-1D37B9397A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9F842B77-A4B2-7748-B45D-27BAADBC275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21187" y="1259662"/>
            <a:ext cx="6295636" cy="516157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E52ABC3-527B-C45A-6789-79C4E2FFDC10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261DD9E-8853-FB35-426E-6604D1EB8636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8B4EFB7-0E06-A274-D8DC-00AB6427903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EB1D52C-AFBC-FBE1-F63C-44BFBCA670CE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F619C58-B112-7620-2318-B8B57D554660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5573D392-A951-D130-B088-54EB3E6707B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511757" y="1571218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21 – 27 – 31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52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DE07D0F8-B6D9-75A8-1E9E-4E32B43F6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800" y="3492414"/>
            <a:ext cx="7935192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600" b="1" i="0" u="none" strike="noStrike" cap="none" normalizeH="0" baseline="0" dirty="0">
                <a:ln>
                  <a:noFill/>
                </a:ln>
                <a:solidFill>
                  <a:srgbClr val="8B248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جميلتي:</a:t>
            </a:r>
            <a:endParaRPr kumimoji="0" lang="en-US" altLang="ar-SA" sz="3600" b="1" i="0" u="none" strike="noStrike" cap="none" normalizeH="0" baseline="0" dirty="0">
              <a:ln>
                <a:noFill/>
              </a:ln>
              <a:solidFill>
                <a:srgbClr val="8B248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  <a:spcBef>
                <a:spcPts val="900"/>
              </a:spcBef>
            </a:pPr>
            <a:r>
              <a:rPr lang="ar-SA" sz="36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تستسلمي عن المحاولة، ولا تتوقفي عن التعليم لأي سبب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4CF1128-EEF8-E0AF-4877-C1AB4B9059CC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2082FF59-B32F-F817-1242-2E943A2CCC7C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49E04B45-6DBA-DFD8-3461-1B0A904CAAF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167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32029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323708">
                  <a:extLst>
                    <a:ext uri="{9D8B030D-6E8A-4147-A177-3AD203B41FA5}">
                      <a16:colId xmlns:a16="http://schemas.microsoft.com/office/drawing/2014/main" val="4241469974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1446/06/23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القطوع المكافئة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449595" y="1802218"/>
            <a:ext cx="615328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6AE9691-AA28-8B4A-02A1-D0DB27B9492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53565" y="887339"/>
            <a:ext cx="1848015" cy="382862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0C89356-F656-30F5-4033-AFE7F0E9459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b="52017"/>
          <a:stretch/>
        </p:blipFill>
        <p:spPr>
          <a:xfrm>
            <a:off x="9611889" y="4732985"/>
            <a:ext cx="1477123" cy="169535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014B398-E83C-1EF7-4284-3FA06799578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123" y="1741815"/>
            <a:ext cx="1612743" cy="45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C6E67FEA-54E0-63FB-3355-D6977AC2F9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75703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BE8B66A-8DDB-A961-2154-60BD7C709455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DE9B4C0-18B1-987D-C7BF-D3D7EA2192C9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A62856BD-C09E-A564-AB6E-93E26CFBD93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141" t="-1173" r="1141" b="86518"/>
          <a:stretch/>
        </p:blipFill>
        <p:spPr>
          <a:xfrm>
            <a:off x="9245353" y="1838284"/>
            <a:ext cx="1888764" cy="573566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C6283466-3AC2-D166-CA22-C743B83D7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975" y="1347717"/>
            <a:ext cx="8534036" cy="2463022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512DCF45-4083-6C93-CAF4-B6978F1CB2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669" t="71900" r="669" b="13153"/>
          <a:stretch/>
        </p:blipFill>
        <p:spPr>
          <a:xfrm>
            <a:off x="9376110" y="2592889"/>
            <a:ext cx="1888764" cy="5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735B-7667-B8C3-A17D-815F51816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0151483-3F2A-32E9-EA4D-186B3E635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9E8FE0-3952-8C33-809C-03E246DE26C7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714A0D2-E3FF-7AFB-6169-3424188394D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A3BA84D-69D9-E985-4547-2F61E6B8B9E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1ED8BE5-1269-34DD-FA46-E9FC7F5D034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6D83D0A-2B71-5BD2-265F-1158C40C997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5BF769-15D5-DC7A-182A-076545F8066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F8DB00C-367C-3721-B3E0-E26678732EB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53D4A63-06DC-85EE-2716-EF1BBDE677F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3C30764-91F3-945F-0B3B-B3D51038FD9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19ED215-0F3F-94B9-0A95-1FD41DF30A8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A448987-9ED2-30E4-681F-B2A312CAD21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6CCDB6A-58D9-1479-5B0E-86CED1311A6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C394C3B-220C-3613-B122-A354369FF29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B505F98-46E7-7287-72DE-BFC1EE889BE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E73CBBC-564B-9C9F-E234-B55032C226A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6DF4358-4B86-C41A-D7DC-A7AD0D2E6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9324114-C8D8-1DEC-A6F9-3503C9762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D56F1E9-912D-C08E-69DC-80DAF26178E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35AD3EF-92F9-FCB0-F6FA-3A1E0EC499D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1350D68-7A60-8301-2417-EF65D313BFE3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2F6273-A1F3-1DD3-2B7F-CBE98E7B8CD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F52D043-C53C-305D-D0BC-AB64052374C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150C342-DF2A-4B9B-6C5B-F60327AD50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1C06C41-CC67-DFA9-4054-17AE881756D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FF4A208E-6702-B945-EC58-ED89D4A03C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099" y="944139"/>
            <a:ext cx="8600501" cy="5377955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B6B212C-05A7-BC21-D47F-628954FCF79F}"/>
              </a:ext>
            </a:extLst>
          </p:cNvPr>
          <p:cNvSpPr txBox="1"/>
          <p:nvPr/>
        </p:nvSpPr>
        <p:spPr>
          <a:xfrm>
            <a:off x="9001084" y="643080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34216323-FB7D-F8A5-6594-E63667AEB8B0}"/>
              </a:ext>
            </a:extLst>
          </p:cNvPr>
          <p:cNvSpPr txBox="1"/>
          <p:nvPr/>
        </p:nvSpPr>
        <p:spPr>
          <a:xfrm>
            <a:off x="9012318" y="3376743"/>
            <a:ext cx="232195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بمعلومية بعض خصائصه.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ممارس منحنى القطع المكافئ.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AC4AC5C-0873-F9CF-2B2D-81DB17DF9F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33953" y="1681602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6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9A39D-0035-9B85-157C-6B42C3822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CFC9A7B-DB64-FD04-BECC-C4B381040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49F71C7-7997-1CF9-03BC-AA7EAF050D9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95884EA-E618-DC4E-0DA3-0553F239FBA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285839D-1FB6-74A3-9F2C-F1DF98F5E9C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E7549A3-0CD3-2986-184D-99500AF02F2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1419F74-FE91-1A6E-36ED-2B03ED1E581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0877B5E-3ABD-381E-473A-B387BD60086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E51BC4D-F609-1D06-C3DA-34BB49D50D3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0AA004F-D0EE-B21A-1584-6945774FC01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5E1EE2D-F81D-DFC9-9B93-96076CEB102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4113D64C-F3C7-4FC9-BC3F-626AA17F534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A8FC935-B38C-E707-8FDD-6C4259E9505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0037BFA-8BA3-A226-950C-6388BE7114B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F4E0FFA-F9D0-F3DB-B075-4C4E777F1C9D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FEB334B-A6B9-482E-B41B-B70F019D725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9B3B40-FA91-097C-BF1A-74BAD17A6A5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559FC45-B75B-5584-9CDD-A0F0A89C3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D3A6758-D7EF-DE8B-27D5-CB9EDA8F2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0073F38-D28C-2D13-4029-4EBF18509847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86CAA21-8E4C-82EF-A17A-7055F2E777A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B7C95D2-FD6D-21F5-F6AA-20D028B37D3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6F9813F-3F95-D567-E370-3FCC06A50E6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8D21FB8-05E2-B8A8-DD92-C2DC2A1B26A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073FEAA-917A-6DAE-3D54-13D874C4FD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50B4F66-8FCB-11A9-A35B-54D183158EC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4394F24-BB77-208A-36C9-64B487D8DC6F}"/>
              </a:ext>
            </a:extLst>
          </p:cNvPr>
          <p:cNvSpPr txBox="1"/>
          <p:nvPr/>
        </p:nvSpPr>
        <p:spPr>
          <a:xfrm>
            <a:off x="9034996" y="1340239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9792B36-8441-7867-0403-24507666AE27}"/>
              </a:ext>
            </a:extLst>
          </p:cNvPr>
          <p:cNvSpPr txBox="1"/>
          <p:nvPr/>
        </p:nvSpPr>
        <p:spPr>
          <a:xfrm>
            <a:off x="9046230" y="4073902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5468AFB2-907A-BC35-CC8B-97F0D314E0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67865" y="2378761"/>
            <a:ext cx="1888764" cy="1607328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4398B85D-49EF-6491-DD93-421E2F37F0C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71" y="2411723"/>
            <a:ext cx="8467632" cy="14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A96BE2-B9BC-6C51-0637-370F8ABEBD8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87C86CE-8DA2-2F64-D6C5-F486627AC41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78CA72C-DE27-D507-9D26-3F36250890B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505505C-868C-4F92-011D-0960C0D7F21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A19F25-1A5B-A6B7-1B6A-9D8C426795B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E4F0FFC-8952-12D9-5C97-421003874122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28467FB-4DB4-E70C-E2C0-F1382AA21C53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4F32713-7D86-75D2-2AB1-53B4CE6E507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455024-40D4-6D25-72B9-D3EE6E66177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001A414-DC7A-8DC9-7FD4-6A772ACF288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64D3DB6-9E14-2F94-13E5-B2DCC80EE49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01D91A01-063A-0AC9-FD47-13C0F0DE446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4E7071D-C28C-D64E-8067-71DD80D47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90F20B-80B0-91C3-7912-72106EC2AE4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82F82D75-76A1-3D82-C9DD-F0361C8C8133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04DBE969-6CBA-CA60-66E3-81B649DC9822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52F69508-5F6D-3468-0E96-C230BADB0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9A3DA4F-8F42-71BA-D5F9-18C7F3EA724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A943E5D-19EF-E020-A011-9B08F7BF4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6FCA3CA-F04B-CC08-07B7-F2646A61F63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30D57AB7-6CED-C70A-AF06-D01EF3695F1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48" y="2246336"/>
            <a:ext cx="8669490" cy="667795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2B9F44A0-4228-C5F8-7226-0C20BBD1E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31"/>
          <a:stretch/>
        </p:blipFill>
        <p:spPr>
          <a:xfrm>
            <a:off x="749189" y="1236378"/>
            <a:ext cx="8292887" cy="1161631"/>
          </a:xfrm>
          <a:custGeom>
            <a:avLst/>
            <a:gdLst>
              <a:gd name="connsiteX0" fmla="*/ 3731371 w 8292887"/>
              <a:gd name="connsiteY0" fmla="*/ 596763 h 1161631"/>
              <a:gd name="connsiteX1" fmla="*/ 3731371 w 8292887"/>
              <a:gd name="connsiteY1" fmla="*/ 1103773 h 1161631"/>
              <a:gd name="connsiteX2" fmla="*/ 4862941 w 8292887"/>
              <a:gd name="connsiteY2" fmla="*/ 1103773 h 1161631"/>
              <a:gd name="connsiteX3" fmla="*/ 4862941 w 8292887"/>
              <a:gd name="connsiteY3" fmla="*/ 596763 h 1161631"/>
              <a:gd name="connsiteX4" fmla="*/ 0 w 8292887"/>
              <a:gd name="connsiteY4" fmla="*/ 0 h 1161631"/>
              <a:gd name="connsiteX5" fmla="*/ 8292887 w 8292887"/>
              <a:gd name="connsiteY5" fmla="*/ 0 h 1161631"/>
              <a:gd name="connsiteX6" fmla="*/ 8292887 w 8292887"/>
              <a:gd name="connsiteY6" fmla="*/ 1161631 h 1161631"/>
              <a:gd name="connsiteX7" fmla="*/ 0 w 8292887"/>
              <a:gd name="connsiteY7" fmla="*/ 1161631 h 11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2887" h="1161631">
                <a:moveTo>
                  <a:pt x="3731371" y="596763"/>
                </a:moveTo>
                <a:lnTo>
                  <a:pt x="3731371" y="1103773"/>
                </a:lnTo>
                <a:lnTo>
                  <a:pt x="4862941" y="1103773"/>
                </a:lnTo>
                <a:lnTo>
                  <a:pt x="4862941" y="596763"/>
                </a:lnTo>
                <a:close/>
                <a:moveTo>
                  <a:pt x="0" y="0"/>
                </a:moveTo>
                <a:lnTo>
                  <a:pt x="8292887" y="0"/>
                </a:lnTo>
                <a:lnTo>
                  <a:pt x="8292887" y="1161631"/>
                </a:lnTo>
                <a:lnTo>
                  <a:pt x="0" y="1161631"/>
                </a:lnTo>
                <a:close/>
              </a:path>
            </a:pathLst>
          </a:cu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2AA11113-C33F-B319-6A90-B0D7164281F9}"/>
              </a:ext>
            </a:extLst>
          </p:cNvPr>
          <p:cNvSpPr txBox="1"/>
          <p:nvPr/>
        </p:nvSpPr>
        <p:spPr>
          <a:xfrm>
            <a:off x="9023776" y="1122121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13B487D-DD74-E48D-F770-B682427D08EA}"/>
              </a:ext>
            </a:extLst>
          </p:cNvPr>
          <p:cNvSpPr txBox="1"/>
          <p:nvPr/>
        </p:nvSpPr>
        <p:spPr>
          <a:xfrm>
            <a:off x="9035010" y="3855784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76B0FC5E-A890-3EF2-DF6B-5C2085B515F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56645" y="2160643"/>
            <a:ext cx="1888764" cy="16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BBD6-19D3-3A38-BDF3-7AF0187F2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A1CE12D-2041-5D9F-FA1E-BDFBEE9F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F2E5BF1-C732-F632-131A-B6BC7687702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A5C768C-3F0B-4685-0FBB-3B1309416D9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926A062-8A70-3A53-B882-88199B79C65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02DE2A-6582-9D94-A73D-7A30DCB6895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B7864F-CF06-C54A-0050-8E7E9D49559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4482931-D1C8-D3D1-79C9-68ABA61C563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AA6109B-71D1-D06F-B126-EC7C2F65138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4DD3C5B-57E7-89F1-FDDB-1F1345C7115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223FDEB-9801-5A2B-28B9-6B7D0A148F0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7788F9F-004A-7007-D23F-6EF820C8B23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BD8BCDC-0085-839A-E759-18C6ED54E485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6C8622B-9847-51FC-5AA7-1D45287B0C7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18F1699-B3EE-ECE1-F04F-4B1F4F30B0D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D2AEBAC-89D4-E08D-57A7-0BA52CD7F12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C4E6666-7A9B-850E-F94F-3B5AB7CD3916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1A017CF-8192-D511-CC0A-19AB86252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6D68A4B-1AFA-B385-B461-26F8B1218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9D4CD49-A555-E22A-4121-E7F23F28DE4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6B67CBC0-2EF1-B25C-3E38-DA07894A517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BEECEED-E6F7-A838-3712-28959E0E836B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B9EC2F4-05E3-7413-90F5-F398EC41963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8CD8D66-F9E7-849F-0631-3075FBCFB11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1BE4557-0FCF-46E8-668E-43347A923D3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C74C49B7-18B1-04CC-13AC-884064EA8CAF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8B92A2D-F87F-474C-BAB0-A9F0EC13AD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A715207-0E92-937B-D872-3611BE27BC1D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3D8F8F86-A8CB-3700-62EB-6F784ED76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A2190E16-335D-7B91-EFAA-1980B88FB69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1990F953-4EEA-1AD6-2EEE-98FD618F67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ADC8B37-5578-2B88-9377-030F75C6B0B1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654AC2A-6E6D-69A4-FBD4-EA39AE416BF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10BEF325-7F61-5A64-A7D3-1876E31AE50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588" b="42228"/>
          <a:stretch/>
        </p:blipFill>
        <p:spPr>
          <a:xfrm>
            <a:off x="141825" y="2305106"/>
            <a:ext cx="9067391" cy="677317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0A51119-A40E-4F83-7E2E-AE618247CC65}"/>
              </a:ext>
            </a:extLst>
          </p:cNvPr>
          <p:cNvSpPr txBox="1"/>
          <p:nvPr/>
        </p:nvSpPr>
        <p:spPr>
          <a:xfrm>
            <a:off x="9023776" y="1122121"/>
            <a:ext cx="243588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rgbClr val="215F9A"/>
                </a:solidFill>
                <a:latin typeface="Aptos" panose="020B0004020202020204" pitchFamily="34" charset="0"/>
                <a:cs typeface="AGA Aladdin Regular" pitchFamily="2" charset="-78"/>
              </a:rPr>
              <a:t>القطوع المكافئة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1446/06/23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BABA48DE-FB4D-ED5D-A8D6-C170C3E7C2DC}"/>
              </a:ext>
            </a:extLst>
          </p:cNvPr>
          <p:cNvSpPr txBox="1"/>
          <p:nvPr/>
        </p:nvSpPr>
        <p:spPr>
          <a:xfrm>
            <a:off x="9035010" y="3855784"/>
            <a:ext cx="232195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كتابة معادلة القطع المكافئ على الصورة القياسية.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102096DE-49D6-3828-FCA8-36119104119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2"/>
          <a:stretch/>
        </p:blipFill>
        <p:spPr>
          <a:xfrm>
            <a:off x="9256645" y="2160643"/>
            <a:ext cx="1888764" cy="1607328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F813CCEA-1472-CF48-1CC4-0711A411E97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3031"/>
          <a:stretch/>
        </p:blipFill>
        <p:spPr>
          <a:xfrm>
            <a:off x="742123" y="1192119"/>
            <a:ext cx="8292887" cy="1161631"/>
          </a:xfrm>
          <a:custGeom>
            <a:avLst/>
            <a:gdLst>
              <a:gd name="connsiteX0" fmla="*/ 3731371 w 8292887"/>
              <a:gd name="connsiteY0" fmla="*/ 596763 h 1161631"/>
              <a:gd name="connsiteX1" fmla="*/ 3731371 w 8292887"/>
              <a:gd name="connsiteY1" fmla="*/ 1103773 h 1161631"/>
              <a:gd name="connsiteX2" fmla="*/ 4862941 w 8292887"/>
              <a:gd name="connsiteY2" fmla="*/ 1103773 h 1161631"/>
              <a:gd name="connsiteX3" fmla="*/ 4862941 w 8292887"/>
              <a:gd name="connsiteY3" fmla="*/ 596763 h 1161631"/>
              <a:gd name="connsiteX4" fmla="*/ 0 w 8292887"/>
              <a:gd name="connsiteY4" fmla="*/ 0 h 1161631"/>
              <a:gd name="connsiteX5" fmla="*/ 8292887 w 8292887"/>
              <a:gd name="connsiteY5" fmla="*/ 0 h 1161631"/>
              <a:gd name="connsiteX6" fmla="*/ 8292887 w 8292887"/>
              <a:gd name="connsiteY6" fmla="*/ 1161631 h 1161631"/>
              <a:gd name="connsiteX7" fmla="*/ 0 w 8292887"/>
              <a:gd name="connsiteY7" fmla="*/ 1161631 h 116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92887" h="1161631">
                <a:moveTo>
                  <a:pt x="3731371" y="596763"/>
                </a:moveTo>
                <a:lnTo>
                  <a:pt x="3731371" y="1103773"/>
                </a:lnTo>
                <a:lnTo>
                  <a:pt x="4862941" y="1103773"/>
                </a:lnTo>
                <a:lnTo>
                  <a:pt x="4862941" y="596763"/>
                </a:lnTo>
                <a:close/>
                <a:moveTo>
                  <a:pt x="0" y="0"/>
                </a:moveTo>
                <a:lnTo>
                  <a:pt x="8292887" y="0"/>
                </a:lnTo>
                <a:lnTo>
                  <a:pt x="8292887" y="1161631"/>
                </a:lnTo>
                <a:lnTo>
                  <a:pt x="0" y="116163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47723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922</Words>
  <Application>Microsoft Office PowerPoint</Application>
  <PresentationFormat>شاشة عريضة</PresentationFormat>
  <Paragraphs>394</Paragraphs>
  <Slides>23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1" baseType="lpstr">
      <vt:lpstr>AGA Aladdin Regular</vt:lpstr>
      <vt:lpstr>Aptos</vt:lpstr>
      <vt:lpstr>Aptos Display</vt:lpstr>
      <vt:lpstr>Arial</vt:lpstr>
      <vt:lpstr>Calibri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224</cp:revision>
  <dcterms:created xsi:type="dcterms:W3CDTF">2024-08-19T04:20:33Z</dcterms:created>
  <dcterms:modified xsi:type="dcterms:W3CDTF">2024-12-23T20:00:52Z</dcterms:modified>
</cp:coreProperties>
</file>