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5" r:id="rId5"/>
    <p:sldId id="274" r:id="rId6"/>
    <p:sldId id="282" r:id="rId7"/>
    <p:sldId id="293" r:id="rId8"/>
    <p:sldId id="283" r:id="rId9"/>
    <p:sldId id="284" r:id="rId10"/>
    <p:sldId id="285" r:id="rId11"/>
    <p:sldId id="294" r:id="rId12"/>
    <p:sldId id="287" r:id="rId13"/>
    <p:sldId id="288" r:id="rId14"/>
    <p:sldId id="281" r:id="rId15"/>
    <p:sldId id="296" r:id="rId16"/>
    <p:sldId id="291" r:id="rId17"/>
    <p:sldId id="297" r:id="rId18"/>
    <p:sldId id="292" r:id="rId19"/>
    <p:sldId id="298" r:id="rId20"/>
    <p:sldId id="295" r:id="rId21"/>
    <p:sldId id="299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15" autoAdjust="0"/>
    <p:restoredTop sz="57214" autoAdjust="0"/>
  </p:normalViewPr>
  <p:slideViewPr>
    <p:cSldViewPr snapToGrid="0">
      <p:cViewPr varScale="1">
        <p:scale>
          <a:sx n="63" d="100"/>
          <a:sy n="63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2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5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../../../&#8207;&#8207;Casio%20fx570vn%20plus%20-%20&#1575;&#1582;&#1578;&#1589;&#1575;&#1585;.lnk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42" Type="http://schemas.openxmlformats.org/officeDocument/2006/relationships/image" Target="../media/image7.png"/><Relationship Id="rId47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png"/><Relationship Id="rId40" Type="http://schemas.openxmlformats.org/officeDocument/2006/relationships/image" Target="../media/image5.png"/><Relationship Id="rId45" Type="http://schemas.openxmlformats.org/officeDocument/2006/relationships/hyperlink" Target="https://www.desmos.com/calculator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v-clock.com/timer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43" Type="http://schemas.openxmlformats.org/officeDocument/2006/relationships/image" Target="../media/image8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../../&#1585;&#1610;&#1590;3-2/&#1575;&#1604;&#1603;&#1578;&#1576;%20&#1608;&#1575;&#1604;&#1571;&#1583;&#1604;&#1577;/&#1575;&#1604;&#1587;&#1606;&#1577;%20&#1575;&#1604;&#1579;&#1575;&#1604;&#1579;&#1577;-263-404.pdf" TargetMode="External"/><Relationship Id="rId38" Type="http://schemas.openxmlformats.org/officeDocument/2006/relationships/image" Target="../media/image4.svg"/><Relationship Id="rId46" Type="http://schemas.openxmlformats.org/officeDocument/2006/relationships/image" Target="../media/image10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1677492"/>
              </p:ext>
            </p:extLst>
          </p:nvPr>
        </p:nvGraphicFramePr>
        <p:xfrm>
          <a:off x="449942" y="211663"/>
          <a:ext cx="10218060" cy="82743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التحليل الإحصائي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3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6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9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5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51" r:id="rId22"/>
    <p:sldLayoutId id="2147483652" r:id="rId23"/>
    <p:sldLayoutId id="2147483653" r:id="rId24"/>
    <p:sldLayoutId id="2147483654" r:id="rId25"/>
    <p:sldLayoutId id="2147483675" r:id="rId26"/>
    <p:sldLayoutId id="2147483656" r:id="rId27"/>
    <p:sldLayoutId id="2147483657" r:id="rId28"/>
    <p:sldLayoutId id="2147483658" r:id="rId29"/>
    <p:sldLayoutId id="2147483659" r:id="rId30"/>
    <p:sldLayoutId id="2147483660" r:id="rId3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61.png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6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359371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12513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3959678" y="2124979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12820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443846DC-533D-70E2-5874-724D2F97F01A}"/>
              </a:ext>
            </a:extLst>
          </p:cNvPr>
          <p:cNvSpPr/>
          <p:nvPr/>
        </p:nvSpPr>
        <p:spPr>
          <a:xfrm>
            <a:off x="559985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B145955-FD3B-E27D-C4A4-806AFA9BA522}"/>
              </a:ext>
            </a:extLst>
          </p:cNvPr>
          <p:cNvSpPr/>
          <p:nvPr/>
        </p:nvSpPr>
        <p:spPr>
          <a:xfrm>
            <a:off x="1213127" y="1155314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777D7DE-7969-28CF-1740-EC7CFA9A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0361" y="3649395"/>
            <a:ext cx="2446018" cy="11633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0BB13CF-6CDC-2DEF-838A-734A821FB0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4475" y="2928237"/>
            <a:ext cx="2478404" cy="26927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608759-E98C-4E8C-3321-107AB96CA8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50000"/>
          <a:stretch/>
        </p:blipFill>
        <p:spPr>
          <a:xfrm>
            <a:off x="1784629" y="3009934"/>
            <a:ext cx="1779002" cy="26927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87E0B7-2538-E1E7-5F07-50D3695F6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1048" t="50000" r="-1048"/>
          <a:stretch/>
        </p:blipFill>
        <p:spPr>
          <a:xfrm>
            <a:off x="323626" y="3009934"/>
            <a:ext cx="1779002" cy="26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69F6ECD-EAAC-9BB8-6058-1C65A4D4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134263"/>
            <a:ext cx="9509547" cy="54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7869D7-3B38-C1DF-D658-5111284DD5E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75C2E5B-A0A9-22C3-9CCC-5E30C4ED1739}"/>
              </a:ext>
            </a:extLst>
          </p:cNvPr>
          <p:cNvGrpSpPr/>
          <p:nvPr/>
        </p:nvGrpSpPr>
        <p:grpSpPr>
          <a:xfrm>
            <a:off x="1070210" y="1882474"/>
            <a:ext cx="9775768" cy="1133448"/>
            <a:chOff x="2214609" y="2149014"/>
            <a:chExt cx="9775768" cy="113344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90E23E5-5259-1991-FE1F-8E27AB5C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91" t="60018" r="91" b="924"/>
            <a:stretch/>
          </p:blipFill>
          <p:spPr>
            <a:xfrm>
              <a:off x="2214609" y="2149014"/>
              <a:ext cx="9775768" cy="1133448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C4E5AB1B-3808-D673-82F7-1A0FF534819E}"/>
                </a:ext>
              </a:extLst>
            </p:cNvPr>
            <p:cNvSpPr/>
            <p:nvPr/>
          </p:nvSpPr>
          <p:spPr>
            <a:xfrm>
              <a:off x="7847214" y="2815884"/>
              <a:ext cx="2173140" cy="369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6">
                <a:extLst>
                  <a:ext uri="{FF2B5EF4-FFF2-40B4-BE49-F238E27FC236}">
                    <a16:creationId xmlns:a16="http://schemas.microsoft.com/office/drawing/2014/main" id="{061348FE-6AC3-7687-1C76-60E4E9714E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084914"/>
                  </p:ext>
                </p:extLst>
              </p:nvPr>
            </p:nvGraphicFramePr>
            <p:xfrm>
              <a:off x="5111263" y="3118246"/>
              <a:ext cx="5400429" cy="3458399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00143">
                      <a:extLst>
                        <a:ext uri="{9D8B030D-6E8A-4147-A177-3AD203B41FA5}">
                          <a16:colId xmlns:a16="http://schemas.microsoft.com/office/drawing/2014/main" val="289165464"/>
                        </a:ext>
                      </a:extLst>
                    </a:gridCol>
                    <a:gridCol w="1800143">
                      <a:extLst>
                        <a:ext uri="{9D8B030D-6E8A-4147-A177-3AD203B41FA5}">
                          <a16:colId xmlns:a16="http://schemas.microsoft.com/office/drawing/2014/main" val="873524848"/>
                        </a:ext>
                      </a:extLst>
                    </a:gridCol>
                    <a:gridCol w="1800143">
                      <a:extLst>
                        <a:ext uri="{9D8B030D-6E8A-4147-A177-3AD203B41FA5}">
                          <a16:colId xmlns:a16="http://schemas.microsoft.com/office/drawing/2014/main" val="3313443774"/>
                        </a:ext>
                      </a:extLst>
                    </a:gridCol>
                  </a:tblGrid>
                  <a:tr h="494057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SA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SA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SA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ar-SA" sz="20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ar-SA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ar-SA" sz="2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ar-SA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SA" sz="20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ar-SA" sz="2000" b="1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SA" sz="2000" b="1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SA" sz="20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SA" sz="20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160232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23255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9078638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8319042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9819518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668479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/>
                            <a:t>المجموع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9143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6">
                <a:extLst>
                  <a:ext uri="{FF2B5EF4-FFF2-40B4-BE49-F238E27FC236}">
                    <a16:creationId xmlns:a16="http://schemas.microsoft.com/office/drawing/2014/main" id="{061348FE-6AC3-7687-1C76-60E4E9714E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084914"/>
                  </p:ext>
                </p:extLst>
              </p:nvPr>
            </p:nvGraphicFramePr>
            <p:xfrm>
              <a:off x="5111263" y="3118246"/>
              <a:ext cx="5400429" cy="3458399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800143">
                      <a:extLst>
                        <a:ext uri="{9D8B030D-6E8A-4147-A177-3AD203B41FA5}">
                          <a16:colId xmlns:a16="http://schemas.microsoft.com/office/drawing/2014/main" val="289165464"/>
                        </a:ext>
                      </a:extLst>
                    </a:gridCol>
                    <a:gridCol w="1800143">
                      <a:extLst>
                        <a:ext uri="{9D8B030D-6E8A-4147-A177-3AD203B41FA5}">
                          <a16:colId xmlns:a16="http://schemas.microsoft.com/office/drawing/2014/main" val="873524848"/>
                        </a:ext>
                      </a:extLst>
                    </a:gridCol>
                    <a:gridCol w="1800143">
                      <a:extLst>
                        <a:ext uri="{9D8B030D-6E8A-4147-A177-3AD203B41FA5}">
                          <a16:colId xmlns:a16="http://schemas.microsoft.com/office/drawing/2014/main" val="3313443774"/>
                        </a:ext>
                      </a:extLst>
                    </a:gridCol>
                  </a:tblGrid>
                  <a:tr h="494057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338" t="-1235" r="-200338" b="-6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100678" t="-1235" r="-101017" b="-6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160232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23255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9078638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8319042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9819518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668479"/>
                      </a:ext>
                    </a:extLst>
                  </a:tr>
                  <a:tr h="494057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/>
                            <a:t>المجموع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91432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2B45492D-66EE-64A9-5F07-808BB5617CC7}"/>
                  </a:ext>
                </a:extLst>
              </p:cNvPr>
              <p:cNvSpPr txBox="1"/>
              <p:nvPr/>
            </p:nvSpPr>
            <p:spPr>
              <a:xfrm>
                <a:off x="5759140" y="3152001"/>
                <a:ext cx="6737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SA" sz="2000" b="1" dirty="0"/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2B45492D-66EE-64A9-5F07-808BB5617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140" y="3152001"/>
                <a:ext cx="673720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8D28C77-FD2E-71AC-E2F2-B20DFC7508A0}"/>
              </a:ext>
            </a:extLst>
          </p:cNvPr>
          <p:cNvGrpSpPr/>
          <p:nvPr/>
        </p:nvGrpSpPr>
        <p:grpSpPr>
          <a:xfrm>
            <a:off x="914400" y="3152001"/>
            <a:ext cx="3903785" cy="369332"/>
            <a:chOff x="914400" y="3152001"/>
            <a:chExt cx="390378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B7D01EE8-838C-EC71-E17B-55BE22C094B0}"/>
                    </a:ext>
                  </a:extLst>
                </p:cNvPr>
                <p:cNvSpPr txBox="1"/>
                <p:nvPr/>
              </p:nvSpPr>
              <p:spPr>
                <a:xfrm>
                  <a:off x="914400" y="3152001"/>
                  <a:ext cx="1137139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SA" sz="18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SA" sz="1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a14:m>
                  <a:r>
                    <a:rPr lang="en-US" dirty="0"/>
                    <a:t> =            </a:t>
                  </a:r>
                  <a:endParaRPr lang="ar-SA" dirty="0"/>
                </a:p>
              </p:txBody>
            </p:sp>
          </mc:Choice>
          <mc:Fallback xmlns="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B7D01EE8-838C-EC71-E17B-55BE22C09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152001"/>
                  <a:ext cx="1137139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4278" b="-2459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B11D0607-B6BA-BD56-771C-73F10373FB0D}"/>
                </a:ext>
              </a:extLst>
            </p:cNvPr>
            <p:cNvCxnSpPr/>
            <p:nvPr/>
          </p:nvCxnSpPr>
          <p:spPr>
            <a:xfrm>
              <a:off x="1482969" y="3336667"/>
              <a:ext cx="33352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4628A587-4E30-5536-D35C-A070F293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323091"/>
            <a:ext cx="2174104" cy="10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51AEB92-65C5-15E6-12B6-45B43CA8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1701230"/>
            <a:ext cx="5939692" cy="3585878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D1B4FCE-3981-90AF-F210-8768096CA20F}"/>
              </a:ext>
            </a:extLst>
          </p:cNvPr>
          <p:cNvGrpSpPr/>
          <p:nvPr/>
        </p:nvGrpSpPr>
        <p:grpSpPr>
          <a:xfrm>
            <a:off x="0" y="1304781"/>
            <a:ext cx="4495800" cy="442099"/>
            <a:chOff x="914400" y="3152001"/>
            <a:chExt cx="390378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مربع نص 5">
                  <a:extLst>
                    <a:ext uri="{FF2B5EF4-FFF2-40B4-BE49-F238E27FC236}">
                      <a16:creationId xmlns:a16="http://schemas.microsoft.com/office/drawing/2014/main" id="{38672E0B-1FB6-9B06-7484-EB0055DF3DFD}"/>
                    </a:ext>
                  </a:extLst>
                </p:cNvPr>
                <p:cNvSpPr txBox="1"/>
                <p:nvPr/>
              </p:nvSpPr>
              <p:spPr>
                <a:xfrm>
                  <a:off x="914400" y="3152001"/>
                  <a:ext cx="1137139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SA" sz="18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SA" sz="18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a14:m>
                  <a:r>
                    <a:rPr lang="en-US" dirty="0"/>
                    <a:t> =            </a:t>
                  </a:r>
                  <a:endParaRPr lang="ar-SA" dirty="0"/>
                </a:p>
              </p:txBody>
            </p:sp>
          </mc:Choice>
          <mc:Fallback xmlns="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B7D01EE8-838C-EC71-E17B-55BE22C09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152001"/>
                  <a:ext cx="1137139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4278" b="-2459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D3C9BA61-AB07-26CF-0B61-68F558D8AFA3}"/>
                </a:ext>
              </a:extLst>
            </p:cNvPr>
            <p:cNvCxnSpPr/>
            <p:nvPr/>
          </p:nvCxnSpPr>
          <p:spPr>
            <a:xfrm>
              <a:off x="1482969" y="3336667"/>
              <a:ext cx="33352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جدول 7">
                <a:extLst>
                  <a:ext uri="{FF2B5EF4-FFF2-40B4-BE49-F238E27FC236}">
                    <a16:creationId xmlns:a16="http://schemas.microsoft.com/office/drawing/2014/main" id="{5C4012F3-10DE-2F95-0B1D-7C053ECF0B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914911"/>
                  </p:ext>
                </p:extLst>
              </p:nvPr>
            </p:nvGraphicFramePr>
            <p:xfrm>
              <a:off x="317500" y="2188978"/>
              <a:ext cx="4610100" cy="2934007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552946">
                      <a:extLst>
                        <a:ext uri="{9D8B030D-6E8A-4147-A177-3AD203B41FA5}">
                          <a16:colId xmlns:a16="http://schemas.microsoft.com/office/drawing/2014/main" val="383678891"/>
                        </a:ext>
                      </a:extLst>
                    </a:gridCol>
                    <a:gridCol w="1282700">
                      <a:extLst>
                        <a:ext uri="{9D8B030D-6E8A-4147-A177-3AD203B41FA5}">
                          <a16:colId xmlns:a16="http://schemas.microsoft.com/office/drawing/2014/main" val="1551675285"/>
                        </a:ext>
                      </a:extLst>
                    </a:gridCol>
                    <a:gridCol w="901700">
                      <a:extLst>
                        <a:ext uri="{9D8B030D-6E8A-4147-A177-3AD203B41FA5}">
                          <a16:colId xmlns:a16="http://schemas.microsoft.com/office/drawing/2014/main" val="1197609663"/>
                        </a:ext>
                      </a:extLst>
                    </a:gridCol>
                    <a:gridCol w="872754">
                      <a:extLst>
                        <a:ext uri="{9D8B030D-6E8A-4147-A177-3AD203B41FA5}">
                          <a16:colId xmlns:a16="http://schemas.microsoft.com/office/drawing/2014/main" val="492427994"/>
                        </a:ext>
                      </a:extLst>
                    </a:gridCol>
                  </a:tblGrid>
                  <a:tr h="655267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1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ar-SA" sz="1800" b="1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SA" sz="1800" b="1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SA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SA" sz="1800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algn="ctr" rtl="1"/>
                          <a:r>
                            <a:rPr lang="ar-SA" dirty="0"/>
                            <a:t>التكرار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79397"/>
                      </a:ext>
                    </a:extLst>
                  </a:tr>
                  <a:tr h="621981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944102"/>
                      </a:ext>
                    </a:extLst>
                  </a:tr>
                  <a:tr h="621981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666742"/>
                      </a:ext>
                    </a:extLst>
                  </a:tr>
                  <a:tr h="621981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907388"/>
                      </a:ext>
                    </a:extLst>
                  </a:tr>
                  <a:tr h="412797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dirty="0"/>
                            <a:t>المجموع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98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جدول 7">
                <a:extLst>
                  <a:ext uri="{FF2B5EF4-FFF2-40B4-BE49-F238E27FC236}">
                    <a16:creationId xmlns:a16="http://schemas.microsoft.com/office/drawing/2014/main" id="{5C4012F3-10DE-2F95-0B1D-7C053ECF0B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914911"/>
                  </p:ext>
                </p:extLst>
              </p:nvPr>
            </p:nvGraphicFramePr>
            <p:xfrm>
              <a:off x="317500" y="2188978"/>
              <a:ext cx="4610100" cy="2934007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552946">
                      <a:extLst>
                        <a:ext uri="{9D8B030D-6E8A-4147-A177-3AD203B41FA5}">
                          <a16:colId xmlns:a16="http://schemas.microsoft.com/office/drawing/2014/main" val="383678891"/>
                        </a:ext>
                      </a:extLst>
                    </a:gridCol>
                    <a:gridCol w="1282700">
                      <a:extLst>
                        <a:ext uri="{9D8B030D-6E8A-4147-A177-3AD203B41FA5}">
                          <a16:colId xmlns:a16="http://schemas.microsoft.com/office/drawing/2014/main" val="1551675285"/>
                        </a:ext>
                      </a:extLst>
                    </a:gridCol>
                    <a:gridCol w="901700">
                      <a:extLst>
                        <a:ext uri="{9D8B030D-6E8A-4147-A177-3AD203B41FA5}">
                          <a16:colId xmlns:a16="http://schemas.microsoft.com/office/drawing/2014/main" val="1197609663"/>
                        </a:ext>
                      </a:extLst>
                    </a:gridCol>
                    <a:gridCol w="872754">
                      <a:extLst>
                        <a:ext uri="{9D8B030D-6E8A-4147-A177-3AD203B41FA5}">
                          <a16:colId xmlns:a16="http://schemas.microsoft.com/office/drawing/2014/main" val="492427994"/>
                        </a:ext>
                      </a:extLst>
                    </a:gridCol>
                  </a:tblGrid>
                  <a:tr h="655267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6"/>
                          <a:stretch>
                            <a:fillRect l="-121327" t="-926" r="-138863" b="-35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  <a:p>
                          <a:pPr algn="ctr" rtl="1"/>
                          <a:r>
                            <a:rPr lang="ar-SA" dirty="0"/>
                            <a:t>التكرار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79397"/>
                      </a:ext>
                    </a:extLst>
                  </a:tr>
                  <a:tr h="621981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944102"/>
                      </a:ext>
                    </a:extLst>
                  </a:tr>
                  <a:tr h="621981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666742"/>
                      </a:ext>
                    </a:extLst>
                  </a:tr>
                  <a:tr h="621981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907388"/>
                      </a:ext>
                    </a:extLst>
                  </a:tr>
                  <a:tr h="412797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dirty="0"/>
                            <a:t>المجموع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98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8C5D997-3349-1185-E64E-E2188FDD3A20}"/>
                  </a:ext>
                </a:extLst>
              </p:cNvPr>
              <p:cNvSpPr txBox="1"/>
              <p:nvPr/>
            </p:nvSpPr>
            <p:spPr>
              <a:xfrm>
                <a:off x="317933" y="2413090"/>
                <a:ext cx="6737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SA" sz="2000" b="1" dirty="0"/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98C5D997-3349-1185-E64E-E2188FDD3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3" y="2413090"/>
                <a:ext cx="673720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1DF7766B-27CE-0208-A805-92A843221342}"/>
                  </a:ext>
                </a:extLst>
              </p:cNvPr>
              <p:cNvSpPr txBox="1"/>
              <p:nvPr/>
            </p:nvSpPr>
            <p:spPr>
              <a:xfrm>
                <a:off x="3478388" y="2379203"/>
                <a:ext cx="12192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SA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SA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SA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ar-S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ar-SA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ar-SA" sz="1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SA" sz="1800" b="1" dirty="0"/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1DF7766B-27CE-0208-A805-92A843221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388" y="2379203"/>
                <a:ext cx="1219200" cy="375552"/>
              </a:xfrm>
              <a:prstGeom prst="rect">
                <a:avLst/>
              </a:prstGeom>
              <a:blipFill>
                <a:blip r:embed="rId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صورة 10">
            <a:extLst>
              <a:ext uri="{FF2B5EF4-FFF2-40B4-BE49-F238E27FC236}">
                <a16:creationId xmlns:a16="http://schemas.microsoft.com/office/drawing/2014/main" id="{879C5F0C-06D7-50B0-4CA7-FFAF2086B6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00" y="5236992"/>
            <a:ext cx="2174104" cy="10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9FEE14D-3EE2-4EB4-D21A-D3F5CD6CF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9" y="1257375"/>
            <a:ext cx="6011608" cy="434324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6C143CE-97A1-054E-AB8D-BAA02C30C96E}"/>
              </a:ext>
            </a:extLst>
          </p:cNvPr>
          <p:cNvSpPr txBox="1"/>
          <p:nvPr/>
        </p:nvSpPr>
        <p:spPr>
          <a:xfrm>
            <a:off x="4642339" y="5600624"/>
            <a:ext cx="6011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المدى= أكبر قيمة – أصغر قيمة</a:t>
            </a:r>
          </a:p>
        </p:txBody>
      </p:sp>
    </p:spTree>
    <p:extLst>
      <p:ext uri="{BB962C8B-B14F-4D97-AF65-F5344CB8AC3E}">
        <p14:creationId xmlns:p14="http://schemas.microsoft.com/office/powerpoint/2010/main" val="344774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757EF3A-EA60-76F5-54AE-221608948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0" r="13862"/>
          <a:stretch/>
        </p:blipFill>
        <p:spPr>
          <a:xfrm>
            <a:off x="5180737" y="1701230"/>
            <a:ext cx="5466428" cy="17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1A8968-989B-B570-7D38-F447088C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24"/>
          <a:stretch/>
        </p:blipFill>
        <p:spPr>
          <a:xfrm>
            <a:off x="4152947" y="1796140"/>
            <a:ext cx="6588741" cy="20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6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F5C1D20-893D-E073-AED8-4F85D38FD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64"/>
          <a:stretch/>
        </p:blipFill>
        <p:spPr>
          <a:xfrm>
            <a:off x="4654136" y="1701229"/>
            <a:ext cx="6087552" cy="23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تحصيلي4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911F420-E3EE-3CEA-EC5A-B57BE918A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59"/>
          <a:stretch/>
        </p:blipFill>
        <p:spPr>
          <a:xfrm>
            <a:off x="4848888" y="1701230"/>
            <a:ext cx="5892800" cy="23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تحصيلي5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4ADE09F-78DB-1BB7-AD81-1F746BE29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84"/>
          <a:stretch/>
        </p:blipFill>
        <p:spPr>
          <a:xfrm>
            <a:off x="5029904" y="1701230"/>
            <a:ext cx="5711784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تحصيلي6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AF79F1-A3F8-52E1-AF21-D99AC03AF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84"/>
          <a:stretch/>
        </p:blipFill>
        <p:spPr>
          <a:xfrm>
            <a:off x="5029904" y="1701230"/>
            <a:ext cx="5711784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9011696" y="1272828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5543304-129B-589E-1D91-7F534889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632" y="2050982"/>
            <a:ext cx="7648779" cy="21534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E331489-7CD2-1D34-2F2F-3D507B942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1" b="886"/>
          <a:stretch/>
        </p:blipFill>
        <p:spPr>
          <a:xfrm>
            <a:off x="6599274" y="4329397"/>
            <a:ext cx="4063512" cy="1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تحصيلي7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2BC05F-C7EE-F060-436D-9C1656DB8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78"/>
          <a:stretch/>
        </p:blipFill>
        <p:spPr>
          <a:xfrm>
            <a:off x="4126737" y="1724066"/>
            <a:ext cx="6629290" cy="160803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A4F30A6-08EC-6DF0-17BE-755AB08EC3F5}"/>
              </a:ext>
            </a:extLst>
          </p:cNvPr>
          <p:cNvSpPr txBox="1"/>
          <p:nvPr/>
        </p:nvSpPr>
        <p:spPr>
          <a:xfrm>
            <a:off x="3030122" y="1301120"/>
            <a:ext cx="5747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ملاحظة: نستبعد البيانات المشتركة في الخيارات قبل إيجاد المدى</a:t>
            </a:r>
          </a:p>
        </p:txBody>
      </p:sp>
    </p:spTree>
    <p:extLst>
      <p:ext uri="{BB962C8B-B14F-4D97-AF65-F5344CB8AC3E}">
        <p14:creationId xmlns:p14="http://schemas.microsoft.com/office/powerpoint/2010/main" val="416749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تحصيلي8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CE7B6C-5F16-E4B6-0868-FB66BA6A8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53"/>
          <a:stretch/>
        </p:blipFill>
        <p:spPr>
          <a:xfrm>
            <a:off x="4213229" y="1701230"/>
            <a:ext cx="6528459" cy="163225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A4F30A6-08EC-6DF0-17BE-755AB08EC3F5}"/>
              </a:ext>
            </a:extLst>
          </p:cNvPr>
          <p:cNvSpPr txBox="1"/>
          <p:nvPr/>
        </p:nvSpPr>
        <p:spPr>
          <a:xfrm>
            <a:off x="3030122" y="1301120"/>
            <a:ext cx="5747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ملاحظة: نستبعد البيانات المشتركة في الخيارات قبل إيجاد المدى</a:t>
            </a:r>
          </a:p>
        </p:txBody>
      </p:sp>
    </p:spTree>
    <p:extLst>
      <p:ext uri="{BB962C8B-B14F-4D97-AF65-F5344CB8AC3E}">
        <p14:creationId xmlns:p14="http://schemas.microsoft.com/office/powerpoint/2010/main" val="244327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6BB177D-89BF-1D30-7A2C-986C1A3A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1188402"/>
            <a:ext cx="9044914" cy="4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883E63F-E9CE-C793-1AC5-658721E6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6" y="1828329"/>
            <a:ext cx="10093569" cy="102038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C7275A9-88BC-7B80-CDD5-CBC03356B993}"/>
              </a:ext>
            </a:extLst>
          </p:cNvPr>
          <p:cNvSpPr txBox="1"/>
          <p:nvPr/>
        </p:nvSpPr>
        <p:spPr>
          <a:xfrm>
            <a:off x="777073" y="2848717"/>
            <a:ext cx="99646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20000,500,500,500,500,500, 500,500,500,500,500, 500,500,500,500,500, 500,500,500,500,500, 500,500,500,500,500, 500,500,500,500,500,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384484B-24CD-0854-D45F-DC531C34B70D}"/>
              </a:ext>
            </a:extLst>
          </p:cNvPr>
          <p:cNvSpPr txBox="1"/>
          <p:nvPr/>
        </p:nvSpPr>
        <p:spPr>
          <a:xfrm>
            <a:off x="8968153" y="4103077"/>
            <a:ext cx="1254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المنوال</a:t>
            </a:r>
          </a:p>
        </p:txBody>
      </p:sp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AD2215-51E2-1879-F2C4-A6A349B7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88" y="1701230"/>
            <a:ext cx="6096000" cy="5395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D0EF06A-90B5-D994-999D-F89F9EE6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257" y="2258586"/>
            <a:ext cx="5146431" cy="264193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3E95023-1855-9FED-CA59-801F1B04F68A}"/>
              </a:ext>
            </a:extLst>
          </p:cNvPr>
          <p:cNvSpPr txBox="1"/>
          <p:nvPr/>
        </p:nvSpPr>
        <p:spPr>
          <a:xfrm>
            <a:off x="6096000" y="2333101"/>
            <a:ext cx="1254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المتوسط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30D41BB-FD3B-7DB6-8E96-2D46F03EDFA8}"/>
              </a:ext>
            </a:extLst>
          </p:cNvPr>
          <p:cNvSpPr txBox="1"/>
          <p:nvPr/>
        </p:nvSpPr>
        <p:spPr>
          <a:xfrm>
            <a:off x="6419221" y="2981135"/>
            <a:ext cx="1254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الوسيط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49422AB-7735-299D-A204-9C2C82A27351}"/>
              </a:ext>
            </a:extLst>
          </p:cNvPr>
          <p:cNvSpPr txBox="1"/>
          <p:nvPr/>
        </p:nvSpPr>
        <p:spPr>
          <a:xfrm>
            <a:off x="4645688" y="3655304"/>
            <a:ext cx="1254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الوسيط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79C730-CA03-37EE-1BBF-1EAFF6178BB6}"/>
              </a:ext>
            </a:extLst>
          </p:cNvPr>
          <p:cNvSpPr txBox="1"/>
          <p:nvPr/>
        </p:nvSpPr>
        <p:spPr>
          <a:xfrm>
            <a:off x="5884984" y="4321441"/>
            <a:ext cx="1254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المنوال</a:t>
            </a:r>
          </a:p>
        </p:txBody>
      </p:sp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633F3BE-C9BF-3969-B09D-B07823E2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157839"/>
            <a:ext cx="10306716" cy="234471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CCC4E31-2DCB-DD20-99C7-6B9D8A0FE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3616747"/>
            <a:ext cx="10410092" cy="18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F6720D8-313C-4B68-0949-C74CA3CD5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" t="4924" b="11594"/>
          <a:stretch/>
        </p:blipFill>
        <p:spPr>
          <a:xfrm>
            <a:off x="668214" y="1292276"/>
            <a:ext cx="9937439" cy="14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9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C188B0-6249-C6A4-24DE-1B7B7F22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1701231"/>
            <a:ext cx="9067372" cy="17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DA6E23-36DE-C8B0-3D5A-2DE41CD32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7"/>
          <a:stretch/>
        </p:blipFill>
        <p:spPr>
          <a:xfrm>
            <a:off x="4269355" y="1701230"/>
            <a:ext cx="6530948" cy="30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1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86</Words>
  <Application>Microsoft Office PowerPoint</Application>
  <PresentationFormat>شاشة عريضة</PresentationFormat>
  <Paragraphs>40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40</cp:revision>
  <dcterms:created xsi:type="dcterms:W3CDTF">2022-01-26T17:10:40Z</dcterms:created>
  <dcterms:modified xsi:type="dcterms:W3CDTF">2025-02-04T06:47:28Z</dcterms:modified>
</cp:coreProperties>
</file>