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7" r:id="rId2"/>
    <p:sldId id="258" r:id="rId3"/>
    <p:sldId id="259" r:id="rId4"/>
    <p:sldId id="261" r:id="rId5"/>
    <p:sldId id="263" r:id="rId6"/>
    <p:sldId id="268" r:id="rId7"/>
    <p:sldId id="264" r:id="rId8"/>
    <p:sldId id="266" r:id="rId9"/>
    <p:sldId id="265" r:id="rId10"/>
    <p:sldId id="290" r:id="rId11"/>
    <p:sldId id="289" r:id="rId12"/>
    <p:sldId id="270" r:id="rId13"/>
    <p:sldId id="291" r:id="rId14"/>
    <p:sldId id="262" r:id="rId15"/>
    <p:sldId id="269" r:id="rId16"/>
    <p:sldId id="276" r:id="rId17"/>
    <p:sldId id="272" r:id="rId18"/>
    <p:sldId id="274" r:id="rId19"/>
    <p:sldId id="271" r:id="rId20"/>
    <p:sldId id="293" r:id="rId21"/>
    <p:sldId id="275" r:id="rId22"/>
    <p:sldId id="294" r:id="rId23"/>
    <p:sldId id="278" r:id="rId24"/>
    <p:sldId id="295" r:id="rId25"/>
    <p:sldId id="279" r:id="rId26"/>
    <p:sldId id="296" r:id="rId27"/>
    <p:sldId id="277" r:id="rId28"/>
    <p:sldId id="286" r:id="rId29"/>
    <p:sldId id="280" r:id="rId30"/>
    <p:sldId id="283" r:id="rId31"/>
    <p:sldId id="281" r:id="rId32"/>
    <p:sldId id="298" r:id="rId33"/>
    <p:sldId id="284" r:id="rId34"/>
    <p:sldId id="299" r:id="rId35"/>
    <p:sldId id="297" r:id="rId36"/>
    <p:sldId id="287" r:id="rId37"/>
    <p:sldId id="28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4170-AC8B-4E95-98D3-36B20C37D998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EF70-9551-4A35-AB0B-CA6EAE3579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632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4170-AC8B-4E95-98D3-36B20C37D998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EF70-9551-4A35-AB0B-CA6EAE3579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28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4170-AC8B-4E95-98D3-36B20C37D998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EF70-9551-4A35-AB0B-CA6EAE3579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172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4170-AC8B-4E95-98D3-36B20C37D998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EF70-9551-4A35-AB0B-CA6EAE3579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815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4170-AC8B-4E95-98D3-36B20C37D998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EF70-9551-4A35-AB0B-CA6EAE3579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755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4170-AC8B-4E95-98D3-36B20C37D998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EF70-9551-4A35-AB0B-CA6EAE3579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29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4170-AC8B-4E95-98D3-36B20C37D998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EF70-9551-4A35-AB0B-CA6EAE3579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226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4170-AC8B-4E95-98D3-36B20C37D998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EF70-9551-4A35-AB0B-CA6EAE3579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30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4170-AC8B-4E95-98D3-36B20C37D998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EF70-9551-4A35-AB0B-CA6EAE3579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125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4170-AC8B-4E95-98D3-36B20C37D998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EF70-9551-4A35-AB0B-CA6EAE3579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147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4170-AC8B-4E95-98D3-36B20C37D998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EF70-9551-4A35-AB0B-CA6EAE3579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71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44170-AC8B-4E95-98D3-36B20C37D998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8EF70-9551-4A35-AB0B-CA6EAE3579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158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3.wdp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3" Type="http://schemas.microsoft.com/office/2007/relationships/hdphoto" Target="../media/hdphoto3.wdp"/><Relationship Id="rId7" Type="http://schemas.openxmlformats.org/officeDocument/2006/relationships/image" Target="../media/image30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27.tmp"/><Relationship Id="rId9" Type="http://schemas.openxmlformats.org/officeDocument/2006/relationships/image" Target="../media/image32.tm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mp"/><Relationship Id="rId3" Type="http://schemas.microsoft.com/office/2007/relationships/hdphoto" Target="../media/hdphoto3.wdp"/><Relationship Id="rId7" Type="http://schemas.openxmlformats.org/officeDocument/2006/relationships/image" Target="../media/image39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tmp"/><Relationship Id="rId5" Type="http://schemas.openxmlformats.org/officeDocument/2006/relationships/image" Target="../media/image37.tmp"/><Relationship Id="rId10" Type="http://schemas.openxmlformats.org/officeDocument/2006/relationships/image" Target="../media/image42.tmp"/><Relationship Id="rId4" Type="http://schemas.openxmlformats.org/officeDocument/2006/relationships/image" Target="../media/image36.tmp"/><Relationship Id="rId9" Type="http://schemas.openxmlformats.org/officeDocument/2006/relationships/image" Target="../media/image41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mp"/><Relationship Id="rId3" Type="http://schemas.microsoft.com/office/2007/relationships/hdphoto" Target="../media/hdphoto3.wdp"/><Relationship Id="rId7" Type="http://schemas.openxmlformats.org/officeDocument/2006/relationships/image" Target="../media/image39.tmp"/><Relationship Id="rId12" Type="http://schemas.openxmlformats.org/officeDocument/2006/relationships/image" Target="../media/image47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tmp"/><Relationship Id="rId11" Type="http://schemas.openxmlformats.org/officeDocument/2006/relationships/image" Target="../media/image46.tmp"/><Relationship Id="rId5" Type="http://schemas.openxmlformats.org/officeDocument/2006/relationships/image" Target="../media/image37.tmp"/><Relationship Id="rId10" Type="http://schemas.openxmlformats.org/officeDocument/2006/relationships/image" Target="../media/image45.tmp"/><Relationship Id="rId4" Type="http://schemas.openxmlformats.org/officeDocument/2006/relationships/image" Target="../media/image36.tmp"/><Relationship Id="rId9" Type="http://schemas.openxmlformats.org/officeDocument/2006/relationships/image" Target="../media/image44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3.wdp"/><Relationship Id="rId7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48.tmp"/><Relationship Id="rId10" Type="http://schemas.openxmlformats.org/officeDocument/2006/relationships/image" Target="../media/image66.png"/><Relationship Id="rId4" Type="http://schemas.openxmlformats.org/officeDocument/2006/relationships/image" Target="../media/image22.tmp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microsoft.com/office/2007/relationships/hdphoto" Target="../media/hdphoto3.wdp"/><Relationship Id="rId7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48.tmp"/><Relationship Id="rId10" Type="http://schemas.openxmlformats.org/officeDocument/2006/relationships/image" Target="../media/image72.png"/><Relationship Id="rId4" Type="http://schemas.openxmlformats.org/officeDocument/2006/relationships/image" Target="../media/image22.tmp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tmp"/><Relationship Id="rId4" Type="http://schemas.openxmlformats.org/officeDocument/2006/relationships/image" Target="../media/image22.tm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microsoft.com/office/2007/relationships/hdphoto" Target="../media/hdphoto3.wdp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49.tmp"/><Relationship Id="rId10" Type="http://schemas.openxmlformats.org/officeDocument/2006/relationships/image" Target="../media/image79.png"/><Relationship Id="rId4" Type="http://schemas.openxmlformats.org/officeDocument/2006/relationships/image" Target="../media/image22.tmp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tmp"/><Relationship Id="rId5" Type="http://schemas.openxmlformats.org/officeDocument/2006/relationships/image" Target="../media/image50.tmp"/><Relationship Id="rId4" Type="http://schemas.openxmlformats.org/officeDocument/2006/relationships/image" Target="../media/image25.tm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microsoft.com/office/2007/relationships/hdphoto" Target="../media/hdphoto3.wdp"/><Relationship Id="rId7" Type="http://schemas.openxmlformats.org/officeDocument/2006/relationships/image" Target="../media/image8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50.tmp"/><Relationship Id="rId10" Type="http://schemas.openxmlformats.org/officeDocument/2006/relationships/image" Target="../media/image51.tmp"/><Relationship Id="rId4" Type="http://schemas.openxmlformats.org/officeDocument/2006/relationships/image" Target="../media/image25.tmp"/><Relationship Id="rId9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tmp"/><Relationship Id="rId5" Type="http://schemas.openxmlformats.org/officeDocument/2006/relationships/image" Target="../media/image51.tmp"/><Relationship Id="rId4" Type="http://schemas.openxmlformats.org/officeDocument/2006/relationships/image" Target="../media/image25.tm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hdphoto" Target="../media/hdphoto3.wdp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tmp"/><Relationship Id="rId11" Type="http://schemas.openxmlformats.org/officeDocument/2006/relationships/image" Target="../media/image93.png"/><Relationship Id="rId5" Type="http://schemas.openxmlformats.org/officeDocument/2006/relationships/image" Target="../media/image51.tmp"/><Relationship Id="rId10" Type="http://schemas.openxmlformats.org/officeDocument/2006/relationships/image" Target="../media/image92.png"/><Relationship Id="rId4" Type="http://schemas.openxmlformats.org/officeDocument/2006/relationships/image" Target="../media/image25.tmp"/><Relationship Id="rId9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tmp"/><Relationship Id="rId5" Type="http://schemas.openxmlformats.org/officeDocument/2006/relationships/image" Target="../media/image54.tmp"/><Relationship Id="rId4" Type="http://schemas.openxmlformats.org/officeDocument/2006/relationships/image" Target="../media/image53.tm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tmp"/><Relationship Id="rId3" Type="http://schemas.microsoft.com/office/2007/relationships/hdphoto" Target="../media/hdphoto3.wdp"/><Relationship Id="rId7" Type="http://schemas.openxmlformats.org/officeDocument/2006/relationships/image" Target="../media/image59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tmp"/><Relationship Id="rId11" Type="http://schemas.openxmlformats.org/officeDocument/2006/relationships/image" Target="../media/image61.tmp"/><Relationship Id="rId5" Type="http://schemas.openxmlformats.org/officeDocument/2006/relationships/image" Target="../media/image57.tmp"/><Relationship Id="rId10" Type="http://schemas.openxmlformats.org/officeDocument/2006/relationships/image" Target="../media/image101.png"/><Relationship Id="rId4" Type="http://schemas.openxmlformats.org/officeDocument/2006/relationships/image" Target="../media/image56.tmp"/><Relationship Id="rId9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microsoft.com/office/2007/relationships/hdphoto" Target="../media/hdphoto3.wdp"/><Relationship Id="rId7" Type="http://schemas.openxmlformats.org/officeDocument/2006/relationships/image" Target="../media/image10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tmp"/><Relationship Id="rId11" Type="http://schemas.openxmlformats.org/officeDocument/2006/relationships/image" Target="../media/image64.tmp"/><Relationship Id="rId5" Type="http://schemas.openxmlformats.org/officeDocument/2006/relationships/image" Target="../media/image57.tmp"/><Relationship Id="rId10" Type="http://schemas.openxmlformats.org/officeDocument/2006/relationships/image" Target="../media/image63.tmp"/><Relationship Id="rId4" Type="http://schemas.openxmlformats.org/officeDocument/2006/relationships/image" Target="../media/image56.tmp"/><Relationship Id="rId9" Type="http://schemas.openxmlformats.org/officeDocument/2006/relationships/image" Target="../media/image62.tm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96.png"/><Relationship Id="rId3" Type="http://schemas.microsoft.com/office/2007/relationships/hdphoto" Target="../media/hdphoto3.wdp"/><Relationship Id="rId7" Type="http://schemas.openxmlformats.org/officeDocument/2006/relationships/image" Target="../media/image110.png"/><Relationship Id="rId12" Type="http://schemas.openxmlformats.org/officeDocument/2006/relationships/image" Target="../media/image8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tmp"/><Relationship Id="rId11" Type="http://schemas.openxmlformats.org/officeDocument/2006/relationships/image" Target="../media/image84.png"/><Relationship Id="rId5" Type="http://schemas.openxmlformats.org/officeDocument/2006/relationships/image" Target="../media/image65.tmp"/><Relationship Id="rId15" Type="http://schemas.openxmlformats.org/officeDocument/2006/relationships/image" Target="../media/image98.png"/><Relationship Id="rId10" Type="http://schemas.openxmlformats.org/officeDocument/2006/relationships/image" Target="../media/image83.png"/><Relationship Id="rId4" Type="http://schemas.openxmlformats.org/officeDocument/2006/relationships/image" Target="../media/image22.tmp"/><Relationship Id="rId9" Type="http://schemas.openxmlformats.org/officeDocument/2006/relationships/image" Target="../media/image74.png"/><Relationship Id="rId1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8.png"/><Relationship Id="rId3" Type="http://schemas.microsoft.com/office/2007/relationships/hdphoto" Target="../media/hdphoto3.wdp"/><Relationship Id="rId7" Type="http://schemas.openxmlformats.org/officeDocument/2006/relationships/image" Target="../media/image95.png"/><Relationship Id="rId12" Type="http://schemas.openxmlformats.org/officeDocument/2006/relationships/image" Target="../media/image10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tmp"/><Relationship Id="rId11" Type="http://schemas.openxmlformats.org/officeDocument/2006/relationships/image" Target="../media/image106.png"/><Relationship Id="rId5" Type="http://schemas.openxmlformats.org/officeDocument/2006/relationships/image" Target="../media/image65.tmp"/><Relationship Id="rId10" Type="http://schemas.openxmlformats.org/officeDocument/2006/relationships/image" Target="../media/image105.png"/><Relationship Id="rId4" Type="http://schemas.openxmlformats.org/officeDocument/2006/relationships/image" Target="../media/image22.tmp"/><Relationship Id="rId9" Type="http://schemas.openxmlformats.org/officeDocument/2006/relationships/image" Target="../media/image102.png"/><Relationship Id="rId14" Type="http://schemas.openxmlformats.org/officeDocument/2006/relationships/image" Target="../media/image10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microsoft.com/office/2007/relationships/hdphoto" Target="../media/hdphoto3.wdp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4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65.tmp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22.tmp"/><Relationship Id="rId9" Type="http://schemas.openxmlformats.org/officeDocument/2006/relationships/image" Target="../media/image115.png"/><Relationship Id="rId14" Type="http://schemas.openxmlformats.org/officeDocument/2006/relationships/image" Target="../media/image67.tm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67.tmp"/><Relationship Id="rId3" Type="http://schemas.microsoft.com/office/2007/relationships/hdphoto" Target="../media/hdphoto3.wdp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image" Target="../media/image127.png"/><Relationship Id="rId5" Type="http://schemas.openxmlformats.org/officeDocument/2006/relationships/image" Target="../media/image65.tmp"/><Relationship Id="rId15" Type="http://schemas.openxmlformats.org/officeDocument/2006/relationships/image" Target="../media/image130.png"/><Relationship Id="rId10" Type="http://schemas.openxmlformats.org/officeDocument/2006/relationships/image" Target="../media/image126.png"/><Relationship Id="rId4" Type="http://schemas.openxmlformats.org/officeDocument/2006/relationships/image" Target="../media/image22.tmp"/><Relationship Id="rId9" Type="http://schemas.openxmlformats.org/officeDocument/2006/relationships/image" Target="../media/image125.png"/><Relationship Id="rId14" Type="http://schemas.openxmlformats.org/officeDocument/2006/relationships/image" Target="../media/image1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microsoft.com/office/2007/relationships/hdphoto" Target="../media/hdphoto3.wdp"/><Relationship Id="rId7" Type="http://schemas.openxmlformats.org/officeDocument/2006/relationships/image" Target="../media/image1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137.png"/><Relationship Id="rId4" Type="http://schemas.openxmlformats.org/officeDocument/2006/relationships/image" Target="../media/image120.png"/><Relationship Id="rId9" Type="http://schemas.openxmlformats.org/officeDocument/2006/relationships/image" Target="../media/image1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microsoft.com/office/2007/relationships/hdphoto" Target="../media/hdphoto3.wdp"/><Relationship Id="rId7" Type="http://schemas.openxmlformats.org/officeDocument/2006/relationships/image" Target="../media/image140.png"/><Relationship Id="rId12" Type="http://schemas.openxmlformats.org/officeDocument/2006/relationships/image" Target="../media/image136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5.tmp"/><Relationship Id="rId10" Type="http://schemas.openxmlformats.org/officeDocument/2006/relationships/image" Target="../media/image143.png"/><Relationship Id="rId4" Type="http://schemas.openxmlformats.org/officeDocument/2006/relationships/image" Target="../media/image25.tmp"/><Relationship Id="rId9" Type="http://schemas.openxmlformats.org/officeDocument/2006/relationships/image" Target="../media/image14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8.tmp"/><Relationship Id="rId4" Type="http://schemas.openxmlformats.org/officeDocument/2006/relationships/image" Target="../media/image137.tm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microsoft.com/office/2007/relationships/hdphoto" Target="../media/hdphoto3.wdp"/><Relationship Id="rId7" Type="http://schemas.openxmlformats.org/officeDocument/2006/relationships/image" Target="../media/image13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mp"/><Relationship Id="rId11" Type="http://schemas.openxmlformats.org/officeDocument/2006/relationships/image" Target="../media/image17.tmp"/><Relationship Id="rId5" Type="http://schemas.openxmlformats.org/officeDocument/2006/relationships/image" Target="../media/image11.tmp"/><Relationship Id="rId10" Type="http://schemas.openxmlformats.org/officeDocument/2006/relationships/image" Target="../media/image16.tmp"/><Relationship Id="rId4" Type="http://schemas.openxmlformats.org/officeDocument/2006/relationships/image" Target="../media/image10.tmp"/><Relationship Id="rId9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microsoft.com/office/2007/relationships/hdphoto" Target="../media/hdphoto3.wdp"/><Relationship Id="rId7" Type="http://schemas.openxmlformats.org/officeDocument/2006/relationships/image" Target="../media/image18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10" Type="http://schemas.openxmlformats.org/officeDocument/2006/relationships/image" Target="../media/image20.tmp"/><Relationship Id="rId4" Type="http://schemas.openxmlformats.org/officeDocument/2006/relationships/image" Target="../media/image10.tmp"/><Relationship Id="rId9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3.wdp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17263" y="839660"/>
            <a:ext cx="11501261" cy="2951106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265813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684" y="1325447"/>
            <a:ext cx="2038905" cy="54028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A670685-8AD3-4BE6-9E82-015AFC5587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" r="56986"/>
          <a:stretch/>
        </p:blipFill>
        <p:spPr>
          <a:xfrm>
            <a:off x="270529" y="2433548"/>
            <a:ext cx="5538604" cy="380742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5EE7435-7748-49C8-8E18-4CFE6E372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69" y="1618368"/>
            <a:ext cx="1954689" cy="43237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D523C49-D213-4324-A853-9D73F7A48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76" y="1604666"/>
            <a:ext cx="5245802" cy="731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3192DFEE-5601-40E5-ACFD-8B39E06C154F}"/>
                  </a:ext>
                </a:extLst>
              </p:cNvPr>
              <p:cNvSpPr txBox="1"/>
              <p:nvPr/>
            </p:nvSpPr>
            <p:spPr>
              <a:xfrm>
                <a:off x="5607259" y="2772851"/>
                <a:ext cx="4161452" cy="20621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200" b="1" dirty="0">
                    <a:solidFill>
                      <a:srgbClr val="FF0000"/>
                    </a:solidFill>
                  </a:rPr>
                  <a:t>نلاحظ :</a:t>
                </a:r>
              </a:p>
              <a:p>
                <a:pPr algn="ctr"/>
                <a:r>
                  <a:rPr lang="ar-SA" sz="3200" b="1" dirty="0">
                    <a:solidFill>
                      <a:schemeClr val="accent4">
                        <a:lumMod val="75000"/>
                      </a:schemeClr>
                    </a:solidFill>
                  </a:rPr>
                  <a:t>متزايدة في الفترة</a:t>
                </a:r>
              </a:p>
              <a:p>
                <a:pPr algn="ctr"/>
                <a:r>
                  <a:rPr lang="ar-SA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eiryo"/>
                        <a:cs typeface="Meiryo"/>
                      </a:rPr>
                      <m:t>∞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eiryo"/>
                        <a:cs typeface="Meiryo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eiryo"/>
                        <a:cs typeface="Meiryo"/>
                      </a:rPr>
                      <m:t>𝟑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SA" sz="3200" b="1" dirty="0"/>
              </a:p>
              <a:p>
                <a:pPr algn="ctr"/>
                <a:endParaRPr lang="ar-SA" sz="3200" b="1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3192DFEE-5601-40E5-ACFD-8B39E06C1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259" y="2772851"/>
                <a:ext cx="4161452" cy="2062103"/>
              </a:xfrm>
              <a:prstGeom prst="rect">
                <a:avLst/>
              </a:prstGeom>
              <a:blipFill>
                <a:blip r:embed="rId7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D5B754C-CAF3-2A90-EBB8-14DAA03A264B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8018C0EB-5F88-38FD-732F-71F801DD0A81}"/>
                  </a:ext>
                </a:extLst>
              </p:cNvPr>
              <p:cNvSpPr txBox="1"/>
              <p:nvPr/>
            </p:nvSpPr>
            <p:spPr>
              <a:xfrm>
                <a:off x="5809133" y="4413618"/>
                <a:ext cx="3519140" cy="10772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200" b="1" dirty="0">
                    <a:solidFill>
                      <a:schemeClr val="accent4">
                        <a:lumMod val="75000"/>
                      </a:schemeClr>
                    </a:solidFill>
                  </a:rPr>
                  <a:t>وثابتة في الفترة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eiryo"/>
                          <a:cs typeface="Meiryo"/>
                        </a:rPr>
                        <m:t>−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eiryo"/>
                          <a:cs typeface="Meiryo"/>
                        </a:rPr>
                        <m:t>𝟑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eiryo"/>
                          <a:cs typeface="Meiryo"/>
                        </a:rPr>
                        <m:t>∞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8018C0EB-5F88-38FD-732F-71F801DD0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133" y="4413618"/>
                <a:ext cx="3519140" cy="1077218"/>
              </a:xfrm>
              <a:prstGeom prst="rect">
                <a:avLst/>
              </a:prstGeom>
              <a:blipFill>
                <a:blip r:embed="rId8"/>
                <a:stretch>
                  <a:fillRect t="-734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0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736909C1-1F30-43B1-99B9-E7A844B311B4}"/>
              </a:ext>
            </a:extLst>
          </p:cNvPr>
          <p:cNvSpPr/>
          <p:nvPr/>
        </p:nvSpPr>
        <p:spPr>
          <a:xfrm>
            <a:off x="4306530" y="1504743"/>
            <a:ext cx="2349910" cy="49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/>
              <a:t>أسئلة تحصيلي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15457F2-47DE-49BC-A68C-E07E94275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34" y="1504743"/>
            <a:ext cx="1541214" cy="65470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4C83626-C269-478A-9CDC-4E14C9DFFC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" b="20219"/>
          <a:stretch/>
        </p:blipFill>
        <p:spPr>
          <a:xfrm>
            <a:off x="1202935" y="2257101"/>
            <a:ext cx="8226201" cy="3739988"/>
          </a:xfrm>
          <a:prstGeom prst="rect">
            <a:avLst/>
          </a:prstGeom>
        </p:spPr>
      </p:pic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DE9B724-7A82-E072-000F-152BFFD7059C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1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8AB7452-DE7B-4AFA-8115-2B32A0219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50" y="1465268"/>
            <a:ext cx="2826927" cy="478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2A8F243-6C30-436F-BF80-341F9278CF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66"/>
          <a:stretch/>
        </p:blipFill>
        <p:spPr>
          <a:xfrm>
            <a:off x="4310743" y="2267362"/>
            <a:ext cx="5441602" cy="1041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1FD74DE2-0F24-465F-B7C6-0D1A87E2CDBB}"/>
                  </a:ext>
                </a:extLst>
              </p:cNvPr>
              <p:cNvSpPr txBox="1"/>
              <p:nvPr/>
            </p:nvSpPr>
            <p:spPr>
              <a:xfrm>
                <a:off x="-16230" y="1944210"/>
                <a:ext cx="4613732" cy="36625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200" b="1" dirty="0">
                    <a:solidFill>
                      <a:srgbClr val="FF0000"/>
                    </a:solidFill>
                  </a:rPr>
                  <a:t>نلاحظ :</a:t>
                </a:r>
              </a:p>
              <a:p>
                <a:pPr algn="ctr"/>
                <a:r>
                  <a:rPr lang="ar-SA" sz="3200" b="1" dirty="0">
                    <a:solidFill>
                      <a:srgbClr val="00B050"/>
                    </a:solidFill>
                  </a:rPr>
                  <a:t>ا</a:t>
                </a:r>
                <a:r>
                  <a:rPr lang="ar-SA" sz="3200" b="1" dirty="0"/>
                  <a:t>لدالة</a:t>
                </a:r>
                <a:r>
                  <a:rPr lang="ar-SA" sz="3200" b="1" dirty="0">
                    <a:solidFill>
                      <a:srgbClr val="00B050"/>
                    </a:solidFill>
                  </a:rPr>
                  <a:t> متزايدة في الفترة</a:t>
                </a:r>
              </a:p>
              <a:p>
                <a:pPr algn="ctr"/>
                <a:r>
                  <a:rPr lang="ar-SA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eiryo"/>
                        <a:cs typeface="Meiryo"/>
                      </a:rPr>
                      <m:t>∞</m:t>
                    </m:r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eiryo"/>
                        <a:cs typeface="Meiryo"/>
                      </a:rPr>
                      <m:t>𝟎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eiryo"/>
                        <a:cs typeface="Meiryo"/>
                      </a:rPr>
                      <m:t>.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eiryo"/>
                        <a:cs typeface="Meiryo"/>
                      </a:rPr>
                      <m:t>𝟓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SA" sz="32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ar-SA" sz="3200" b="1" dirty="0"/>
                  <a:t> و </a:t>
                </a:r>
                <a:r>
                  <a:rPr lang="ar-SA" sz="3200" b="1" dirty="0">
                    <a:solidFill>
                      <a:srgbClr val="00B050"/>
                    </a:solidFill>
                  </a:rPr>
                  <a:t>متناقصة في الفترة</a:t>
                </a:r>
              </a:p>
              <a:p>
                <a:pPr algn="ctr"/>
                <a:r>
                  <a:rPr lang="ar-SA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 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eiryo"/>
                        <a:cs typeface="Meiryo"/>
                      </a:rPr>
                      <m:t>𝟎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eiryo"/>
                        <a:cs typeface="Meiryo"/>
                      </a:rPr>
                      <m:t>.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eiryo"/>
                        <a:cs typeface="Meiryo"/>
                      </a:rPr>
                      <m:t>𝟓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eiryo"/>
                        <a:cs typeface="Meiryo"/>
                      </a:rPr>
                      <m:t>𝟏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eiryo"/>
                        <a:cs typeface="Meiryo"/>
                      </a:rPr>
                      <m:t>.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eiryo"/>
                        <a:cs typeface="Meiryo"/>
                      </a:rPr>
                      <m:t>𝟓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ar-SA" sz="32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ar-SA" sz="3200" b="1" dirty="0"/>
                  <a:t>و</a:t>
                </a:r>
                <a:r>
                  <a:rPr lang="ar-SA" sz="3200" b="1" dirty="0">
                    <a:solidFill>
                      <a:srgbClr val="00B050"/>
                    </a:solidFill>
                  </a:rPr>
                  <a:t>متزايدة في الفترة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eiryo"/>
                              <a:cs typeface="Meiryo"/>
                            </a:rPr>
                            <m:t>𝟏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eiryo"/>
                              <a:cs typeface="Meiryo"/>
                            </a:rPr>
                            <m:t>.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eiryo"/>
                              <a:cs typeface="Meiryo"/>
                            </a:rPr>
                            <m:t>𝟓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eiryo"/>
                              <a:cs typeface="Meiryo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1FD74DE2-0F24-465F-B7C6-0D1A87E2C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30" y="1944210"/>
                <a:ext cx="4613732" cy="3662541"/>
              </a:xfrm>
              <a:prstGeom prst="rect">
                <a:avLst/>
              </a:prstGeom>
              <a:blipFill>
                <a:blip r:embed="rId6"/>
                <a:stretch>
                  <a:fillRect t="-216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صورة 19">
            <a:extLst>
              <a:ext uri="{FF2B5EF4-FFF2-40B4-BE49-F238E27FC236}">
                <a16:creationId xmlns:a16="http://schemas.microsoft.com/office/drawing/2014/main" id="{3439EEE9-395F-4344-9274-9B1FFBB5E3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1" t="26397" r="2964" b="7018"/>
          <a:stretch/>
        </p:blipFill>
        <p:spPr>
          <a:xfrm>
            <a:off x="3918857" y="3309355"/>
            <a:ext cx="5653217" cy="3416256"/>
          </a:xfrm>
          <a:prstGeom prst="rect">
            <a:avLst/>
          </a:prstGeom>
        </p:spPr>
      </p:pic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8D81358-9D6D-A52B-9D8E-0239C9CEFCD4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64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8AB7452-DE7B-4AFA-8115-2B32A0219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50" y="1465268"/>
            <a:ext cx="2826927" cy="478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2A8F243-6C30-436F-BF80-341F9278CF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56"/>
          <a:stretch/>
        </p:blipFill>
        <p:spPr>
          <a:xfrm>
            <a:off x="4070202" y="2223858"/>
            <a:ext cx="5799323" cy="107785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42D813B-42EA-4807-811E-45B60102D6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9" r="53011"/>
          <a:stretch/>
        </p:blipFill>
        <p:spPr>
          <a:xfrm>
            <a:off x="3895608" y="3245065"/>
            <a:ext cx="5772370" cy="3379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49F47C5E-9402-33A9-9611-713D29206EFD}"/>
                  </a:ext>
                </a:extLst>
              </p:cNvPr>
              <p:cNvSpPr txBox="1"/>
              <p:nvPr/>
            </p:nvSpPr>
            <p:spPr>
              <a:xfrm>
                <a:off x="278806" y="2801301"/>
                <a:ext cx="3869386" cy="25973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200" b="1" dirty="0">
                    <a:solidFill>
                      <a:srgbClr val="FF0000"/>
                    </a:solidFill>
                  </a:rPr>
                  <a:t>نلاحظ :</a:t>
                </a:r>
                <a:endParaRPr lang="ar-SA" sz="3200" b="1" dirty="0"/>
              </a:p>
              <a:p>
                <a:pPr algn="ctr"/>
                <a:r>
                  <a:rPr lang="ar-SA" sz="3200" b="1" dirty="0">
                    <a:solidFill>
                      <a:srgbClr val="00B050"/>
                    </a:solidFill>
                  </a:rPr>
                  <a:t> الدالة متناقصة في الفترة</a:t>
                </a:r>
              </a:p>
              <a:p>
                <a:pPr algn="ctr"/>
                <a:r>
                  <a:rPr lang="ar-SA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eiryo"/>
                        <a:cs typeface="Meiryo"/>
                      </a:rPr>
                      <m:t>∞</m:t>
                    </m:r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SA" sz="32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ar-SA" sz="3200" b="1" dirty="0">
                    <a:solidFill>
                      <a:srgbClr val="00B050"/>
                    </a:solidFill>
                  </a:rPr>
                  <a:t>ومتزايدة في الفترة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  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eiryo"/>
                          <a:cs typeface="Meiryo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eiryo"/>
                          <a:cs typeface="Meiryo"/>
                        </a:rPr>
                        <m:t>.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eiryo"/>
                          <a:cs typeface="Meiryo"/>
                        </a:rPr>
                        <m:t>𝟓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4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eiryo"/>
                          <a:cs typeface="Meiryo"/>
                        </a:rPr>
                        <m:t>∞</m:t>
                      </m:r>
                      <m:r>
                        <a:rPr lang="en-US" sz="4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eiryo"/>
                          <a:cs typeface="Meiryo"/>
                        </a:rPr>
                        <m:t>)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49F47C5E-9402-33A9-9611-713D29206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06" y="2801301"/>
                <a:ext cx="3869386" cy="2597378"/>
              </a:xfrm>
              <a:prstGeom prst="rect">
                <a:avLst/>
              </a:prstGeom>
              <a:blipFill>
                <a:blip r:embed="rId6"/>
                <a:stretch>
                  <a:fillRect t="-305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AE4F794-9CEC-2CFE-DFC1-0D7FF18F140E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C24F213-6A91-308D-CA0A-7525A0AFF5DA}"/>
              </a:ext>
            </a:extLst>
          </p:cNvPr>
          <p:cNvSpPr txBox="1"/>
          <p:nvPr/>
        </p:nvSpPr>
        <p:spPr>
          <a:xfrm>
            <a:off x="8834866" y="3500973"/>
            <a:ext cx="10077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FF0000"/>
                </a:solidFill>
              </a:rPr>
              <a:t>واجب </a:t>
            </a:r>
          </a:p>
        </p:txBody>
      </p:sp>
    </p:spTree>
    <p:extLst>
      <p:ext uri="{BB962C8B-B14F-4D97-AF65-F5344CB8AC3E}">
        <p14:creationId xmlns:p14="http://schemas.microsoft.com/office/powerpoint/2010/main" val="186591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24FF9E6-9364-4DF6-88CA-155E1895F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8" y="1834437"/>
            <a:ext cx="6952708" cy="72113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F9886A9-E1DA-4B73-A0D8-82EFDA1B4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5" y="2738126"/>
            <a:ext cx="6952707" cy="165313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5695840-BB2B-47C4-89FA-AB9DA4D2B6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0" y="4488916"/>
            <a:ext cx="3857594" cy="195848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D7718DE-B5F7-4FBC-A670-289F1D747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43" y="1729007"/>
            <a:ext cx="2254963" cy="165313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141A005-4D24-4B39-86E6-9D4CED9C5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43" y="3329464"/>
            <a:ext cx="2254963" cy="305358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8BAA609-547F-447B-9A81-86EB344C57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28" y="4537939"/>
            <a:ext cx="2428411" cy="2155307"/>
          </a:xfrm>
          <a:prstGeom prst="rect">
            <a:avLst/>
          </a:prstGeom>
        </p:spPr>
      </p:pic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307FABC-A331-83AB-8539-C4A7F13327B8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972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AF30AEA-8101-40ED-B71C-705260BFB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506120"/>
            <a:ext cx="5755928" cy="42921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E937697-3C0E-4709-AF55-4ACC7E78C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4" y="1959877"/>
            <a:ext cx="8245799" cy="4765734"/>
          </a:xfrm>
          <a:prstGeom prst="rect">
            <a:avLst/>
          </a:prstGeom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86B858B-B642-539B-F1A8-A783DCFC1BA5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5394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B258DBC-ABDB-43CA-A22E-A1913910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9" y="1517218"/>
            <a:ext cx="9073712" cy="520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9191B08B-D185-D029-2E4F-BC2EDAE0F97B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458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386E44C-154E-4C74-ABBA-1EA404148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07" y="1522580"/>
            <a:ext cx="1545877" cy="4063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FF21AB1-AFDB-4089-80C7-A0F66B9B8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70" y="1522580"/>
            <a:ext cx="3962743" cy="35817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3A9D493-5D02-46CE-A158-5444E372A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56" y="1977617"/>
            <a:ext cx="6736664" cy="60578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320BF8D-1D97-4E40-9B36-9A1E82DCAC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5" y="2686961"/>
            <a:ext cx="3930410" cy="355876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8843FA7-650F-473D-88E3-1BD83A4924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56" y="2857144"/>
            <a:ext cx="2880382" cy="4696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D2E2CB3F-5965-41C5-90D4-3E717A0E4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47" y="3461056"/>
            <a:ext cx="4675899" cy="46963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C3BC785-B686-46C0-A71E-4FE7A0DE201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-1"/>
          <a:stretch/>
        </p:blipFill>
        <p:spPr>
          <a:xfrm>
            <a:off x="4350288" y="4171039"/>
            <a:ext cx="5422032" cy="852291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8B1DB4CB-3432-7351-82F1-F795F9975455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60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386E44C-154E-4C74-ABBA-1EA404148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07" y="1522580"/>
            <a:ext cx="1545877" cy="4063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FF21AB1-AFDB-4089-80C7-A0F66B9B8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70" y="1522580"/>
            <a:ext cx="3962743" cy="35817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3A9D493-5D02-46CE-A158-5444E372A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22" y="1977617"/>
            <a:ext cx="5162998" cy="60578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320BF8D-1D97-4E40-9B36-9A1E82DCAC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089"/>
            <a:ext cx="3384721" cy="193818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C0035CAA-3020-405F-8BB4-58DFE50B4F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6"/>
          <a:stretch/>
        </p:blipFill>
        <p:spPr>
          <a:xfrm>
            <a:off x="7182035" y="2731237"/>
            <a:ext cx="2613031" cy="5330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3ED5A0BD-0821-450F-8531-07262B3BC1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27" y="3455612"/>
            <a:ext cx="5953422" cy="533063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CDA5BBEE-8D8C-4287-845C-20FD269FD8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88" y="4017372"/>
            <a:ext cx="7122634" cy="768313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25CA50D8-F4BC-4247-890A-6C37CC420A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67" y="4785685"/>
            <a:ext cx="7718855" cy="62568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6F25792-B1A6-4926-857F-98A06A6CC6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67" y="5482481"/>
            <a:ext cx="7581194" cy="944001"/>
          </a:xfrm>
          <a:prstGeom prst="rect">
            <a:avLst/>
          </a:prstGeom>
        </p:spPr>
      </p:pic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8A3B917-D0A1-A498-6D73-C3AB2EE2B46C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21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8BE0260-033A-4A17-9306-AC1AE9F2E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95" y="1398457"/>
            <a:ext cx="1954689" cy="43237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97A24D8-1E96-49B4-B0AE-D3CC466EE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4" y="2050742"/>
            <a:ext cx="9481001" cy="4499347"/>
          </a:xfrm>
          <a:prstGeom prst="rect">
            <a:avLst/>
          </a:prstGeom>
        </p:spPr>
      </p:pic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867A3B4-29C7-4C94-0D4E-B78FDBB21FD6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A9453ED7-CD50-2C80-656E-22486C5245F3}"/>
              </a:ext>
            </a:extLst>
          </p:cNvPr>
          <p:cNvCxnSpPr>
            <a:cxnSpLocks/>
          </p:cNvCxnSpPr>
          <p:nvPr/>
        </p:nvCxnSpPr>
        <p:spPr>
          <a:xfrm>
            <a:off x="5402423" y="3648269"/>
            <a:ext cx="0" cy="8210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B1E07F6A-0498-0544-0847-F2CAFECAE831}"/>
              </a:ext>
            </a:extLst>
          </p:cNvPr>
          <p:cNvCxnSpPr>
            <a:cxnSpLocks/>
          </p:cNvCxnSpPr>
          <p:nvPr/>
        </p:nvCxnSpPr>
        <p:spPr>
          <a:xfrm>
            <a:off x="5405532" y="3648269"/>
            <a:ext cx="69046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BA614A7C-D697-8ADD-85F9-C83B10F228BB}"/>
                  </a:ext>
                </a:extLst>
              </p:cNvPr>
              <p:cNvSpPr txBox="1"/>
              <p:nvPr/>
            </p:nvSpPr>
            <p:spPr>
              <a:xfrm>
                <a:off x="4882567" y="4406682"/>
                <a:ext cx="101080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BA614A7C-D697-8ADD-85F9-C83B10F22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67" y="4406682"/>
                <a:ext cx="101080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68CC0784-7A89-B869-D133-D2E3F8894288}"/>
                  </a:ext>
                </a:extLst>
              </p:cNvPr>
              <p:cNvSpPr txBox="1"/>
              <p:nvPr/>
            </p:nvSpPr>
            <p:spPr>
              <a:xfrm>
                <a:off x="5801402" y="3394614"/>
                <a:ext cx="101080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68CC0784-7A89-B869-D133-D2E3F8894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402" y="3394614"/>
                <a:ext cx="101080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رابط كسهم مستقيم 55">
            <a:extLst>
              <a:ext uri="{FF2B5EF4-FFF2-40B4-BE49-F238E27FC236}">
                <a16:creationId xmlns:a16="http://schemas.microsoft.com/office/drawing/2014/main" id="{A7C89512-82F3-C811-AB5C-ED7481D4F719}"/>
              </a:ext>
            </a:extLst>
          </p:cNvPr>
          <p:cNvCxnSpPr>
            <a:cxnSpLocks/>
          </p:cNvCxnSpPr>
          <p:nvPr/>
        </p:nvCxnSpPr>
        <p:spPr>
          <a:xfrm flipV="1">
            <a:off x="5995299" y="4300415"/>
            <a:ext cx="0" cy="2902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4BADFFD6-4422-82AC-5DA5-5007E89C945B}"/>
                  </a:ext>
                </a:extLst>
              </p:cNvPr>
              <p:cNvSpPr txBox="1"/>
              <p:nvPr/>
            </p:nvSpPr>
            <p:spPr>
              <a:xfrm>
                <a:off x="5416878" y="3968142"/>
                <a:ext cx="101080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4BADFFD6-4422-82AC-5DA5-5007E89C9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878" y="3968142"/>
                <a:ext cx="101080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رابط كسهم مستقيم 58">
            <a:extLst>
              <a:ext uri="{FF2B5EF4-FFF2-40B4-BE49-F238E27FC236}">
                <a16:creationId xmlns:a16="http://schemas.microsoft.com/office/drawing/2014/main" id="{6C04F7DC-0373-8926-BFCD-97ABFC5A9935}"/>
              </a:ext>
            </a:extLst>
          </p:cNvPr>
          <p:cNvCxnSpPr>
            <a:cxnSpLocks/>
          </p:cNvCxnSpPr>
          <p:nvPr/>
        </p:nvCxnSpPr>
        <p:spPr>
          <a:xfrm>
            <a:off x="6033796" y="4569035"/>
            <a:ext cx="311504" cy="358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D8069523-6673-EAAC-BE27-726B6719F0A8}"/>
                  </a:ext>
                </a:extLst>
              </p:cNvPr>
              <p:cNvSpPr txBox="1"/>
              <p:nvPr/>
            </p:nvSpPr>
            <p:spPr>
              <a:xfrm>
                <a:off x="6222660" y="4359828"/>
                <a:ext cx="101080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D8069523-6673-EAAC-BE27-726B6719F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660" y="4359828"/>
                <a:ext cx="101080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رابط كسهم مستقيم 63">
            <a:extLst>
              <a:ext uri="{FF2B5EF4-FFF2-40B4-BE49-F238E27FC236}">
                <a16:creationId xmlns:a16="http://schemas.microsoft.com/office/drawing/2014/main" id="{B91C5836-CD26-1D49-268D-C8F29F51E975}"/>
              </a:ext>
            </a:extLst>
          </p:cNvPr>
          <p:cNvCxnSpPr/>
          <p:nvPr/>
        </p:nvCxnSpPr>
        <p:spPr>
          <a:xfrm>
            <a:off x="6671388" y="3209731"/>
            <a:ext cx="0" cy="119695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9C04FF43-1207-F1D0-4837-F5BB77D0BD68}"/>
                  </a:ext>
                </a:extLst>
              </p:cNvPr>
              <p:cNvSpPr txBox="1"/>
              <p:nvPr/>
            </p:nvSpPr>
            <p:spPr>
              <a:xfrm>
                <a:off x="6359344" y="4344878"/>
                <a:ext cx="59139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9C04FF43-1207-F1D0-4837-F5BB77D0B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44" y="4344878"/>
                <a:ext cx="59139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رابط كسهم مستقيم 65">
            <a:extLst>
              <a:ext uri="{FF2B5EF4-FFF2-40B4-BE49-F238E27FC236}">
                <a16:creationId xmlns:a16="http://schemas.microsoft.com/office/drawing/2014/main" id="{2E1282F8-6F96-A5C4-699E-8C1759816CB9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203511"/>
            <a:ext cx="559040" cy="62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F537456C-E74C-A59F-95C6-D44506A22C93}"/>
                  </a:ext>
                </a:extLst>
              </p:cNvPr>
              <p:cNvSpPr txBox="1"/>
              <p:nvPr/>
            </p:nvSpPr>
            <p:spPr>
              <a:xfrm>
                <a:off x="5449782" y="2929871"/>
                <a:ext cx="101080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F537456C-E74C-A59F-95C6-D44506A22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782" y="2929871"/>
                <a:ext cx="101080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7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58" grpId="0"/>
      <p:bldP spid="58" grpId="1"/>
      <p:bldP spid="62" grpId="0"/>
      <p:bldP spid="62" grpId="1"/>
      <p:bldP spid="65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F837606-CE2B-4DD8-8120-392A7DC6F3A7}"/>
              </a:ext>
            </a:extLst>
          </p:cNvPr>
          <p:cNvSpPr/>
          <p:nvPr/>
        </p:nvSpPr>
        <p:spPr>
          <a:xfrm>
            <a:off x="4927600" y="1402080"/>
            <a:ext cx="2529840" cy="873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/>
              <a:t>قدرات </a:t>
            </a:r>
          </a:p>
        </p:txBody>
      </p:sp>
      <p:pic>
        <p:nvPicPr>
          <p:cNvPr id="12" name="صورة 11" descr="لقطة الشاشة">
            <a:extLst>
              <a:ext uri="{FF2B5EF4-FFF2-40B4-BE49-F238E27FC236}">
                <a16:creationId xmlns:a16="http://schemas.microsoft.com/office/drawing/2014/main" id="{429C435D-34C2-44DD-9CB3-6EBC9411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7" b="15882"/>
          <a:stretch>
            <a:fillRect/>
          </a:stretch>
        </p:blipFill>
        <p:spPr>
          <a:xfrm>
            <a:off x="1417049" y="2800810"/>
            <a:ext cx="8139906" cy="24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28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8BE0260-033A-4A17-9306-AC1AE9F2E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04" y="1493253"/>
            <a:ext cx="2234162" cy="76963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97A24D8-1E96-49B4-B0AE-D3CC466EE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61" y="2316911"/>
            <a:ext cx="5245808" cy="418954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00391BF-8056-4D82-96D4-00702CFC2B23}"/>
              </a:ext>
            </a:extLst>
          </p:cNvPr>
          <p:cNvSpPr txBox="1"/>
          <p:nvPr/>
        </p:nvSpPr>
        <p:spPr>
          <a:xfrm>
            <a:off x="683880" y="1480698"/>
            <a:ext cx="41489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cs typeface="+mj-cs"/>
              </a:rPr>
              <a:t>للدالة قيمة </a:t>
            </a:r>
            <a:r>
              <a:rPr lang="ar-SA" sz="3200" b="1" dirty="0">
                <a:solidFill>
                  <a:srgbClr val="00B050"/>
                </a:solidFill>
                <a:cs typeface="+mj-cs"/>
              </a:rPr>
              <a:t>عظمى محلية </a:t>
            </a:r>
            <a:r>
              <a:rPr lang="ar-SA" sz="3200" b="1" dirty="0">
                <a:cs typeface="+mj-cs"/>
              </a:rPr>
              <a:t>عند</a:t>
            </a:r>
            <a:endParaRPr lang="ar-S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2816BAC5-304B-458B-A577-00164792F580}"/>
                  </a:ext>
                </a:extLst>
              </p:cNvPr>
              <p:cNvSpPr txBox="1"/>
              <p:nvPr/>
            </p:nvSpPr>
            <p:spPr>
              <a:xfrm>
                <a:off x="1069288" y="1964400"/>
                <a:ext cx="24045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2816BAC5-304B-458B-A577-00164792F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288" y="1964400"/>
                <a:ext cx="240452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8E81806-ADC8-4394-9C5D-580148558665}"/>
              </a:ext>
            </a:extLst>
          </p:cNvPr>
          <p:cNvSpPr txBox="1"/>
          <p:nvPr/>
        </p:nvSpPr>
        <p:spPr>
          <a:xfrm>
            <a:off x="2583941" y="2466298"/>
            <a:ext cx="1454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cs typeface="+mj-cs"/>
              </a:rPr>
              <a:t>ومقدارها</a:t>
            </a:r>
            <a:endParaRPr lang="ar-S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6B3E7353-8194-4D92-91DB-89EC23A8D0E0}"/>
                  </a:ext>
                </a:extLst>
              </p:cNvPr>
              <p:cNvSpPr txBox="1"/>
              <p:nvPr/>
            </p:nvSpPr>
            <p:spPr>
              <a:xfrm>
                <a:off x="528580" y="2454489"/>
                <a:ext cx="22297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6B3E7353-8194-4D92-91DB-89EC23A8D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80" y="2454489"/>
                <a:ext cx="222978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F9C9F8D-C115-475F-B380-3F68B10F55F5}"/>
              </a:ext>
            </a:extLst>
          </p:cNvPr>
          <p:cNvSpPr txBox="1"/>
          <p:nvPr/>
        </p:nvSpPr>
        <p:spPr>
          <a:xfrm>
            <a:off x="362816" y="3167040"/>
            <a:ext cx="41489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cs typeface="+mj-cs"/>
              </a:rPr>
              <a:t>للدالة قيمة </a:t>
            </a:r>
            <a:r>
              <a:rPr lang="ar-SA" sz="3200" b="1" dirty="0">
                <a:solidFill>
                  <a:srgbClr val="0070C0"/>
                </a:solidFill>
                <a:cs typeface="+mj-cs"/>
              </a:rPr>
              <a:t>صغرى محلية </a:t>
            </a:r>
            <a:r>
              <a:rPr lang="ar-SA" sz="3200" b="1" dirty="0">
                <a:cs typeface="+mj-cs"/>
              </a:rPr>
              <a:t>عند</a:t>
            </a:r>
            <a:endParaRPr lang="ar-S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BBE453EE-C8F7-4B9A-B67A-1D7878EF7C08}"/>
                  </a:ext>
                </a:extLst>
              </p:cNvPr>
              <p:cNvSpPr txBox="1"/>
              <p:nvPr/>
            </p:nvSpPr>
            <p:spPr>
              <a:xfrm>
                <a:off x="876692" y="3603250"/>
                <a:ext cx="24045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BBE453EE-C8F7-4B9A-B67A-1D7878EF7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92" y="3603250"/>
                <a:ext cx="240452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42010BB-3B61-4631-88C8-9D6DCA2D0779}"/>
              </a:ext>
            </a:extLst>
          </p:cNvPr>
          <p:cNvSpPr txBox="1"/>
          <p:nvPr/>
        </p:nvSpPr>
        <p:spPr>
          <a:xfrm>
            <a:off x="2878564" y="4083758"/>
            <a:ext cx="1454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cs typeface="+mj-cs"/>
              </a:rPr>
              <a:t>ومقدارها</a:t>
            </a:r>
            <a:endParaRPr lang="ar-S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9092474B-4B55-4849-9399-691C6B13C04B}"/>
                  </a:ext>
                </a:extLst>
              </p:cNvPr>
              <p:cNvSpPr txBox="1"/>
              <p:nvPr/>
            </p:nvSpPr>
            <p:spPr>
              <a:xfrm>
                <a:off x="412614" y="4065207"/>
                <a:ext cx="24045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9092474B-4B55-4849-9399-691C6B13C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14" y="4065207"/>
                <a:ext cx="2404521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مربع نص 37">
            <a:extLst>
              <a:ext uri="{FF2B5EF4-FFF2-40B4-BE49-F238E27FC236}">
                <a16:creationId xmlns:a16="http://schemas.microsoft.com/office/drawing/2014/main" id="{D6F0CB45-B310-4305-8F6E-B8CB21CB54ED}"/>
              </a:ext>
            </a:extLst>
          </p:cNvPr>
          <p:cNvSpPr txBox="1"/>
          <p:nvPr/>
        </p:nvSpPr>
        <p:spPr>
          <a:xfrm>
            <a:off x="580587" y="4777838"/>
            <a:ext cx="41489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cs typeface="+mj-cs"/>
              </a:rPr>
              <a:t>للدالة قيمة </a:t>
            </a:r>
            <a:r>
              <a:rPr lang="ar-SA" sz="3200" b="1" dirty="0">
                <a:solidFill>
                  <a:schemeClr val="accent6"/>
                </a:solidFill>
                <a:cs typeface="+mj-cs"/>
              </a:rPr>
              <a:t>عظمى مطلقة </a:t>
            </a:r>
            <a:r>
              <a:rPr lang="ar-SA" sz="3200" b="1" dirty="0">
                <a:cs typeface="+mj-cs"/>
              </a:rPr>
              <a:t>عند</a:t>
            </a:r>
            <a:endParaRPr lang="ar-S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E1B7AAAE-3D74-451C-AD92-5E1D34A59D26}"/>
                  </a:ext>
                </a:extLst>
              </p:cNvPr>
              <p:cNvSpPr txBox="1"/>
              <p:nvPr/>
            </p:nvSpPr>
            <p:spPr>
              <a:xfrm>
                <a:off x="1227380" y="5214048"/>
                <a:ext cx="171633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SA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E1B7AAAE-3D74-451C-AD92-5E1D34A59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380" y="5214048"/>
                <a:ext cx="171633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مربع نص 39">
            <a:extLst>
              <a:ext uri="{FF2B5EF4-FFF2-40B4-BE49-F238E27FC236}">
                <a16:creationId xmlns:a16="http://schemas.microsoft.com/office/drawing/2014/main" id="{3E807FA7-481D-4286-BDD0-D4ED73BE3489}"/>
              </a:ext>
            </a:extLst>
          </p:cNvPr>
          <p:cNvSpPr txBox="1"/>
          <p:nvPr/>
        </p:nvSpPr>
        <p:spPr>
          <a:xfrm>
            <a:off x="2387084" y="5781308"/>
            <a:ext cx="1454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cs typeface="+mj-cs"/>
              </a:rPr>
              <a:t>ومقدارها</a:t>
            </a:r>
            <a:endParaRPr lang="ar-S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9C3B6338-C6C0-438A-8F9C-C01461638049}"/>
                  </a:ext>
                </a:extLst>
              </p:cNvPr>
              <p:cNvSpPr txBox="1"/>
              <p:nvPr/>
            </p:nvSpPr>
            <p:spPr>
              <a:xfrm>
                <a:off x="354154" y="5798823"/>
                <a:ext cx="22297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9C3B6338-C6C0-438A-8F9C-C01461638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54" y="5798823"/>
                <a:ext cx="222978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867A3B4-29C7-4C94-0D4E-B78FDBB21FD6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62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0" grpId="0"/>
      <p:bldP spid="21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8BE0260-033A-4A17-9306-AC1AE9F2E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69" y="1618368"/>
            <a:ext cx="1954689" cy="43237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B1574EA-44FB-4355-99D5-2CA0362283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1"/>
          <a:stretch/>
        </p:blipFill>
        <p:spPr>
          <a:xfrm>
            <a:off x="634482" y="1894975"/>
            <a:ext cx="9164934" cy="4546400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0202681-FC9E-4A54-7C1B-F825D92983E9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5065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8BE0260-033A-4A17-9306-AC1AE9F2E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69" y="1618368"/>
            <a:ext cx="1954689" cy="43237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B1574EA-44FB-4355-99D5-2CA036228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00" y="2179211"/>
            <a:ext cx="4275190" cy="331162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131D7EF-79A1-42F1-8803-75C3F60C4536}"/>
              </a:ext>
            </a:extLst>
          </p:cNvPr>
          <p:cNvSpPr txBox="1"/>
          <p:nvPr/>
        </p:nvSpPr>
        <p:spPr>
          <a:xfrm>
            <a:off x="2213499" y="1670587"/>
            <a:ext cx="4275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i="1" dirty="0">
                <a:cs typeface="+mj-cs"/>
              </a:rPr>
              <a:t>للدالة قيمة </a:t>
            </a:r>
            <a:r>
              <a:rPr lang="ar-SA" sz="2800" b="1" i="1" dirty="0">
                <a:solidFill>
                  <a:srgbClr val="00B050"/>
                </a:solidFill>
                <a:cs typeface="+mj-cs"/>
              </a:rPr>
              <a:t>عظمى محلية </a:t>
            </a:r>
            <a:r>
              <a:rPr lang="ar-SA" sz="2800" b="1" i="1" dirty="0">
                <a:cs typeface="+mj-cs"/>
              </a:rPr>
              <a:t>عند</a:t>
            </a:r>
            <a:endParaRPr lang="ar-SA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BFCE3818-ACEF-41BB-A5AE-D439B9DEA99F}"/>
                  </a:ext>
                </a:extLst>
              </p:cNvPr>
              <p:cNvSpPr txBox="1"/>
              <p:nvPr/>
            </p:nvSpPr>
            <p:spPr>
              <a:xfrm>
                <a:off x="582447" y="1748324"/>
                <a:ext cx="180153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SA" sz="28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BFCE3818-ACEF-41BB-A5AE-D439B9DEA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47" y="1748324"/>
                <a:ext cx="180153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143EB35-3BD6-4E40-B962-766A881CA05B}"/>
              </a:ext>
            </a:extLst>
          </p:cNvPr>
          <p:cNvSpPr txBox="1"/>
          <p:nvPr/>
        </p:nvSpPr>
        <p:spPr>
          <a:xfrm>
            <a:off x="3898231" y="2169540"/>
            <a:ext cx="1498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i="1" dirty="0">
                <a:cs typeface="+mj-cs"/>
              </a:rPr>
              <a:t>ومقدارها</a:t>
            </a:r>
            <a:endParaRPr lang="ar-SA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B94003B0-02C9-450B-AE14-F341C13F5C4F}"/>
                  </a:ext>
                </a:extLst>
              </p:cNvPr>
              <p:cNvSpPr txBox="1"/>
              <p:nvPr/>
            </p:nvSpPr>
            <p:spPr>
              <a:xfrm>
                <a:off x="1981893" y="2216462"/>
                <a:ext cx="200910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28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B94003B0-02C9-450B-AE14-F341C13F5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893" y="2216462"/>
                <a:ext cx="200910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648E49C-0F08-4603-BD0B-4390BE7DDD31}"/>
              </a:ext>
            </a:extLst>
          </p:cNvPr>
          <p:cNvSpPr txBox="1"/>
          <p:nvPr/>
        </p:nvSpPr>
        <p:spPr>
          <a:xfrm>
            <a:off x="1896381" y="2896386"/>
            <a:ext cx="4275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i="1" dirty="0">
                <a:cs typeface="+mj-cs"/>
              </a:rPr>
              <a:t>للدالة قيمة </a:t>
            </a:r>
            <a:r>
              <a:rPr lang="ar-SA" sz="2800" b="1" i="1" dirty="0">
                <a:solidFill>
                  <a:srgbClr val="0070C0"/>
                </a:solidFill>
                <a:cs typeface="+mj-cs"/>
              </a:rPr>
              <a:t>صغرى محلية </a:t>
            </a:r>
            <a:r>
              <a:rPr lang="ar-SA" sz="2800" b="1" i="1" dirty="0">
                <a:cs typeface="+mj-cs"/>
              </a:rPr>
              <a:t>عند</a:t>
            </a:r>
            <a:endParaRPr lang="ar-SA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6AAD59B8-AC92-4C41-8725-498F48FF25CA}"/>
                  </a:ext>
                </a:extLst>
              </p:cNvPr>
              <p:cNvSpPr txBox="1"/>
              <p:nvPr/>
            </p:nvSpPr>
            <p:spPr>
              <a:xfrm>
                <a:off x="543091" y="3032825"/>
                <a:ext cx="13340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SA" sz="28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6AAD59B8-AC92-4C41-8725-498F48FF2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91" y="3032825"/>
                <a:ext cx="133409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22A63D3-5EAC-42C9-9D64-CC3C8B854462}"/>
              </a:ext>
            </a:extLst>
          </p:cNvPr>
          <p:cNvSpPr txBox="1"/>
          <p:nvPr/>
        </p:nvSpPr>
        <p:spPr>
          <a:xfrm>
            <a:off x="3657123" y="3412078"/>
            <a:ext cx="1498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i="1" dirty="0">
                <a:cs typeface="+mj-cs"/>
              </a:rPr>
              <a:t>ومقدارها</a:t>
            </a:r>
            <a:endParaRPr lang="ar-SA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EDCAEC06-F99F-4C20-A1B8-9C08618E3167}"/>
                  </a:ext>
                </a:extLst>
              </p:cNvPr>
              <p:cNvSpPr txBox="1"/>
              <p:nvPr/>
            </p:nvSpPr>
            <p:spPr>
              <a:xfrm>
                <a:off x="1808794" y="3494490"/>
                <a:ext cx="200910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SA" sz="2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EDCAEC06-F99F-4C20-A1B8-9C08618E3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794" y="3494490"/>
                <a:ext cx="200910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FE7BB7F-956F-48EC-AB82-05D91A7B65C6}"/>
              </a:ext>
            </a:extLst>
          </p:cNvPr>
          <p:cNvSpPr txBox="1"/>
          <p:nvPr/>
        </p:nvSpPr>
        <p:spPr>
          <a:xfrm>
            <a:off x="2174129" y="4080843"/>
            <a:ext cx="4275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i="1" dirty="0">
                <a:cs typeface="+mj-cs"/>
              </a:rPr>
              <a:t>للدالة قيمة </a:t>
            </a:r>
            <a:r>
              <a:rPr lang="ar-SA" sz="2800" b="1" i="1" dirty="0">
                <a:solidFill>
                  <a:srgbClr val="00B050"/>
                </a:solidFill>
                <a:cs typeface="+mj-cs"/>
              </a:rPr>
              <a:t>عظمى محلية </a:t>
            </a:r>
            <a:r>
              <a:rPr lang="ar-SA" sz="2800" b="1" i="1" dirty="0">
                <a:cs typeface="+mj-cs"/>
              </a:rPr>
              <a:t>عند</a:t>
            </a:r>
            <a:endParaRPr lang="ar-SA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E2889A49-691D-4EF1-9109-943978A8418D}"/>
                  </a:ext>
                </a:extLst>
              </p:cNvPr>
              <p:cNvSpPr txBox="1"/>
              <p:nvPr/>
            </p:nvSpPr>
            <p:spPr>
              <a:xfrm>
                <a:off x="340189" y="4103329"/>
                <a:ext cx="180438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28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E2889A49-691D-4EF1-9109-943978A84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89" y="4103329"/>
                <a:ext cx="180438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0791BE2-B50B-4179-9422-36A3531CB50F}"/>
              </a:ext>
            </a:extLst>
          </p:cNvPr>
          <p:cNvSpPr txBox="1"/>
          <p:nvPr/>
        </p:nvSpPr>
        <p:spPr>
          <a:xfrm>
            <a:off x="3836059" y="4525301"/>
            <a:ext cx="1498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i="1" dirty="0">
                <a:cs typeface="+mj-cs"/>
              </a:rPr>
              <a:t>ومقدارها</a:t>
            </a:r>
            <a:endParaRPr lang="ar-SA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944F4683-2199-4C32-A98F-5B909729C95E}"/>
                  </a:ext>
                </a:extLst>
              </p:cNvPr>
              <p:cNvSpPr txBox="1"/>
              <p:nvPr/>
            </p:nvSpPr>
            <p:spPr>
              <a:xfrm>
                <a:off x="1715562" y="4571468"/>
                <a:ext cx="24793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28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944F4683-2199-4C32-A98F-5B909729C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62" y="4571468"/>
                <a:ext cx="247939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A6EA8FE-0C39-48B2-A8DE-0DE86FF15254}"/>
              </a:ext>
            </a:extLst>
          </p:cNvPr>
          <p:cNvSpPr txBox="1"/>
          <p:nvPr/>
        </p:nvSpPr>
        <p:spPr>
          <a:xfrm>
            <a:off x="1981893" y="5119721"/>
            <a:ext cx="4275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i="1" dirty="0">
                <a:cs typeface="+mj-cs"/>
              </a:rPr>
              <a:t>للدالة قيمة </a:t>
            </a:r>
            <a:r>
              <a:rPr lang="ar-SA" sz="2800" b="1" i="1" dirty="0">
                <a:solidFill>
                  <a:srgbClr val="0070C0"/>
                </a:solidFill>
                <a:cs typeface="+mj-cs"/>
              </a:rPr>
              <a:t>صغرى محلية </a:t>
            </a:r>
            <a:r>
              <a:rPr lang="ar-SA" sz="2800" b="1" i="1" dirty="0">
                <a:cs typeface="+mj-cs"/>
              </a:rPr>
              <a:t>عند</a:t>
            </a:r>
            <a:endParaRPr lang="ar-SA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AEAC95B8-B415-49B3-8DA4-958AC2272204}"/>
                  </a:ext>
                </a:extLst>
              </p:cNvPr>
              <p:cNvSpPr txBox="1"/>
              <p:nvPr/>
            </p:nvSpPr>
            <p:spPr>
              <a:xfrm>
                <a:off x="543090" y="5145212"/>
                <a:ext cx="13340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28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AEAC95B8-B415-49B3-8DA4-958AC2272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90" y="5145212"/>
                <a:ext cx="133409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مربع نص 41">
            <a:extLst>
              <a:ext uri="{FF2B5EF4-FFF2-40B4-BE49-F238E27FC236}">
                <a16:creationId xmlns:a16="http://schemas.microsoft.com/office/drawing/2014/main" id="{89AB8292-1F82-44C9-9491-6494C945444A}"/>
              </a:ext>
            </a:extLst>
          </p:cNvPr>
          <p:cNvSpPr txBox="1"/>
          <p:nvPr/>
        </p:nvSpPr>
        <p:spPr>
          <a:xfrm>
            <a:off x="3773887" y="5640823"/>
            <a:ext cx="1498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i="1" dirty="0">
                <a:cs typeface="+mj-cs"/>
              </a:rPr>
              <a:t>ومقدارها</a:t>
            </a:r>
            <a:endParaRPr lang="ar-SA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5B339C15-F752-4E84-B230-192AC3AF5B95}"/>
                  </a:ext>
                </a:extLst>
              </p:cNvPr>
              <p:cNvSpPr txBox="1"/>
              <p:nvPr/>
            </p:nvSpPr>
            <p:spPr>
              <a:xfrm>
                <a:off x="1663473" y="5635499"/>
                <a:ext cx="237050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SA" sz="28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5B339C15-F752-4E84-B230-192AC3AF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473" y="5635499"/>
                <a:ext cx="237050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3A3FC63-2A1D-4D7F-BB58-D6D5102F40E0}"/>
              </a:ext>
            </a:extLst>
          </p:cNvPr>
          <p:cNvSpPr txBox="1"/>
          <p:nvPr/>
        </p:nvSpPr>
        <p:spPr>
          <a:xfrm>
            <a:off x="40561" y="6202145"/>
            <a:ext cx="8965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وسلوك طرفي التمثيل البياني يدل على عدم وجود قيم قصوى مطلقة للدالة 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0202681-FC9E-4A54-7C1B-F825D92983E9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815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0" grpId="0"/>
      <p:bldP spid="41" grpId="0"/>
      <p:bldP spid="42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D372846-54CA-4EF8-A2E4-0868C728A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50" y="1465268"/>
            <a:ext cx="2826927" cy="478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1CBC1A6-9221-40CC-BD60-F9DE4BF12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5" y="3151256"/>
            <a:ext cx="9186459" cy="352237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9E7BC8B-F233-40D8-A4E3-EEF4F7AB3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03" y="2114846"/>
            <a:ext cx="4952472" cy="1036410"/>
          </a:xfrm>
          <a:prstGeom prst="rect">
            <a:avLst/>
          </a:prstGeom>
        </p:spPr>
      </p:pic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608662B3-0365-5DD5-877D-7F62AEE3F08E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8559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D372846-54CA-4EF8-A2E4-0868C728A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50" y="1465268"/>
            <a:ext cx="2826927" cy="478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1CBC1A6-9221-40CC-BD60-F9DE4BF12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19" y="3203237"/>
            <a:ext cx="3292124" cy="29825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B64A1AD-120F-4A8B-A6DD-B9C9B653AFD0}"/>
              </a:ext>
            </a:extLst>
          </p:cNvPr>
          <p:cNvSpPr txBox="1"/>
          <p:nvPr/>
        </p:nvSpPr>
        <p:spPr>
          <a:xfrm>
            <a:off x="2530266" y="3065026"/>
            <a:ext cx="45966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cs typeface="+mj-cs"/>
              </a:rPr>
              <a:t>للدالة قيمة </a:t>
            </a:r>
            <a:r>
              <a:rPr lang="ar-SA" sz="3200" b="1" dirty="0">
                <a:solidFill>
                  <a:srgbClr val="0070C0"/>
                </a:solidFill>
              </a:rPr>
              <a:t>صغرى محلية </a:t>
            </a:r>
            <a:r>
              <a:rPr lang="ar-SA" sz="3200" b="1" dirty="0">
                <a:cs typeface="+mj-cs"/>
              </a:rPr>
              <a:t>عند</a:t>
            </a:r>
            <a:endParaRPr lang="ar-S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1821D23B-4C2A-40F4-9B1A-B0C52FFF9BD5}"/>
                  </a:ext>
                </a:extLst>
              </p:cNvPr>
              <p:cNvSpPr txBox="1"/>
              <p:nvPr/>
            </p:nvSpPr>
            <p:spPr>
              <a:xfrm>
                <a:off x="45812" y="3097895"/>
                <a:ext cx="26639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1821D23B-4C2A-40F4-9B1A-B0C52FFF9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2" y="3097895"/>
                <a:ext cx="266398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BFB77F72-EB09-4241-B588-63E65DE83795}"/>
                  </a:ext>
                </a:extLst>
              </p:cNvPr>
              <p:cNvSpPr txBox="1"/>
              <p:nvPr/>
            </p:nvSpPr>
            <p:spPr>
              <a:xfrm>
                <a:off x="1593710" y="3565532"/>
                <a:ext cx="327081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ar-SA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BFB77F72-EB09-4241-B588-63E65DE83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710" y="3565532"/>
                <a:ext cx="327081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6A1BE32-68EF-45A6-81E6-5007B4593E57}"/>
              </a:ext>
            </a:extLst>
          </p:cNvPr>
          <p:cNvSpPr txBox="1"/>
          <p:nvPr/>
        </p:nvSpPr>
        <p:spPr>
          <a:xfrm>
            <a:off x="2160143" y="4405203"/>
            <a:ext cx="45966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cs typeface="+mj-cs"/>
              </a:rPr>
              <a:t>للدالة قيمة </a:t>
            </a:r>
            <a:r>
              <a:rPr lang="ar-SA" sz="3200" b="1" dirty="0">
                <a:solidFill>
                  <a:srgbClr val="00B050"/>
                </a:solidFill>
                <a:cs typeface="+mj-cs"/>
              </a:rPr>
              <a:t>عظمى محلية </a:t>
            </a:r>
            <a:r>
              <a:rPr lang="ar-SA" sz="3200" b="1" dirty="0">
                <a:cs typeface="+mj-cs"/>
              </a:rPr>
              <a:t>عند</a:t>
            </a:r>
            <a:endParaRPr lang="ar-S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D4B7869F-3248-462D-BC2B-CB9433E6C115}"/>
                  </a:ext>
                </a:extLst>
              </p:cNvPr>
              <p:cNvSpPr txBox="1"/>
              <p:nvPr/>
            </p:nvSpPr>
            <p:spPr>
              <a:xfrm>
                <a:off x="-47993" y="4475211"/>
                <a:ext cx="221957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D4B7869F-3248-462D-BC2B-CB9433E6C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993" y="4475211"/>
                <a:ext cx="2219570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18028BE-BEBB-45EC-9C26-D58DACDF0920}"/>
              </a:ext>
            </a:extLst>
          </p:cNvPr>
          <p:cNvSpPr txBox="1"/>
          <p:nvPr/>
        </p:nvSpPr>
        <p:spPr>
          <a:xfrm>
            <a:off x="3710143" y="4941282"/>
            <a:ext cx="16110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cs typeface="+mj-cs"/>
              </a:rPr>
              <a:t>ومقدارها</a:t>
            </a:r>
            <a:endParaRPr lang="ar-S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36D321D0-4A36-4D5E-AE90-738E8E3FF656}"/>
                  </a:ext>
                </a:extLst>
              </p:cNvPr>
              <p:cNvSpPr txBox="1"/>
              <p:nvPr/>
            </p:nvSpPr>
            <p:spPr>
              <a:xfrm>
                <a:off x="1327379" y="4943350"/>
                <a:ext cx="282639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ar-SA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36D321D0-4A36-4D5E-AE90-738E8E3FF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79" y="4943350"/>
                <a:ext cx="282639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97F38F6-1C6B-413C-9915-A09385368DE3}"/>
              </a:ext>
            </a:extLst>
          </p:cNvPr>
          <p:cNvSpPr txBox="1"/>
          <p:nvPr/>
        </p:nvSpPr>
        <p:spPr>
          <a:xfrm>
            <a:off x="507389" y="6033679"/>
            <a:ext cx="8817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وسلوك طرفي التمثيل البياني يدل على عدم وجود قيم قصوى مطلقة للدالة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9E7BC8B-F233-40D8-A4E3-EEF4F7AB34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03" y="2114846"/>
            <a:ext cx="4952472" cy="1036410"/>
          </a:xfrm>
          <a:prstGeom prst="rect">
            <a:avLst/>
          </a:prstGeom>
        </p:spPr>
      </p:pic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608662B3-0365-5DD5-877D-7F62AEE3F08E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A724B02-D3FC-F6D8-2F6A-9D8DCC811E95}"/>
              </a:ext>
            </a:extLst>
          </p:cNvPr>
          <p:cNvSpPr txBox="1"/>
          <p:nvPr/>
        </p:nvSpPr>
        <p:spPr>
          <a:xfrm>
            <a:off x="4353189" y="3563571"/>
            <a:ext cx="16110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cs typeface="+mj-cs"/>
              </a:rPr>
              <a:t>ومقدارها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6001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4" grpId="0"/>
      <p:bldP spid="25" grpId="0"/>
      <p:bldP spid="26" grpId="0"/>
      <p:bldP spid="27" grpId="0"/>
      <p:bldP spid="32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D372846-54CA-4EF8-A2E4-0868C728A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50" y="1465268"/>
            <a:ext cx="2826927" cy="478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9E7BC8B-F233-40D8-A4E3-EEF4F7AB3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95" y="1547501"/>
            <a:ext cx="3271631" cy="103641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2319B62-BEEA-49EB-8951-9173E54E8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1" y="2345305"/>
            <a:ext cx="5481636" cy="3865708"/>
          </a:xfrm>
          <a:prstGeom prst="rect">
            <a:avLst/>
          </a:prstGeom>
        </p:spPr>
      </p:pic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36CB96B-8C6E-578D-4F67-98EE670DDA34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C24F213-6A91-308D-CA0A-7525A0AFF5DA}"/>
              </a:ext>
            </a:extLst>
          </p:cNvPr>
          <p:cNvSpPr txBox="1"/>
          <p:nvPr/>
        </p:nvSpPr>
        <p:spPr>
          <a:xfrm>
            <a:off x="6233315" y="2368806"/>
            <a:ext cx="10077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FF0000"/>
                </a:solidFill>
              </a:rPr>
              <a:t>واجب </a:t>
            </a:r>
          </a:p>
        </p:txBody>
      </p:sp>
    </p:spTree>
    <p:extLst>
      <p:ext uri="{BB962C8B-B14F-4D97-AF65-F5344CB8AC3E}">
        <p14:creationId xmlns:p14="http://schemas.microsoft.com/office/powerpoint/2010/main" val="3959783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D372846-54CA-4EF8-A2E4-0868C728A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50" y="1465268"/>
            <a:ext cx="2826927" cy="478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9E7BC8B-F233-40D8-A4E3-EEF4F7AB3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1" y="2114846"/>
            <a:ext cx="4275443" cy="103641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2319B62-BEEA-49EB-8951-9173E54E8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49" y="3419549"/>
            <a:ext cx="3505692" cy="300897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7A34FE3-8611-F9BB-EB3C-F2F7CD18EBB7}"/>
              </a:ext>
            </a:extLst>
          </p:cNvPr>
          <p:cNvSpPr txBox="1"/>
          <p:nvPr/>
        </p:nvSpPr>
        <p:spPr>
          <a:xfrm>
            <a:off x="1365792" y="1591626"/>
            <a:ext cx="39484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cs typeface="+mj-cs"/>
              </a:rPr>
              <a:t>للدالة قيمة 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</a:rPr>
              <a:t>صغرى مطلقة </a:t>
            </a:r>
            <a:r>
              <a:rPr lang="ar-SA" sz="2800" b="1" dirty="0">
                <a:cs typeface="+mj-cs"/>
              </a:rPr>
              <a:t>عند</a:t>
            </a:r>
            <a:endParaRPr lang="ar-S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BF84F8F3-F610-EC6C-0D3B-A7716BF0610E}"/>
                  </a:ext>
                </a:extLst>
              </p:cNvPr>
              <p:cNvSpPr txBox="1"/>
              <p:nvPr/>
            </p:nvSpPr>
            <p:spPr>
              <a:xfrm>
                <a:off x="1689421" y="2102712"/>
                <a:ext cx="203885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BF84F8F3-F610-EC6C-0D3B-A7716BF06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421" y="2102712"/>
                <a:ext cx="203885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مربع نص 7">
            <a:extLst>
              <a:ext uri="{FF2B5EF4-FFF2-40B4-BE49-F238E27FC236}">
                <a16:creationId xmlns:a16="http://schemas.microsoft.com/office/drawing/2014/main" id="{46F017BF-1392-3B18-50E0-CBD5A44B6AA2}"/>
              </a:ext>
            </a:extLst>
          </p:cNvPr>
          <p:cNvSpPr txBox="1"/>
          <p:nvPr/>
        </p:nvSpPr>
        <p:spPr>
          <a:xfrm>
            <a:off x="3635908" y="2571659"/>
            <a:ext cx="1410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cs typeface="+mj-cs"/>
              </a:rPr>
              <a:t>ومقدارها</a:t>
            </a:r>
            <a:endParaRPr lang="ar-S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4EFFA06-8122-6956-D24B-E06A148A9DC1}"/>
                  </a:ext>
                </a:extLst>
              </p:cNvPr>
              <p:cNvSpPr txBox="1"/>
              <p:nvPr/>
            </p:nvSpPr>
            <p:spPr>
              <a:xfrm>
                <a:off x="933371" y="2569373"/>
                <a:ext cx="30505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𝟏𝟑𝟎𝟎</m:t>
                      </m:r>
                    </m:oMath>
                  </m:oMathPara>
                </a14:m>
                <a:endParaRPr lang="ar-SA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4EFFA06-8122-6956-D24B-E06A148A9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71" y="2569373"/>
                <a:ext cx="305053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948C04D-AFF6-7479-CFDB-7F9FF5E30229}"/>
              </a:ext>
            </a:extLst>
          </p:cNvPr>
          <p:cNvSpPr txBox="1"/>
          <p:nvPr/>
        </p:nvSpPr>
        <p:spPr>
          <a:xfrm>
            <a:off x="1021875" y="3142527"/>
            <a:ext cx="40246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cs typeface="+mj-cs"/>
              </a:rPr>
              <a:t>للدالة قيمة </a:t>
            </a:r>
            <a:r>
              <a:rPr lang="ar-SA" sz="2800" b="1" dirty="0">
                <a:solidFill>
                  <a:srgbClr val="0070C0"/>
                </a:solidFill>
              </a:rPr>
              <a:t>صغرى محلية </a:t>
            </a:r>
            <a:r>
              <a:rPr lang="ar-SA" sz="2800" b="1" dirty="0">
                <a:cs typeface="+mj-cs"/>
              </a:rPr>
              <a:t>عند</a:t>
            </a:r>
            <a:endParaRPr lang="ar-S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4B22A5BB-07BF-4986-27A8-109477B835E7}"/>
                  </a:ext>
                </a:extLst>
              </p:cNvPr>
              <p:cNvSpPr txBox="1"/>
              <p:nvPr/>
            </p:nvSpPr>
            <p:spPr>
              <a:xfrm>
                <a:off x="1746713" y="3530830"/>
                <a:ext cx="16986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4B22A5BB-07BF-4986-27A8-109477B83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13" y="3530830"/>
                <a:ext cx="169863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BCCF0A75-575D-E646-681E-863BA099173B}"/>
                  </a:ext>
                </a:extLst>
              </p:cNvPr>
              <p:cNvSpPr txBox="1"/>
              <p:nvPr/>
            </p:nvSpPr>
            <p:spPr>
              <a:xfrm>
                <a:off x="725846" y="4044066"/>
                <a:ext cx="30505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𝟏𝟏𝟎𝟎</m:t>
                      </m:r>
                    </m:oMath>
                  </m:oMathPara>
                </a14:m>
                <a:endParaRPr lang="ar-SA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BCCF0A75-575D-E646-681E-863BA0991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46" y="4044066"/>
                <a:ext cx="305053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F3EBD76-4FB1-4364-1C10-E44250BE634A}"/>
              </a:ext>
            </a:extLst>
          </p:cNvPr>
          <p:cNvSpPr txBox="1"/>
          <p:nvPr/>
        </p:nvSpPr>
        <p:spPr>
          <a:xfrm>
            <a:off x="1197427" y="4556123"/>
            <a:ext cx="40246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cs typeface="+mj-cs"/>
              </a:rPr>
              <a:t>للدالة قيمة </a:t>
            </a:r>
            <a:r>
              <a:rPr lang="ar-SA" sz="2800" b="1" dirty="0">
                <a:solidFill>
                  <a:srgbClr val="00B050"/>
                </a:solidFill>
                <a:cs typeface="+mj-cs"/>
              </a:rPr>
              <a:t>عظمى محلية </a:t>
            </a:r>
            <a:r>
              <a:rPr lang="ar-SA" sz="2800" b="1" dirty="0">
                <a:cs typeface="+mj-cs"/>
              </a:rPr>
              <a:t>عند</a:t>
            </a:r>
            <a:endParaRPr lang="ar-S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DB40393E-AB8B-C44F-CE28-A9E879AE569C}"/>
                  </a:ext>
                </a:extLst>
              </p:cNvPr>
              <p:cNvSpPr txBox="1"/>
              <p:nvPr/>
            </p:nvSpPr>
            <p:spPr>
              <a:xfrm>
                <a:off x="1912388" y="4979080"/>
                <a:ext cx="125590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DB40393E-AB8B-C44F-CE28-A9E879AE5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388" y="4979080"/>
                <a:ext cx="125590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EF2829A-EC3B-4D6C-3008-EDE28201B815}"/>
              </a:ext>
            </a:extLst>
          </p:cNvPr>
          <p:cNvSpPr txBox="1"/>
          <p:nvPr/>
        </p:nvSpPr>
        <p:spPr>
          <a:xfrm>
            <a:off x="3331101" y="5367341"/>
            <a:ext cx="1410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cs typeface="+mj-cs"/>
              </a:rPr>
              <a:t>ومقدارها</a:t>
            </a:r>
            <a:endParaRPr lang="ar-S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5ECB4B2F-851E-A6D0-FC97-2753EED20273}"/>
                  </a:ext>
                </a:extLst>
              </p:cNvPr>
              <p:cNvSpPr txBox="1"/>
              <p:nvPr/>
            </p:nvSpPr>
            <p:spPr>
              <a:xfrm>
                <a:off x="1439745" y="5400735"/>
                <a:ext cx="18913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SA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5ECB4B2F-851E-A6D0-FC97-2753EED20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745" y="5400735"/>
                <a:ext cx="189135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36CB96B-8C6E-578D-4F67-98EE670DDA34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070ABE1-D5E2-DD47-CC35-39996A53D8B1}"/>
              </a:ext>
            </a:extLst>
          </p:cNvPr>
          <p:cNvSpPr txBox="1"/>
          <p:nvPr/>
        </p:nvSpPr>
        <p:spPr>
          <a:xfrm>
            <a:off x="3445348" y="4030453"/>
            <a:ext cx="1410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cs typeface="+mj-cs"/>
              </a:rPr>
              <a:t>ومقدارها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360675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1" grpId="0"/>
      <p:bldP spid="12" grpId="0"/>
      <p:bldP spid="13" grpId="0"/>
      <p:bldP spid="14" grpId="0"/>
      <p:bldP spid="20" grpId="0"/>
      <p:bldP spid="21" grpId="0"/>
      <p:bldP spid="22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826334C-52AA-46B2-BE0C-044D024C0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8" y="1518179"/>
            <a:ext cx="8593313" cy="954151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53B4061D-4020-491B-A976-F03F82F380BE}"/>
              </a:ext>
            </a:extLst>
          </p:cNvPr>
          <p:cNvGrpSpPr/>
          <p:nvPr/>
        </p:nvGrpSpPr>
        <p:grpSpPr>
          <a:xfrm>
            <a:off x="363894" y="2569987"/>
            <a:ext cx="8772969" cy="3901834"/>
            <a:chOff x="821994" y="2569987"/>
            <a:chExt cx="8314870" cy="3901834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B9B2E835-5FE6-47F4-8290-38522F72E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94" y="2569987"/>
              <a:ext cx="8314870" cy="3901834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014E1F19-3C45-4700-89EF-38ABE37F7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202" y="3146815"/>
              <a:ext cx="4618130" cy="3152888"/>
            </a:xfrm>
            <a:prstGeom prst="rect">
              <a:avLst/>
            </a:prstGeom>
          </p:spPr>
        </p:pic>
      </p:grp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B36AAEC-26AA-E70E-474C-D86A0DE5BBD0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223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3771210-C0BE-4F55-8CFF-577E29DBA98D}"/>
              </a:ext>
            </a:extLst>
          </p:cNvPr>
          <p:cNvSpPr txBox="1"/>
          <p:nvPr/>
        </p:nvSpPr>
        <p:spPr>
          <a:xfrm>
            <a:off x="5814874" y="1322775"/>
            <a:ext cx="356882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ملاحظة 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2B7F850-66A1-4EDC-9C33-F45E2E75A4A8}"/>
              </a:ext>
            </a:extLst>
          </p:cNvPr>
          <p:cNvSpPr txBox="1"/>
          <p:nvPr/>
        </p:nvSpPr>
        <p:spPr>
          <a:xfrm>
            <a:off x="727969" y="2169161"/>
            <a:ext cx="84882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اذا كان متوسط معدل التغير على فترة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موجباً</a:t>
            </a:r>
            <a:r>
              <a:rPr lang="ar-S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1A617B2-C9FB-4969-BD97-59081E67719F}"/>
              </a:ext>
            </a:extLst>
          </p:cNvPr>
          <p:cNvSpPr txBox="1"/>
          <p:nvPr/>
        </p:nvSpPr>
        <p:spPr>
          <a:xfrm>
            <a:off x="946951" y="2692763"/>
            <a:ext cx="84882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فإن الدالة تكون 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متزايدة</a:t>
            </a:r>
            <a:r>
              <a:rPr lang="ar-S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الفترة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6F20088-963C-49DD-A86A-0F22775C0671}"/>
              </a:ext>
            </a:extLst>
          </p:cNvPr>
          <p:cNvSpPr txBox="1"/>
          <p:nvPr/>
        </p:nvSpPr>
        <p:spPr>
          <a:xfrm>
            <a:off x="727969" y="3665079"/>
            <a:ext cx="84882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وأما اذا كان متوسط معدل التغير على فترة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سالباً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BA5FB21-C1DF-49FC-9D8E-E3D5BDBAF96C}"/>
              </a:ext>
            </a:extLst>
          </p:cNvPr>
          <p:cNvSpPr txBox="1"/>
          <p:nvPr/>
        </p:nvSpPr>
        <p:spPr>
          <a:xfrm>
            <a:off x="946951" y="4188681"/>
            <a:ext cx="84882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فإن الدالة تكون 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متناقصة </a:t>
            </a:r>
            <a:r>
              <a:rPr lang="ar-S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الفترة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63EEAD82-7BD8-173D-4236-704FFCA2311F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658C2E4-7BCC-48AA-B0F5-09304191B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08" y="1513701"/>
            <a:ext cx="1625776" cy="4425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1B1AC74-5E1B-4B89-941C-28D759C04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4" y="1618313"/>
            <a:ext cx="2834886" cy="36579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7DA3495-DE99-469B-B26C-BF2607301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96" y="2782189"/>
            <a:ext cx="1902698" cy="58495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0278392-B891-40A8-BF79-DC9ECFFB7C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3"/>
          <a:stretch/>
        </p:blipFill>
        <p:spPr>
          <a:xfrm>
            <a:off x="4292082" y="2053876"/>
            <a:ext cx="5531812" cy="3657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A38A70-E65A-45C8-8BED-5D66EA5866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8" y="3397460"/>
            <a:ext cx="8788080" cy="381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B01AACCB-2107-4EC9-B658-01DC72669D8B}"/>
                  </a:ext>
                </a:extLst>
              </p:cNvPr>
              <p:cNvSpPr txBox="1"/>
              <p:nvPr/>
            </p:nvSpPr>
            <p:spPr>
              <a:xfrm>
                <a:off x="1580445" y="1397902"/>
                <a:ext cx="3416455" cy="7741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SA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𝒔𝒆𝒄</m:t>
                        </m:r>
                      </m:sub>
                    </m:sSub>
                  </m:oMath>
                </a14:m>
                <a:r>
                  <a:rPr lang="en-US" sz="2800" b="1" i="0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 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baseline="-25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B01AACCB-2107-4EC9-B658-01DC72669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445" y="1397902"/>
                <a:ext cx="3416455" cy="7741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64D05317-597B-485B-938E-B3CA4D5084B1}"/>
                  </a:ext>
                </a:extLst>
              </p:cNvPr>
              <p:cNvSpPr txBox="1"/>
              <p:nvPr/>
            </p:nvSpPr>
            <p:spPr>
              <a:xfrm>
                <a:off x="4163883" y="2574337"/>
                <a:ext cx="375731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baseline="-250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64D05317-597B-485B-938E-B3CA4D508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883" y="2574337"/>
                <a:ext cx="3757313" cy="461665"/>
              </a:xfrm>
              <a:prstGeom prst="rect">
                <a:avLst/>
              </a:prstGeom>
              <a:blipFill>
                <a:blip r:embed="rId1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صورة 30">
            <a:extLst>
              <a:ext uri="{FF2B5EF4-FFF2-40B4-BE49-F238E27FC236}">
                <a16:creationId xmlns:a16="http://schemas.microsoft.com/office/drawing/2014/main" id="{43664958-3C9C-439C-9149-BFD0D97941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921876"/>
            <a:ext cx="9109331" cy="2803735"/>
          </a:xfrm>
          <a:prstGeom prst="rect">
            <a:avLst/>
          </a:prstGeom>
        </p:spPr>
      </p:pic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E123484-C616-2519-E799-A041847402E9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263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1A0F28F4-8C13-49B8-AC02-C5B9D6B2C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282" y="1414711"/>
            <a:ext cx="3046247" cy="535719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86B9324-F7F3-4276-8546-E1588F293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73" y="1414710"/>
            <a:ext cx="3646155" cy="53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658C2E4-7BCC-48AA-B0F5-09304191B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08" y="1513701"/>
            <a:ext cx="1625776" cy="4425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1B1AC74-5E1B-4B89-941C-28D759C04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4" y="1618313"/>
            <a:ext cx="2834886" cy="36579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0278392-B891-40A8-BF79-DC9ECFFB7C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3"/>
          <a:stretch/>
        </p:blipFill>
        <p:spPr>
          <a:xfrm>
            <a:off x="3247043" y="2053876"/>
            <a:ext cx="6576851" cy="365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B01AACCB-2107-4EC9-B658-01DC72669D8B}"/>
                  </a:ext>
                </a:extLst>
              </p:cNvPr>
              <p:cNvSpPr txBox="1"/>
              <p:nvPr/>
            </p:nvSpPr>
            <p:spPr>
              <a:xfrm>
                <a:off x="1631980" y="1427011"/>
                <a:ext cx="3416455" cy="7741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SA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𝒔𝒆𝒄</m:t>
                        </m:r>
                      </m:sub>
                    </m:sSub>
                  </m:oMath>
                </a14:m>
                <a:r>
                  <a:rPr lang="en-US" sz="2800" b="1" i="0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 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baseline="-25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B01AACCB-2107-4EC9-B658-01DC72669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980" y="1427011"/>
                <a:ext cx="3416455" cy="7741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64D05317-597B-485B-938E-B3CA4D5084B1}"/>
                  </a:ext>
                </a:extLst>
              </p:cNvPr>
              <p:cNvSpPr txBox="1"/>
              <p:nvPr/>
            </p:nvSpPr>
            <p:spPr>
              <a:xfrm>
                <a:off x="3987275" y="2517325"/>
                <a:ext cx="375731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baseline="-250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64D05317-597B-485B-938E-B3CA4D508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275" y="2517325"/>
                <a:ext cx="3757313" cy="461665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صورة 4">
            <a:extLst>
              <a:ext uri="{FF2B5EF4-FFF2-40B4-BE49-F238E27FC236}">
                <a16:creationId xmlns:a16="http://schemas.microsoft.com/office/drawing/2014/main" id="{07D4C170-8208-47F5-A244-B2C419EB7D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08" y="2489439"/>
            <a:ext cx="1920266" cy="58293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0A27DB3-916C-4857-AE03-9D40E0A447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43" y="3289298"/>
            <a:ext cx="6342364" cy="299020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AE447EA8-5B17-495E-9340-969018E297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9" y="3429000"/>
            <a:ext cx="3114829" cy="2530059"/>
          </a:xfrm>
          <a:prstGeom prst="rect">
            <a:avLst/>
          </a:prstGeom>
        </p:spPr>
      </p:pic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D5C5105-038E-6D3D-F88E-EC7783CB2A5E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85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FD383A9-84E8-40A2-B26F-D07BA576A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07" y="1413636"/>
            <a:ext cx="1954689" cy="43237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979C8F5-798A-4D88-AC7D-9AA620A63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54" y="1790008"/>
            <a:ext cx="3443502" cy="47185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D9F403-E51E-4268-B862-4A083EDA9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6" y="2275603"/>
            <a:ext cx="7854262" cy="884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5B79A4E9-05E7-4316-BA30-E2EF5010BFC2}"/>
                  </a:ext>
                </a:extLst>
              </p:cNvPr>
              <p:cNvSpPr txBox="1"/>
              <p:nvPr/>
            </p:nvSpPr>
            <p:spPr>
              <a:xfrm>
                <a:off x="599295" y="1434031"/>
                <a:ext cx="3416455" cy="7741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SA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𝒔𝒆𝒄</m:t>
                        </m:r>
                      </m:sub>
                    </m:sSub>
                  </m:oMath>
                </a14:m>
                <a:r>
                  <a:rPr lang="en-US" sz="2800" b="1" i="0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 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baseline="-25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5B79A4E9-05E7-4316-BA30-E2EF5010B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5" y="1434031"/>
                <a:ext cx="3416455" cy="7741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CA0B5D6-FEF7-4EB4-AFFE-FC3A65C366D1}"/>
                  </a:ext>
                </a:extLst>
              </p:cNvPr>
              <p:cNvSpPr txBox="1"/>
              <p:nvPr/>
            </p:nvSpPr>
            <p:spPr>
              <a:xfrm>
                <a:off x="3634043" y="3089321"/>
                <a:ext cx="375731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baseline="-250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,   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CA0B5D6-FEF7-4EB4-AFFE-FC3A65C36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043" y="3089321"/>
                <a:ext cx="3757313" cy="461665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1E23AECA-3639-426C-B346-BD5C49E57E3F}"/>
                  </a:ext>
                </a:extLst>
              </p:cNvPr>
              <p:cNvSpPr txBox="1"/>
              <p:nvPr/>
            </p:nvSpPr>
            <p:spPr>
              <a:xfrm>
                <a:off x="95935" y="3657907"/>
                <a:ext cx="8549196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baseline="-25000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1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1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1E23AECA-3639-426C-B346-BD5C49E57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5" y="3657907"/>
                <a:ext cx="854919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C6E141F1-BCD0-40F0-B6AC-97AA460A2683}"/>
                  </a:ext>
                </a:extLst>
              </p:cNvPr>
              <p:cNvSpPr txBox="1"/>
              <p:nvPr/>
            </p:nvSpPr>
            <p:spPr>
              <a:xfrm>
                <a:off x="8372635" y="3730180"/>
                <a:ext cx="104640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32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C6E141F1-BCD0-40F0-B6AC-97AA460A2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635" y="3730180"/>
                <a:ext cx="1046402" cy="584775"/>
              </a:xfrm>
              <a:prstGeom prst="rect">
                <a:avLst/>
              </a:prstGeom>
              <a:blipFill>
                <a:blip r:embed="rId10"/>
                <a:stretch>
                  <a:fillRect r="-1744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8A3AF029-DEA6-4B2F-8E12-6A462312A038}"/>
                  </a:ext>
                </a:extLst>
              </p:cNvPr>
              <p:cNvSpPr txBox="1"/>
              <p:nvPr/>
            </p:nvSpPr>
            <p:spPr>
              <a:xfrm>
                <a:off x="175160" y="4622965"/>
                <a:ext cx="8209078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1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1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8A3AF029-DEA6-4B2F-8E12-6A462312A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60" y="4622965"/>
                <a:ext cx="8209078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5766F5B0-E929-468F-8CBC-EF7BF60B969F}"/>
                  </a:ext>
                </a:extLst>
              </p:cNvPr>
              <p:cNvSpPr txBox="1"/>
              <p:nvPr/>
            </p:nvSpPr>
            <p:spPr>
              <a:xfrm>
                <a:off x="8190277" y="4642330"/>
                <a:ext cx="122876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5766F5B0-E929-468F-8CBC-EF7BF60B9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277" y="4642330"/>
                <a:ext cx="122876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6F3393D6-1A22-4483-B72C-6A1333C3D9DA}"/>
                  </a:ext>
                </a:extLst>
              </p:cNvPr>
              <p:cNvSpPr txBox="1"/>
              <p:nvPr/>
            </p:nvSpPr>
            <p:spPr>
              <a:xfrm>
                <a:off x="522509" y="5548099"/>
                <a:ext cx="4341054" cy="871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SA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𝒔𝒆𝒄</m:t>
                        </m:r>
                      </m:sub>
                    </m:sSub>
                  </m:oMath>
                </a14:m>
                <a:r>
                  <a:rPr lang="en-US" sz="3200" b="1" i="0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)  </m:t>
                        </m:r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baseline="-25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dirty="0" smtClean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6F3393D6-1A22-4483-B72C-6A1333C3D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09" y="5548099"/>
                <a:ext cx="4341054" cy="871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16FB318B-1B35-48D3-B031-7B5F99CC0452}"/>
                  </a:ext>
                </a:extLst>
              </p:cNvPr>
              <p:cNvSpPr txBox="1"/>
              <p:nvPr/>
            </p:nvSpPr>
            <p:spPr>
              <a:xfrm>
                <a:off x="3242633" y="5382721"/>
                <a:ext cx="3416455" cy="10303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dirty="0" smtClean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16FB318B-1B35-48D3-B031-7B5F99CC0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633" y="5382721"/>
                <a:ext cx="3416455" cy="10303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85E4B52F-1BF5-4414-9514-B3DB44A15165}"/>
                  </a:ext>
                </a:extLst>
              </p:cNvPr>
              <p:cNvSpPr txBox="1"/>
              <p:nvPr/>
            </p:nvSpPr>
            <p:spPr>
              <a:xfrm>
                <a:off x="6099679" y="5605506"/>
                <a:ext cx="122876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85E4B52F-1BF5-4414-9514-B3DB44A15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79" y="5605506"/>
                <a:ext cx="1228760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C68D45C-E15F-3815-B9B6-5A2E5AA4EC05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398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E27B4-11DA-0A5A-EDBA-509DF86EE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CED36920-C59B-ED41-C27F-06B61E8558D4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3EA5CC1A-4719-F4FD-2E4D-B529554CE4C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52DCCF7A-8A7D-FD15-4544-767113727183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713D32B8-BB0A-61AC-4747-CBDF089BB20D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D44EBF96-0DD9-9817-3CB1-6F3CC06020CF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0547FD28-70CF-2390-1B76-3180F4A73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D315E94-3219-3C57-7313-EE4AB94F0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07" y="1413636"/>
            <a:ext cx="1954689" cy="43237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256D793-2C01-1B5E-117A-6B6B7130F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61" y="1368668"/>
            <a:ext cx="2599228" cy="47185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8C1A580-C597-3597-D28F-B8A8D3C44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80" y="1840518"/>
            <a:ext cx="5376982" cy="605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F716DF70-0F2F-C626-6961-D66CEB6BEFD2}"/>
                  </a:ext>
                </a:extLst>
              </p:cNvPr>
              <p:cNvSpPr txBox="1"/>
              <p:nvPr/>
            </p:nvSpPr>
            <p:spPr>
              <a:xfrm>
                <a:off x="599295" y="1434031"/>
                <a:ext cx="4322899" cy="871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SA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𝒔𝒆𝒄</m:t>
                        </m:r>
                      </m:sub>
                    </m:sSub>
                  </m:oMath>
                </a14:m>
                <a:r>
                  <a:rPr lang="en-US" sz="3200" b="1" i="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)  </m:t>
                        </m:r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dirty="0" smtClean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F716DF70-0F2F-C626-6961-D66CEB6BE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5" y="1434031"/>
                <a:ext cx="4322899" cy="871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F7E6C28-B152-9F95-3256-F971ABA04F41}"/>
                  </a:ext>
                </a:extLst>
              </p:cNvPr>
              <p:cNvSpPr txBox="1"/>
              <p:nvPr/>
            </p:nvSpPr>
            <p:spPr>
              <a:xfrm>
                <a:off x="4805265" y="2485943"/>
                <a:ext cx="508996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F7E6C28-B152-9F95-3256-F971ABA04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265" y="2485943"/>
                <a:ext cx="508996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FEA71303-548E-5BEB-55F4-733B09F9E32D}"/>
                  </a:ext>
                </a:extLst>
              </p:cNvPr>
              <p:cNvSpPr txBox="1"/>
              <p:nvPr/>
            </p:nvSpPr>
            <p:spPr>
              <a:xfrm>
                <a:off x="479276" y="2916827"/>
                <a:ext cx="3094348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FEA71303-548E-5BEB-55F4-733B09F9E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76" y="2916827"/>
                <a:ext cx="309434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923C3259-341F-102D-DC62-AFAE248C8886}"/>
                  </a:ext>
                </a:extLst>
              </p:cNvPr>
              <p:cNvSpPr txBox="1"/>
              <p:nvPr/>
            </p:nvSpPr>
            <p:spPr>
              <a:xfrm>
                <a:off x="3311605" y="2940832"/>
                <a:ext cx="104640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923C3259-341F-102D-DC62-AFAE248C8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605" y="2940832"/>
                <a:ext cx="104640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4CF48F0E-F2CB-AFF0-7291-2E7F419F347B}"/>
                  </a:ext>
                </a:extLst>
              </p:cNvPr>
              <p:cNvSpPr txBox="1"/>
              <p:nvPr/>
            </p:nvSpPr>
            <p:spPr>
              <a:xfrm>
                <a:off x="346453" y="3640098"/>
                <a:ext cx="269937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baseline="-250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4CF48F0E-F2CB-AFF0-7291-2E7F419F3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53" y="3640098"/>
                <a:ext cx="269937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181C57AD-F7F5-22E7-32B2-6735392A21C6}"/>
                  </a:ext>
                </a:extLst>
              </p:cNvPr>
              <p:cNvSpPr txBox="1"/>
              <p:nvPr/>
            </p:nvSpPr>
            <p:spPr>
              <a:xfrm>
                <a:off x="2606046" y="3679346"/>
                <a:ext cx="122876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181C57AD-F7F5-22E7-32B2-6735392A2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046" y="3679346"/>
                <a:ext cx="122876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0D79B63B-D726-D958-B8EC-A9FDA63C680D}"/>
                  </a:ext>
                </a:extLst>
              </p:cNvPr>
              <p:cNvSpPr txBox="1"/>
              <p:nvPr/>
            </p:nvSpPr>
            <p:spPr>
              <a:xfrm>
                <a:off x="346453" y="4733594"/>
                <a:ext cx="3416455" cy="10303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𝒔𝒆𝒄</m:t>
                          </m:r>
                        </m:sub>
                      </m:sSub>
                      <m:r>
                        <a:rPr lang="en-US" sz="32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dirty="0" smtClean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0D79B63B-D726-D958-B8EC-A9FDA63C6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53" y="4733594"/>
                <a:ext cx="3416455" cy="10303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F5266189-146E-5E8B-06F5-55242BF19B0E}"/>
                  </a:ext>
                </a:extLst>
              </p:cNvPr>
              <p:cNvSpPr txBox="1"/>
              <p:nvPr/>
            </p:nvSpPr>
            <p:spPr>
              <a:xfrm>
                <a:off x="3399453" y="5003034"/>
                <a:ext cx="122876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F5266189-146E-5E8B-06F5-55242BF19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3" y="5003034"/>
                <a:ext cx="122876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FD86D3E-6C1F-9172-4AE1-88589683A3FD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218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FD383A9-84E8-40A2-B26F-D07BA576A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69" y="1618368"/>
            <a:ext cx="1954689" cy="43237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979C8F5-798A-4D88-AC7D-9AA620A63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37" y="1561965"/>
            <a:ext cx="3443502" cy="471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5B79A4E9-05E7-4316-BA30-E2EF5010BFC2}"/>
                  </a:ext>
                </a:extLst>
              </p:cNvPr>
              <p:cNvSpPr txBox="1"/>
              <p:nvPr/>
            </p:nvSpPr>
            <p:spPr>
              <a:xfrm>
                <a:off x="782362" y="1599434"/>
                <a:ext cx="3416455" cy="7741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SA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𝒔𝒆𝒄</m:t>
                        </m:r>
                      </m:sub>
                    </m:sSub>
                  </m:oMath>
                </a14:m>
                <a:r>
                  <a:rPr lang="en-US" sz="2800" b="1" i="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 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baseline="-25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5B79A4E9-05E7-4316-BA30-E2EF5010B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62" y="1599434"/>
                <a:ext cx="3416455" cy="774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CA0B5D6-FEF7-4EB4-AFFE-FC3A65C366D1}"/>
                  </a:ext>
                </a:extLst>
              </p:cNvPr>
              <p:cNvSpPr txBox="1"/>
              <p:nvPr/>
            </p:nvSpPr>
            <p:spPr>
              <a:xfrm>
                <a:off x="1649283" y="2829086"/>
                <a:ext cx="762257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,           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CA0B5D6-FEF7-4EB4-AFFE-FC3A65C36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283" y="2829086"/>
                <a:ext cx="76225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1E23AECA-3639-426C-B346-BD5C49E57E3F}"/>
                  </a:ext>
                </a:extLst>
              </p:cNvPr>
              <p:cNvSpPr txBox="1"/>
              <p:nvPr/>
            </p:nvSpPr>
            <p:spPr>
              <a:xfrm>
                <a:off x="162858" y="3552947"/>
                <a:ext cx="8617288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baseline="-25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3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3200" b="1" i="1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3200" b="1" i="1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1E23AECA-3639-426C-B346-BD5C49E57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58" y="3552947"/>
                <a:ext cx="861728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C6E141F1-BCD0-40F0-B6AC-97AA460A2683}"/>
                  </a:ext>
                </a:extLst>
              </p:cNvPr>
              <p:cNvSpPr txBox="1"/>
              <p:nvPr/>
            </p:nvSpPr>
            <p:spPr>
              <a:xfrm>
                <a:off x="8180688" y="3606982"/>
                <a:ext cx="167683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𝟒𝟓𝟓</m:t>
                      </m:r>
                    </m:oMath>
                  </m:oMathPara>
                </a14:m>
                <a:endParaRPr lang="en-US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C6E141F1-BCD0-40F0-B6AC-97AA460A2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688" y="3606982"/>
                <a:ext cx="167683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8A3AF029-DEA6-4B2F-8E12-6A462312A038}"/>
                  </a:ext>
                </a:extLst>
              </p:cNvPr>
              <p:cNvSpPr txBox="1"/>
              <p:nvPr/>
            </p:nvSpPr>
            <p:spPr>
              <a:xfrm>
                <a:off x="182958" y="4377225"/>
                <a:ext cx="811186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baseline="-2500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200" b="1" i="1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200" b="1" i="1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8A3AF029-DEA6-4B2F-8E12-6A462312A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58" y="4377225"/>
                <a:ext cx="811186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5766F5B0-E929-468F-8CBC-EF7BF60B969F}"/>
                  </a:ext>
                </a:extLst>
              </p:cNvPr>
              <p:cNvSpPr txBox="1"/>
              <p:nvPr/>
            </p:nvSpPr>
            <p:spPr>
              <a:xfrm>
                <a:off x="7757806" y="4266787"/>
                <a:ext cx="196905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5766F5B0-E929-468F-8CBC-EF7BF60B9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06" y="4266787"/>
                <a:ext cx="196905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6F3393D6-1A22-4483-B72C-6A1333C3D9DA}"/>
                  </a:ext>
                </a:extLst>
              </p:cNvPr>
              <p:cNvSpPr txBox="1"/>
              <p:nvPr/>
            </p:nvSpPr>
            <p:spPr>
              <a:xfrm>
                <a:off x="382506" y="5384980"/>
                <a:ext cx="5474772" cy="871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SA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𝒔𝒆𝒄</m:t>
                        </m:r>
                      </m:sub>
                    </m:sSub>
                  </m:oMath>
                </a14:m>
                <a:r>
                  <a:rPr lang="en-US" sz="3200" b="1" i="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)  </m:t>
                        </m:r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baseline="-25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dirty="0" smtClean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6F3393D6-1A22-4483-B72C-6A1333C3D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06" y="5384980"/>
                <a:ext cx="5474772" cy="871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16FB318B-1B35-48D3-B031-7B5F99CC0452}"/>
                  </a:ext>
                </a:extLst>
              </p:cNvPr>
              <p:cNvSpPr txBox="1"/>
              <p:nvPr/>
            </p:nvSpPr>
            <p:spPr>
              <a:xfrm>
                <a:off x="6143125" y="5293241"/>
                <a:ext cx="2129848" cy="10145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𝟒𝟒𝟎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dirty="0" smtClean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  <m:r>
                            <a:rPr lang="en-US" sz="32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16FB318B-1B35-48D3-B031-7B5F99CC0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125" y="5293241"/>
                <a:ext cx="2129848" cy="10145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32B9D868-BFFA-432D-94AE-1041DF5713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7" y="2140747"/>
            <a:ext cx="6274532" cy="744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64601902-7803-4B1A-81B9-BEB5CA446BB2}"/>
                  </a:ext>
                </a:extLst>
              </p:cNvPr>
              <p:cNvSpPr txBox="1"/>
              <p:nvPr/>
            </p:nvSpPr>
            <p:spPr>
              <a:xfrm>
                <a:off x="3580192" y="5270626"/>
                <a:ext cx="3009401" cy="11148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dirty="0" smtClean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64601902-7803-4B1A-81B9-BEB5CA446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192" y="5270626"/>
                <a:ext cx="3009401" cy="111485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99A2448-DABE-5EFD-8298-7D89D5CD7CE6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2E607897-3D0E-4504-9F9C-C301748256B1}"/>
                  </a:ext>
                </a:extLst>
              </p:cNvPr>
              <p:cNvSpPr txBox="1"/>
              <p:nvPr/>
            </p:nvSpPr>
            <p:spPr>
              <a:xfrm>
                <a:off x="7808871" y="5522292"/>
                <a:ext cx="135807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𝟐𝟐𝟎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2E607897-3D0E-4504-9F9C-C30174825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871" y="5522292"/>
                <a:ext cx="1358070" cy="584775"/>
              </a:xfrm>
              <a:prstGeom prst="rect">
                <a:avLst/>
              </a:prstGeom>
              <a:blipFill>
                <a:blip r:embed="rId16"/>
                <a:stretch>
                  <a:fillRect r="-1210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4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8DC24-B182-06CE-6071-63AAC3FD3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79E197C6-4012-54F5-FE69-6F8031FBA560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10725E-D049-554B-2921-C9E89FDBB30A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31052813-1D39-DF93-0E29-CA325E60F6F1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EB350D76-9364-4503-EF5B-4B5F3FE5221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CDDD1F91-E78D-8B70-4A57-58196CC83C3A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B933B6CD-9DFA-4BE4-0786-14CAA7BE7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E87CF23-91BB-8087-C514-0BF5AAF5A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69" y="1618368"/>
            <a:ext cx="1954689" cy="43237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A0D2AD1-511B-2CCD-CB81-B77CD6095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37" y="1561965"/>
            <a:ext cx="3443502" cy="471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61E00AFA-7236-05DC-F263-74D3689250CE}"/>
                  </a:ext>
                </a:extLst>
              </p:cNvPr>
              <p:cNvSpPr txBox="1"/>
              <p:nvPr/>
            </p:nvSpPr>
            <p:spPr>
              <a:xfrm>
                <a:off x="782362" y="1599434"/>
                <a:ext cx="3416455" cy="7741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SA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𝒔𝒆𝒄</m:t>
                        </m:r>
                      </m:sub>
                    </m:sSub>
                  </m:oMath>
                </a14:m>
                <a:r>
                  <a:rPr lang="en-US" sz="2800" b="1" i="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 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baseline="-25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61E00AFA-7236-05DC-F263-74D368925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62" y="1599434"/>
                <a:ext cx="3416455" cy="774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956ADC16-1362-8402-5891-F2BF95B0F1DA}"/>
                  </a:ext>
                </a:extLst>
              </p:cNvPr>
              <p:cNvSpPr txBox="1"/>
              <p:nvPr/>
            </p:nvSpPr>
            <p:spPr>
              <a:xfrm>
                <a:off x="975337" y="2632639"/>
                <a:ext cx="762257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956ADC16-1362-8402-5891-F2BF95B0F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37" y="2632639"/>
                <a:ext cx="76225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18D899E9-39D9-B017-1A72-A27FC4FAD1EC}"/>
                  </a:ext>
                </a:extLst>
              </p:cNvPr>
              <p:cNvSpPr txBox="1"/>
              <p:nvPr/>
            </p:nvSpPr>
            <p:spPr>
              <a:xfrm>
                <a:off x="270529" y="3310300"/>
                <a:ext cx="324158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baseline="-25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3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18D899E9-39D9-B017-1A72-A27FC4FA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29" y="3310300"/>
                <a:ext cx="324158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07A5A588-DEE5-8CB3-E450-C6B5301457D6}"/>
                  </a:ext>
                </a:extLst>
              </p:cNvPr>
              <p:cNvSpPr txBox="1"/>
              <p:nvPr/>
            </p:nvSpPr>
            <p:spPr>
              <a:xfrm>
                <a:off x="2997422" y="3319113"/>
                <a:ext cx="167683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𝟒𝟓𝟓</m:t>
                      </m:r>
                    </m:oMath>
                  </m:oMathPara>
                </a14:m>
                <a:endParaRPr lang="en-US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07A5A588-DEE5-8CB3-E450-C6B530145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422" y="3319113"/>
                <a:ext cx="167683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C5CA2559-7B66-8E07-C6A5-6AF0CB8A5EB3}"/>
                  </a:ext>
                </a:extLst>
              </p:cNvPr>
              <p:cNvSpPr txBox="1"/>
              <p:nvPr/>
            </p:nvSpPr>
            <p:spPr>
              <a:xfrm>
                <a:off x="283748" y="3943610"/>
                <a:ext cx="339381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baseline="-2500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2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C5CA2559-7B66-8E07-C6A5-6AF0CB8A5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48" y="3943610"/>
                <a:ext cx="339381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0A90F6E8-F4B8-37A3-7A08-2DA2F4316936}"/>
                  </a:ext>
                </a:extLst>
              </p:cNvPr>
              <p:cNvSpPr txBox="1"/>
              <p:nvPr/>
            </p:nvSpPr>
            <p:spPr>
              <a:xfrm>
                <a:off x="3512118" y="3919275"/>
                <a:ext cx="100363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0A90F6E8-F4B8-37A3-7A08-2DA2F4316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18" y="3919275"/>
                <a:ext cx="1003639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1076EB90-BC49-6687-30BE-B93AFA6347A5}"/>
                  </a:ext>
                </a:extLst>
              </p:cNvPr>
              <p:cNvSpPr txBox="1"/>
              <p:nvPr/>
            </p:nvSpPr>
            <p:spPr>
              <a:xfrm>
                <a:off x="3456135" y="4734098"/>
                <a:ext cx="2129848" cy="10145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𝟒𝟒𝟎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dirty="0" smtClean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  <m:r>
                            <a:rPr lang="en-US" sz="32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1076EB90-BC49-6687-30BE-B93AFA634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135" y="4734098"/>
                <a:ext cx="2129848" cy="10145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13687EBD-34A0-AF8A-8C2B-9D90F2ACF7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33" y="2140747"/>
            <a:ext cx="4352426" cy="516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661470C4-8854-16C3-29BE-AD5F391BB830}"/>
                  </a:ext>
                </a:extLst>
              </p:cNvPr>
              <p:cNvSpPr txBox="1"/>
              <p:nvPr/>
            </p:nvSpPr>
            <p:spPr>
              <a:xfrm>
                <a:off x="-7557" y="4831755"/>
                <a:ext cx="4376094" cy="9870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𝒔𝒆𝒄</m:t>
                          </m:r>
                        </m:sub>
                      </m:sSub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661470C4-8854-16C3-29BE-AD5F391BB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57" y="4831755"/>
                <a:ext cx="4376094" cy="9870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BF90629-7755-B361-1101-2D743F2BF5CA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250AB148-2E65-1C25-69FF-5ABB06EE4D5D}"/>
                  </a:ext>
                </a:extLst>
              </p:cNvPr>
              <p:cNvSpPr txBox="1"/>
              <p:nvPr/>
            </p:nvSpPr>
            <p:spPr>
              <a:xfrm>
                <a:off x="5503066" y="5003647"/>
                <a:ext cx="135807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𝟐𝟐𝟎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250AB148-2E65-1C25-69FF-5ABB06EE4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6" y="5003647"/>
                <a:ext cx="1358070" cy="584775"/>
              </a:xfrm>
              <a:prstGeom prst="rect">
                <a:avLst/>
              </a:prstGeom>
              <a:blipFill>
                <a:blip r:embed="rId15"/>
                <a:stretch>
                  <a:fillRect r="-116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8" grpId="0"/>
      <p:bldP spid="30" grpId="0"/>
      <p:bldP spid="32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5C15F-2EDE-97DB-8EDB-B014323A0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709B768E-6FC7-80B2-08F3-9F554F8AE1CD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898438EA-73FD-AE32-9024-E353F0CB5FAC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F74A9CDB-0A1E-DE0A-4019-84E6598100ED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FF98699F-0BBC-273E-2A25-3D682068290D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8D6EA4C1-4EFB-D886-80CD-F46E360F1A5E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8AA9D3E4-7E03-5A71-30FF-A39A8BB11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EB4A0B5-078C-A327-D7AC-51FFA5031B20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50CA4A1-A243-AC9B-986F-A3FBB1FEE7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137" t="1864" r="662" b="19076"/>
          <a:stretch>
            <a:fillRect/>
          </a:stretch>
        </p:blipFill>
        <p:spPr>
          <a:xfrm>
            <a:off x="2933143" y="2188382"/>
            <a:ext cx="6936192" cy="387604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E2D5052-9F9E-CC3D-BD64-2AFA4024B25F}"/>
              </a:ext>
            </a:extLst>
          </p:cNvPr>
          <p:cNvSpPr/>
          <p:nvPr/>
        </p:nvSpPr>
        <p:spPr>
          <a:xfrm>
            <a:off x="6633273" y="1542994"/>
            <a:ext cx="2000420" cy="469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1" dirty="0"/>
              <a:t>أسئلة تحصيلي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A0A78F6F-DCEA-7FD2-963A-A3B763716F79}"/>
                  </a:ext>
                </a:extLst>
              </p:cNvPr>
              <p:cNvSpPr txBox="1"/>
              <p:nvPr/>
            </p:nvSpPr>
            <p:spPr>
              <a:xfrm>
                <a:off x="898955" y="1394374"/>
                <a:ext cx="2629088" cy="7861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𝒔𝒆𝒄</m:t>
                          </m:r>
                        </m:sub>
                      </m:sSub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A0A78F6F-DCEA-7FD2-963A-A3B763716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55" y="1394374"/>
                <a:ext cx="2629088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63AF75E9-ED30-FD96-0C21-25BAC109E741}"/>
                  </a:ext>
                </a:extLst>
              </p:cNvPr>
              <p:cNvSpPr txBox="1"/>
              <p:nvPr/>
            </p:nvSpPr>
            <p:spPr>
              <a:xfrm>
                <a:off x="2463119" y="1411672"/>
                <a:ext cx="2129848" cy="78393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63AF75E9-ED30-FD96-0C21-25BAC109E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119" y="1411672"/>
                <a:ext cx="2129848" cy="783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مستطيل 6">
            <a:extLst>
              <a:ext uri="{FF2B5EF4-FFF2-40B4-BE49-F238E27FC236}">
                <a16:creationId xmlns:a16="http://schemas.microsoft.com/office/drawing/2014/main" id="{0ACC3924-1AF6-5480-3EF0-1DFFC09AD65A}"/>
              </a:ext>
            </a:extLst>
          </p:cNvPr>
          <p:cNvSpPr/>
          <p:nvPr/>
        </p:nvSpPr>
        <p:spPr>
          <a:xfrm>
            <a:off x="8565503" y="3037429"/>
            <a:ext cx="1110343" cy="3915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16046D0-A353-9291-BD2E-561409C5B91B}"/>
                  </a:ext>
                </a:extLst>
              </p:cNvPr>
              <p:cNvSpPr txBox="1"/>
              <p:nvPr/>
            </p:nvSpPr>
            <p:spPr>
              <a:xfrm>
                <a:off x="2571351" y="3883916"/>
                <a:ext cx="1007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SA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ar-SA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SA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</m:d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16046D0-A353-9291-BD2E-561409C5B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351" y="3883916"/>
                <a:ext cx="1007263" cy="369332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CFD82510-7330-08B9-3266-AC241F717B6E}"/>
                  </a:ext>
                </a:extLst>
              </p:cNvPr>
              <p:cNvSpPr txBox="1"/>
              <p:nvPr/>
            </p:nvSpPr>
            <p:spPr>
              <a:xfrm>
                <a:off x="5958687" y="4785936"/>
                <a:ext cx="10072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SA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ar-SA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SA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CFD82510-7330-08B9-3266-AC241F717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687" y="4785936"/>
                <a:ext cx="1007262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45B37FD8-1D23-8E57-CE1C-3C7CE681BA6A}"/>
                  </a:ext>
                </a:extLst>
              </p:cNvPr>
              <p:cNvSpPr txBox="1"/>
              <p:nvPr/>
            </p:nvSpPr>
            <p:spPr>
              <a:xfrm>
                <a:off x="304055" y="5514715"/>
                <a:ext cx="2629088" cy="9017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𝒔𝒆𝒄</m:t>
                          </m:r>
                        </m:sub>
                      </m:sSub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45B37FD8-1D23-8E57-CE1C-3C7CE681B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55" y="5514715"/>
                <a:ext cx="2629088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4F7D4051-FF0C-FA8D-F3A8-690B0B1E7D79}"/>
                  </a:ext>
                </a:extLst>
              </p:cNvPr>
              <p:cNvSpPr txBox="1"/>
              <p:nvPr/>
            </p:nvSpPr>
            <p:spPr>
              <a:xfrm>
                <a:off x="2571351" y="5550009"/>
                <a:ext cx="1262311" cy="8991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chemeClr val="accent1"/>
                              </a:solidFill>
                            </a:rPr>
                            <m:t> </m:t>
                          </m:r>
                          <m:r>
                            <a:rPr lang="en-US" sz="28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SA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4F7D4051-FF0C-FA8D-F3A8-690B0B1E7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351" y="5550009"/>
                <a:ext cx="1262311" cy="8991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FA334A6-AC2E-4247-D088-E61B4FD15039}"/>
              </a:ext>
            </a:extLst>
          </p:cNvPr>
          <p:cNvSpPr/>
          <p:nvPr/>
        </p:nvSpPr>
        <p:spPr>
          <a:xfrm>
            <a:off x="7197569" y="5009811"/>
            <a:ext cx="1110343" cy="5401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8830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9" grpId="0"/>
      <p:bldP spid="10" grpId="0"/>
      <p:bldP spid="12" grpId="0"/>
      <p:bldP spid="13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9E1B9A7-DBD3-4909-9065-D7A0C6D81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50" y="1465268"/>
            <a:ext cx="2826927" cy="478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C08E10B-71A9-4103-B335-54BEF6F96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32" y="2041867"/>
            <a:ext cx="4466455" cy="43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30BE9F3B-8B0A-418A-827A-CDD51F8DF431}"/>
                  </a:ext>
                </a:extLst>
              </p:cNvPr>
              <p:cNvSpPr txBox="1"/>
              <p:nvPr/>
            </p:nvSpPr>
            <p:spPr>
              <a:xfrm>
                <a:off x="1609322" y="1473088"/>
                <a:ext cx="3071898" cy="7741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SA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𝒔𝒆𝒄</m:t>
                        </m:r>
                      </m:sub>
                    </m:sSub>
                  </m:oMath>
                </a14:m>
                <a:r>
                  <a:rPr lang="en-US" sz="2800" b="1" i="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 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baseline="-25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30BE9F3B-8B0A-418A-827A-CDD51F8DF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322" y="1473088"/>
                <a:ext cx="3071898" cy="774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838C90F6-4A2E-4F87-A32E-F47796320EBD}"/>
                  </a:ext>
                </a:extLst>
              </p:cNvPr>
              <p:cNvSpPr txBox="1"/>
              <p:nvPr/>
            </p:nvSpPr>
            <p:spPr>
              <a:xfrm>
                <a:off x="5647885" y="3110233"/>
                <a:ext cx="446645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  </m:t>
                      </m:r>
                      <m:r>
                        <a:rPr lang="en-US" sz="28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ar-SA" sz="28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838C90F6-4A2E-4F87-A32E-F47796320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885" y="3110233"/>
                <a:ext cx="446645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1CD9727B-8B86-4F41-8ABA-8A5BF76C25E5}"/>
                  </a:ext>
                </a:extLst>
              </p:cNvPr>
              <p:cNvSpPr txBox="1"/>
              <p:nvPr/>
            </p:nvSpPr>
            <p:spPr>
              <a:xfrm>
                <a:off x="841842" y="3148370"/>
                <a:ext cx="407539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 </m:t>
                    </m:r>
                    <m:r>
                      <a:rPr lang="en-US" sz="32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endParaRPr lang="en-US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1CD9727B-8B86-4F41-8ABA-8A5BF76C2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42" y="3148370"/>
                <a:ext cx="407539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FD45319-FF86-4C86-ADB2-67A830E14FE4}"/>
                  </a:ext>
                </a:extLst>
              </p:cNvPr>
              <p:cNvSpPr txBox="1"/>
              <p:nvPr/>
            </p:nvSpPr>
            <p:spPr>
              <a:xfrm>
                <a:off x="59052" y="3917651"/>
                <a:ext cx="457902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𝟏𝟑𝟎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FD45319-FF86-4C86-ADB2-67A830E14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2" y="3917651"/>
                <a:ext cx="457902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4757D030-DCAD-4729-9912-70FABB94BFFD}"/>
                  </a:ext>
                </a:extLst>
              </p:cNvPr>
              <p:cNvSpPr txBox="1"/>
              <p:nvPr/>
            </p:nvSpPr>
            <p:spPr>
              <a:xfrm>
                <a:off x="0" y="5039847"/>
                <a:ext cx="4579029" cy="901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𝒔𝒆𝒄</m:t>
                          </m:r>
                        </m:sub>
                      </m:sSub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4757D030-DCAD-4729-9912-70FABB94B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9847"/>
                <a:ext cx="4579029" cy="9019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4A1435B4-48F3-48EF-BA47-91562CAB7D9B}"/>
                  </a:ext>
                </a:extLst>
              </p:cNvPr>
              <p:cNvSpPr txBox="1"/>
              <p:nvPr/>
            </p:nvSpPr>
            <p:spPr>
              <a:xfrm>
                <a:off x="3857152" y="5229226"/>
                <a:ext cx="89647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4A1435B4-48F3-48EF-BA47-91562CAB7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152" y="5229226"/>
                <a:ext cx="89647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E24A28D-6FE4-EEA9-C037-DA743E31C0B6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3B985255-3C86-B33F-30A3-4B439415D6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44" y="2411948"/>
            <a:ext cx="4796421" cy="6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2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7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C246919-ED15-46AE-B740-FF09F2B04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85" y="1594940"/>
            <a:ext cx="2918713" cy="4343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30A98B2-E1DE-48F9-861E-A329AC7C965E}"/>
              </a:ext>
            </a:extLst>
          </p:cNvPr>
          <p:cNvSpPr txBox="1"/>
          <p:nvPr/>
        </p:nvSpPr>
        <p:spPr>
          <a:xfrm>
            <a:off x="104056" y="3439418"/>
            <a:ext cx="9707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عندما تكون الدالة متزايدة على فترة يكون متوسط معدل التغير 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موجباً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3B19FCB-22A3-4F25-AD08-7888725F2705}"/>
              </a:ext>
            </a:extLst>
          </p:cNvPr>
          <p:cNvSpPr txBox="1"/>
          <p:nvPr/>
        </p:nvSpPr>
        <p:spPr>
          <a:xfrm>
            <a:off x="437002" y="4347580"/>
            <a:ext cx="9375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وإذا كانت الدالة متناقصة على فترة يكون متوسط معدل التغير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سالباً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66AE7EF-1A38-4E94-9C60-2018685F414C}"/>
              </a:ext>
            </a:extLst>
          </p:cNvPr>
          <p:cNvSpPr txBox="1"/>
          <p:nvPr/>
        </p:nvSpPr>
        <p:spPr>
          <a:xfrm>
            <a:off x="1980518" y="5266402"/>
            <a:ext cx="7831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وإذا كانت الدالة ثابتة على فترة يكون متوسط التغير </a:t>
            </a:r>
            <a:r>
              <a:rPr lang="ar-S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صفراً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64B99D4-A92B-4BD6-BFCD-824B8A5EC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95" y="2171968"/>
            <a:ext cx="7932559" cy="1178316"/>
          </a:xfrm>
          <a:prstGeom prst="rect">
            <a:avLst/>
          </a:prstGeom>
        </p:spPr>
      </p:pic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E7A41DB-908F-4D1B-3222-3E52F81E56EB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384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1F55182-4541-418A-836D-8176BF211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65" y="1533659"/>
            <a:ext cx="8324553" cy="14020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9C1AD98-4E6D-4BAA-AEE4-6B6B5D484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0" y="3020618"/>
            <a:ext cx="8600017" cy="247021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459CA86-46EA-44F2-A349-558035EC9F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1" y="3545633"/>
            <a:ext cx="4974039" cy="2827175"/>
          </a:xfrm>
          <a:prstGeom prst="rect">
            <a:avLst/>
          </a:prstGeom>
        </p:spPr>
      </p:pic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3E4D4AE-33FA-F4F1-03E9-50C8D600EBEA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41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0F3605F-D846-48F1-85FE-E1A0681FD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1" y="1619223"/>
            <a:ext cx="9068811" cy="4879232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83412277-1213-26A1-E50D-779FB3CE6AD0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897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13BA998-C053-4E6A-970A-930460A3E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1" y="1556465"/>
            <a:ext cx="9216527" cy="47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10E57F1-3116-8287-1C96-07CAD24D40D1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89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8599AB1-070E-46BA-B5E6-19AB09A16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0" y="1503528"/>
            <a:ext cx="1684663" cy="582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0C0AF55-2702-4AA7-BE29-2E8286428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87" y="1600562"/>
            <a:ext cx="3739177" cy="48568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7359235-E59F-4697-9CF7-629FF17AE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87" y="2222616"/>
            <a:ext cx="5908551" cy="75444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0D795B3-CF95-4553-9803-2EC4B27A49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6" y="3227584"/>
            <a:ext cx="4146781" cy="283629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9D26287-D84A-42FC-AE28-9D3AEA8063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14" y="3074718"/>
            <a:ext cx="2397701" cy="520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2CC6C0F4-E1DB-4D50-9EE9-1D2C1F3AFE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70" y="3693113"/>
            <a:ext cx="1727168" cy="4739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ED7451E1-8E4C-460E-BF42-5EBEE46751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53" y="4213782"/>
            <a:ext cx="5208562" cy="840193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E3DCE26-DD0F-4336-B51D-329B0EBFC8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8" y="1467365"/>
            <a:ext cx="1808794" cy="1760219"/>
          </a:xfrm>
          <a:prstGeom prst="rect">
            <a:avLst/>
          </a:prstGeom>
        </p:spPr>
      </p:pic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13C02A2-3749-4051-8A39-F2FE396C6FA3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4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95" y="1322775"/>
            <a:ext cx="2038905" cy="540283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8599AB1-070E-46BA-B5E6-19AB09A16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0" y="1503528"/>
            <a:ext cx="1684663" cy="582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0C0AF55-2702-4AA7-BE29-2E8286428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87" y="1600562"/>
            <a:ext cx="3739177" cy="48568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7359235-E59F-4697-9CF7-629FF17AE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51" y="2222616"/>
            <a:ext cx="7236487" cy="75444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81DB3A0-3B82-4BBF-B0D2-5E0ED25E4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5" y="2973867"/>
            <a:ext cx="3003151" cy="6077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1A54AB0-2400-433B-9858-F660FAE496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6" y="2655923"/>
            <a:ext cx="4439988" cy="232654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FFF62814-82FF-4109-9724-7B79A57E2C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0" y="3943596"/>
            <a:ext cx="1727168" cy="4739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A673D86-1204-4F4D-B943-D310B0BCF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13" y="5147905"/>
            <a:ext cx="7997248" cy="1000967"/>
          </a:xfrm>
          <a:prstGeom prst="rect">
            <a:avLst/>
          </a:prstGeom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F1F0B37-B150-0D43-44F6-C6DCA6CFACF2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01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36962B-81D6-4C04-9EE1-29BA63051FB1}"/>
              </a:ext>
            </a:extLst>
          </p:cNvPr>
          <p:cNvGrpSpPr/>
          <p:nvPr/>
        </p:nvGrpSpPr>
        <p:grpSpPr>
          <a:xfrm>
            <a:off x="270529" y="40669"/>
            <a:ext cx="11501261" cy="1228838"/>
            <a:chOff x="270529" y="40669"/>
            <a:chExt cx="11447999" cy="121995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204272B0-DBC4-4135-8226-0E70B072AC17}"/>
                </a:ext>
              </a:extLst>
            </p:cNvPr>
            <p:cNvGrpSpPr/>
            <p:nvPr/>
          </p:nvGrpSpPr>
          <p:grpSpPr>
            <a:xfrm>
              <a:off x="2689934" y="40669"/>
              <a:ext cx="9028594" cy="1219959"/>
              <a:chOff x="2769833" y="342511"/>
              <a:chExt cx="6430777" cy="1175570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94CBF191-2BD1-47B4-A290-4D4EE1E281FE}"/>
                  </a:ext>
                </a:extLst>
              </p:cNvPr>
              <p:cNvSpPr/>
              <p:nvPr/>
            </p:nvSpPr>
            <p:spPr>
              <a:xfrm>
                <a:off x="2769833" y="342511"/>
                <a:ext cx="4618931" cy="1175570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القيم القصوى ومتوسط معدل التغير</a:t>
                </a:r>
              </a:p>
              <a:p>
                <a:pPr algn="ctr"/>
                <a:r>
                  <a:rPr lang="en-US" sz="3200" dirty="0"/>
                  <a:t>Extrema and Average Rates of Change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  <p:sp>
            <p:nvSpPr>
              <p:cNvPr id="19" name="مخطط انسيابي: مهلة 18">
                <a:extLst>
                  <a:ext uri="{FF2B5EF4-FFF2-40B4-BE49-F238E27FC236}">
                    <a16:creationId xmlns:a16="http://schemas.microsoft.com/office/drawing/2014/main" id="{291449C8-ADBE-4C00-8DEA-EDE98955A96A}"/>
                  </a:ext>
                </a:extLst>
              </p:cNvPr>
              <p:cNvSpPr/>
              <p:nvPr/>
            </p:nvSpPr>
            <p:spPr>
              <a:xfrm>
                <a:off x="7388764" y="342511"/>
                <a:ext cx="1811846" cy="1175570"/>
              </a:xfrm>
              <a:prstGeom prst="flowChartDelay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الدرس</a:t>
                </a:r>
              </a:p>
              <a:p>
                <a:pPr algn="ctr"/>
                <a:r>
                  <a:rPr lang="ar-SA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-1</a:t>
                </a:r>
                <a:r>
                  <a:rPr lang="en-US" sz="3200" dirty="0">
                    <a:latin typeface="Monotype Koufi" pitchFamily="2" charset="-78"/>
                    <a:ea typeface="Monotype Koufi" pitchFamily="2" charset="-78"/>
                    <a:cs typeface="Monotype Koufi" pitchFamily="2" charset="-78"/>
                  </a:rPr>
                  <a:t>4</a:t>
                </a:r>
                <a:endParaRPr lang="ar-SA" sz="3200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endParaRPr>
              </a:p>
            </p:txBody>
          </p:sp>
        </p:grpSp>
        <p:sp>
          <p:nvSpPr>
            <p:cNvPr id="17" name="مخطط انسيابي: مهلة 16">
              <a:extLst>
                <a:ext uri="{FF2B5EF4-FFF2-40B4-BE49-F238E27FC236}">
                  <a16:creationId xmlns:a16="http://schemas.microsoft.com/office/drawing/2014/main" id="{EF308A0A-4577-4931-80BF-1D4EC7886376}"/>
                </a:ext>
              </a:extLst>
            </p:cNvPr>
            <p:cNvSpPr/>
            <p:nvPr/>
          </p:nvSpPr>
          <p:spPr>
            <a:xfrm flipH="1">
              <a:off x="270529" y="40669"/>
              <a:ext cx="2534813" cy="1219959"/>
            </a:xfrm>
            <a:prstGeom prst="flowChartDelay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b="1" dirty="0"/>
            </a:p>
            <a:p>
              <a:pPr algn="ctr"/>
              <a:r>
                <a:rPr lang="ar-SA" sz="2800" b="1" dirty="0">
                  <a:latin typeface="Monotype Koufi" pitchFamily="2" charset="-78"/>
                  <a:ea typeface="Monotype Koufi" pitchFamily="2" charset="-78"/>
                  <a:cs typeface="Monotype Koufi" pitchFamily="2" charset="-78"/>
                </a:rPr>
                <a:t>الاستراتيجيات</a:t>
              </a:r>
              <a:endParaRPr lang="ar-SA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endParaRPr>
            </a:p>
            <a:p>
              <a:pPr algn="ctr"/>
              <a:r>
                <a:rPr lang="ar-SA" b="1" dirty="0"/>
                <a:t>الاستنتاج </a:t>
              </a:r>
            </a:p>
            <a:p>
              <a:pPr algn="ctr"/>
              <a:r>
                <a:rPr lang="ar-SA" b="1" dirty="0"/>
                <a:t>العصف الذهني</a:t>
              </a:r>
              <a:r>
                <a:rPr lang="ar-SA" dirty="0"/>
                <a:t> </a:t>
              </a:r>
            </a:p>
            <a:p>
              <a:pPr algn="ctr"/>
              <a:endParaRPr lang="ar-SA" dirty="0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04FDC69-F47C-4900-8CB8-32309888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684" y="1325447"/>
            <a:ext cx="2038905" cy="54028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A670685-8AD3-4BE6-9E82-015AFC5587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6" t="4607"/>
          <a:stretch/>
        </p:blipFill>
        <p:spPr>
          <a:xfrm>
            <a:off x="195943" y="2369445"/>
            <a:ext cx="6789175" cy="39131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5EE7435-7748-49C8-8E18-4CFE6E372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69" y="1618368"/>
            <a:ext cx="1954689" cy="43237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D523C49-D213-4324-A853-9D73F7A48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99" y="1502692"/>
            <a:ext cx="5071670" cy="731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2AF221CB-FB36-41E2-AA34-79E786931222}"/>
                  </a:ext>
                </a:extLst>
              </p:cNvPr>
              <p:cNvSpPr txBox="1"/>
              <p:nvPr/>
            </p:nvSpPr>
            <p:spPr>
              <a:xfrm>
                <a:off x="4749334" y="2958585"/>
                <a:ext cx="4814596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200" b="1" dirty="0">
                    <a:solidFill>
                      <a:srgbClr val="FF0000"/>
                    </a:solidFill>
                  </a:rPr>
                  <a:t>نلاحظ :</a:t>
                </a:r>
              </a:p>
              <a:p>
                <a:pPr algn="ctr"/>
                <a:r>
                  <a:rPr lang="ar-SA" sz="3200" b="1" dirty="0">
                    <a:solidFill>
                      <a:schemeClr val="accent4">
                        <a:lumMod val="75000"/>
                      </a:schemeClr>
                    </a:solidFill>
                  </a:rPr>
                  <a:t>الدالة متناقصة في الفترة</a:t>
                </a:r>
              </a:p>
              <a:p>
                <a:pPr algn="ctr"/>
                <a:r>
                  <a:rPr lang="ar-SA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eiryo"/>
                      </a:rPr>
                      <m:t>∞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eiryo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SA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2AF221CB-FB36-41E2-AA34-79E786931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334" y="2958585"/>
                <a:ext cx="4814596" cy="1569660"/>
              </a:xfrm>
              <a:prstGeom prst="rect">
                <a:avLst/>
              </a:prstGeom>
              <a:blipFill>
                <a:blip r:embed="rId7"/>
                <a:stretch>
                  <a:fillRect t="-5039" b="-116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04A27A4-3619-F908-30AE-26C42A64AAF7}"/>
              </a:ext>
            </a:extLst>
          </p:cNvPr>
          <p:cNvSpPr/>
          <p:nvPr/>
        </p:nvSpPr>
        <p:spPr>
          <a:xfrm>
            <a:off x="270529" y="1367164"/>
            <a:ext cx="9707972" cy="54028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591EE68E-A802-2621-EA9B-4C2FB458C2D6}"/>
                  </a:ext>
                </a:extLst>
              </p:cNvPr>
              <p:cNvSpPr txBox="1"/>
              <p:nvPr/>
            </p:nvSpPr>
            <p:spPr>
              <a:xfrm>
                <a:off x="5671400" y="4571904"/>
                <a:ext cx="3133802" cy="10772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200" b="1" dirty="0">
                    <a:solidFill>
                      <a:schemeClr val="accent4">
                        <a:lumMod val="75000"/>
                      </a:schemeClr>
                    </a:solidFill>
                  </a:rPr>
                  <a:t>ومتزايدة في الفترة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eiryo"/>
                          <a:cs typeface="Meiryo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eiryo"/>
                          <a:cs typeface="Meiryo"/>
                        </a:rPr>
                        <m:t>∞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591EE68E-A802-2621-EA9B-4C2FB458C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400" y="4571904"/>
                <a:ext cx="3133802" cy="1077218"/>
              </a:xfrm>
              <a:prstGeom prst="rect">
                <a:avLst/>
              </a:prstGeom>
              <a:blipFill>
                <a:blip r:embed="rId8"/>
                <a:stretch>
                  <a:fillRect t="-734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87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</TotalTime>
  <Words>1378</Words>
  <Application>Microsoft Office PowerPoint</Application>
  <PresentationFormat>شاشة عريضة</PresentationFormat>
  <Paragraphs>439</Paragraphs>
  <Slides>37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Monotype Koufi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win10</dc:creator>
  <cp:lastModifiedBy>حنان بنت العطوي</cp:lastModifiedBy>
  <cp:revision>92</cp:revision>
  <dcterms:created xsi:type="dcterms:W3CDTF">2021-11-05T17:38:28Z</dcterms:created>
  <dcterms:modified xsi:type="dcterms:W3CDTF">2025-09-08T19:31:04Z</dcterms:modified>
</cp:coreProperties>
</file>