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6" r:id="rId5"/>
    <p:sldId id="280" r:id="rId6"/>
    <p:sldId id="353" r:id="rId7"/>
    <p:sldId id="362" r:id="rId8"/>
    <p:sldId id="363" r:id="rId9"/>
    <p:sldId id="345" r:id="rId10"/>
    <p:sldId id="356" r:id="rId11"/>
    <p:sldId id="357" r:id="rId12"/>
    <p:sldId id="358" r:id="rId13"/>
    <p:sldId id="359" r:id="rId14"/>
    <p:sldId id="360" r:id="rId15"/>
    <p:sldId id="361" r:id="rId16"/>
    <p:sldId id="289" r:id="rId17"/>
    <p:sldId id="275" r:id="rId18"/>
    <p:sldId id="274" r:id="rId19"/>
    <p:sldId id="295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687"/>
    <a:srgbClr val="8B2481"/>
    <a:srgbClr val="9D4594"/>
    <a:srgbClr val="FFFFFF"/>
    <a:srgbClr val="C5C000"/>
    <a:srgbClr val="E5E5E5"/>
    <a:srgbClr val="F5E26F"/>
    <a:srgbClr val="E5E57F"/>
    <a:srgbClr val="FFFF65"/>
    <a:srgbClr val="7E5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534" autoAdjust="0"/>
    <p:restoredTop sz="94660"/>
  </p:normalViewPr>
  <p:slideViewPr>
    <p:cSldViewPr snapToGrid="0">
      <p:cViewPr>
        <p:scale>
          <a:sx n="66" d="100"/>
          <a:sy n="66" d="100"/>
        </p:scale>
        <p:origin x="312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72A3B-E34F-252E-801B-6AA4E7AEE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20E5725-B29F-BCE9-F033-14BFB1972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54353A2-D43D-D9EE-CE7A-8217D833E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F632FAB-6741-310F-C1C8-ED7919D06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0151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2C77B-3DAB-6F38-1999-3F4A37DFC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7176BD6-C6BE-3B07-21A0-BC792718BD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FDC1670-8388-1D2A-87B1-72354DE2E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136757-8476-A886-9047-FACF907DD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4210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8AF0A-593B-C90E-D391-4A1E7ED29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1D78033-3A7B-C656-B5AF-1DD1DA949C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70AE611-36F6-B1C5-78C2-3FE30C6F6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EF4B5F5-7899-A066-EE83-AF608C4236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387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DE2F6-75F8-5309-E079-0AF7DDACF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C09B035-3F6B-A13B-1A69-222364F438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72392A6-D88D-B049-5AF5-77A74C9C6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1DB88F-0AF3-3ABE-DEAF-35535A0C4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335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5C359-3B39-9351-D86A-76396093A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2810E4B-288A-32A2-1E5C-F593825EA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5F05472-6239-559A-4674-0A832618F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C5C91B-F90F-DCC7-A0A8-A184597EFA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0301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AF3A4-1721-BA3B-D750-AF85C227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15CB2F7-61C6-61F9-25A1-E15709DDC5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60955A6-125C-188E-D680-CF47E0D5A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1F12F17-1EA5-4722-24F1-26BCDC762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7550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590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9583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5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CB2F5-F084-7F25-DF5F-E15724A15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1FD85F1-0E2B-EA1D-2F28-508379842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123963B-F009-1428-A3D4-E20F2F5DF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62D1D8-0729-BCB2-E169-F0D90A644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6108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C6897-DE69-702B-199B-182C9BE36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6A4C8D4-F9BD-9C7B-AB82-A608A52C0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FE52C5E-316F-F803-990B-87EBCCF00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21CDE75-7E17-9624-17B0-B20FCB2BD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9142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C8851-1314-5DF2-FF46-B8722AAAF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DD3B294-AD9B-7BFD-150D-BA29130B6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981B401-6EF7-F614-AFCA-7C755866A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541529-AE1D-3C91-78C9-ACD38686F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112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2CF1C-5745-1316-A00E-34B8E4A43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3C92409-8CB5-18CC-EDAC-DB127615F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BA4C1FD-5A7B-66CE-E933-B45B6A6C0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E299844-7948-DB67-FF3B-FF3F756FD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676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CAAB9A2-F1D2-C5EB-1452-C28945F671F0}"/>
              </a:ext>
            </a:extLst>
          </p:cNvPr>
          <p:cNvSpPr txBox="1"/>
          <p:nvPr userDrawn="1"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19/07/46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7.png"/><Relationship Id="rId5" Type="http://schemas.openxmlformats.org/officeDocument/2006/relationships/image" Target="../media/image3.jp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graphicFrame>
        <p:nvGraphicFramePr>
          <p:cNvPr id="31" name="جدول 30">
            <a:extLst>
              <a:ext uri="{FF2B5EF4-FFF2-40B4-BE49-F238E27FC236}">
                <a16:creationId xmlns:a16="http://schemas.microsoft.com/office/drawing/2014/main" id="{35CF97F9-8AC5-7705-F65F-2A83713C5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40516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الضرب الداخلي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2C36323-9CB8-4349-201D-304800328455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B248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pic>
        <p:nvPicPr>
          <p:cNvPr id="25" name="رسم 24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5470039-069F-A79A-5E2C-A42417FCF014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C4F2B129-C43D-B0D6-2DD9-8E17C2CBFDD8}"/>
                  </a:ext>
                </a:extLst>
              </p:cNvPr>
              <p:cNvSpPr txBox="1"/>
              <p:nvPr/>
            </p:nvSpPr>
            <p:spPr>
              <a:xfrm>
                <a:off x="3314674" y="2548755"/>
                <a:ext cx="5886475" cy="172842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23)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9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8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endParaRPr lang="en-US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27)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8B248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,−</m:t>
                        </m:r>
                        <m:r>
                          <a:rPr lang="en-US" sz="3200" b="0" i="1" smtClean="0">
                            <a:solidFill>
                              <a:srgbClr val="8B248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8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B248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31)</a:t>
                </a:r>
                <a14:m>
                  <m:oMath xmlns:m="http://schemas.openxmlformats.org/officeDocument/2006/math">
                    <m:r>
                      <a:rPr lang="ar-SA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تقريبًا</m:t>
                    </m:r>
                    <m:r>
                      <a:rPr lang="ar-SA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111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8</m:t>
                    </m:r>
                    <m:r>
                      <a:rPr lang="en-US" sz="3200" b="0" i="1" smtClean="0">
                        <a:solidFill>
                          <a:srgbClr val="8B248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sz="3200" dirty="0">
                  <a:solidFill>
                    <a:srgbClr val="8B248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C4F2B129-C43D-B0D6-2DD9-8E17C2CBF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674" y="2548755"/>
                <a:ext cx="5886475" cy="1728422"/>
              </a:xfrm>
              <a:prstGeom prst="rect">
                <a:avLst/>
              </a:prstGeom>
              <a:blipFill>
                <a:blip r:embed="rId9"/>
                <a:stretch>
                  <a:fillRect l="-2694" t="-4225" b="-985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1D28B-04C2-31F3-E55F-2F074C3E0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5F026A3-DC5F-D76E-B6B2-4E4322858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275C69D-5FC0-B457-472E-ACE61AF5963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343F85B-7582-B38B-216D-EE6C4231A91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EC62D06-8BC7-D23E-FB45-2DB0617F592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4547E40-C63B-46DA-E8AC-9D24F75D733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2561CC7-8F8A-9B85-BD32-B52AA6CEF5D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E1CFF98-DC93-E915-4E22-6EE48864055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F66B8F3-137F-4D2C-2462-3D9F5A84FBE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3673FA3-A830-9EF1-4EBF-FC33C4DB7EA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BAC118F-87E6-A3EB-DFC6-462813D9C80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5ECC3E0-791E-9264-E60C-6566D209FD6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2853283-133D-99D4-84C4-C74FBDF04282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A6C61EC-D62E-C6CB-2A1F-02A9937040C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F33C26F-B5D9-7A30-E586-35444C6456C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8890822-3FEE-F28C-FDE7-E55EB092ABD4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F4E34D1-4B51-78F6-4553-761826F1553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FC90615-AF5C-8733-DC87-4AE5DD6AC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34F6D4F-EB41-36BD-8EF8-D31C2F4F6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3012731-F5D4-A9F3-5181-5D262AEE5363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5D07755-7E30-66CB-78A3-A20BE42869B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EBFB52D-B559-51AE-E62A-139FA5D4E880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F4165FD-0C9A-F94E-19F8-24ECF4748D4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3C805D54-C461-1F14-8576-09488A28C34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244F582-1809-1066-DE47-474FC5C1F6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B0CA2E8A-C354-3442-7493-B87010F3C73C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319E4158-2BB7-9240-A749-28BAE5B065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49BE4F1-1AC5-4DC8-B71A-A3844F6AAF5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ED154616-0C86-41FA-B7DA-2076C623A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87FF317-ED9A-4DA6-C15E-70FAD0EAEB66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AB21B61D-8985-BBF4-2244-11EE1FC0E7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968905CD-0706-AE6E-D6D2-7E8CF553AEAE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2C861CB-FF1E-6DD2-32FF-3BBA0176FE8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A3A4F01C-03B7-BCD9-8E4B-3E016076C01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669"/>
          <a:stretch/>
        </p:blipFill>
        <p:spPr>
          <a:xfrm>
            <a:off x="612549" y="1121659"/>
            <a:ext cx="8568019" cy="1289249"/>
          </a:xfrm>
          <a:custGeom>
            <a:avLst/>
            <a:gdLst>
              <a:gd name="connsiteX0" fmla="*/ 4980032 w 8568019"/>
              <a:gd name="connsiteY0" fmla="*/ 716375 h 1289249"/>
              <a:gd name="connsiteX1" fmla="*/ 4980032 w 8568019"/>
              <a:gd name="connsiteY1" fmla="*/ 1249525 h 1289249"/>
              <a:gd name="connsiteX2" fmla="*/ 6327569 w 8568019"/>
              <a:gd name="connsiteY2" fmla="*/ 1249525 h 1289249"/>
              <a:gd name="connsiteX3" fmla="*/ 6327569 w 8568019"/>
              <a:gd name="connsiteY3" fmla="*/ 716375 h 1289249"/>
              <a:gd name="connsiteX4" fmla="*/ 0 w 8568019"/>
              <a:gd name="connsiteY4" fmla="*/ 0 h 1289249"/>
              <a:gd name="connsiteX5" fmla="*/ 8568019 w 8568019"/>
              <a:gd name="connsiteY5" fmla="*/ 0 h 1289249"/>
              <a:gd name="connsiteX6" fmla="*/ 8568019 w 8568019"/>
              <a:gd name="connsiteY6" fmla="*/ 1289249 h 1289249"/>
              <a:gd name="connsiteX7" fmla="*/ 0 w 8568019"/>
              <a:gd name="connsiteY7" fmla="*/ 1289249 h 1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8019" h="1289249">
                <a:moveTo>
                  <a:pt x="4980032" y="716375"/>
                </a:moveTo>
                <a:lnTo>
                  <a:pt x="4980032" y="1249525"/>
                </a:lnTo>
                <a:lnTo>
                  <a:pt x="6327569" y="1249525"/>
                </a:lnTo>
                <a:lnTo>
                  <a:pt x="6327569" y="716375"/>
                </a:lnTo>
                <a:close/>
                <a:moveTo>
                  <a:pt x="0" y="0"/>
                </a:moveTo>
                <a:lnTo>
                  <a:pt x="8568019" y="0"/>
                </a:lnTo>
                <a:lnTo>
                  <a:pt x="8568019" y="1289249"/>
                </a:lnTo>
                <a:lnTo>
                  <a:pt x="0" y="1289249"/>
                </a:lnTo>
                <a:close/>
              </a:path>
            </a:pathLst>
          </a:cu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D660F32-0371-C488-DFD3-5F2A09873881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F731DE4-47D5-6C75-850C-4FDE289BA80F}"/>
              </a:ext>
            </a:extLst>
          </p:cNvPr>
          <p:cNvSpPr txBox="1"/>
          <p:nvPr/>
        </p:nvSpPr>
        <p:spPr>
          <a:xfrm>
            <a:off x="9059102" y="3526882"/>
            <a:ext cx="221193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33D8898-692A-7B00-73B1-C3CA8317EA4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2963C23-AFC1-4578-7136-C8E187B4304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574" t="47350" b="24180"/>
          <a:stretch/>
        </p:blipFill>
        <p:spPr>
          <a:xfrm>
            <a:off x="4810977" y="2410908"/>
            <a:ext cx="4406134" cy="8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F602F-A642-6D36-8BF7-776BCEAFA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6059A65-5436-76BE-F814-2C2722AE4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BCF14C5-9286-46DE-96DF-7D930A03AD8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C22295A-EC3E-3A0A-09F9-F447948A707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677B7F6-5D20-1636-F28D-F5FA1B4C8E0D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A0E61EB-4CFF-0C37-1700-DA3CB119565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CF53688-8F8D-08F5-A580-ACEDBBC3AC4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DB31E1F-C74D-5F6F-045F-D2A081C739A9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37AC9E9-E432-165F-0126-AE7A7560DB41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6F9F40-84A4-DBCE-42DE-E340FA5918C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C0F2D3CF-14A1-63F4-96E5-B7CD7AD43A3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A586AD4-2450-2FBC-33E3-7E232CA43FF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49AB65-4B78-1B74-49B3-7618710AD33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DC42505-429B-4CA3-4BDD-8E7C17D8054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54F67D1-74CA-76D6-96F8-494E2981A30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235423B-FDE7-96DA-4983-2396EB0C12A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397647A-FA92-9F18-C7D4-7B243ADADD41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4D6149D-5BC7-B7C5-2431-76E9D5209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E0C25D8-66AA-A57A-FBD2-F87CAEE1D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12A052A-5AE6-FC6C-1A4D-7D4650AEA79E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50878A5-135B-02C7-378A-734E7EAEB47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3F35023-63C5-2A66-78DC-B73D0D88C745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AE34357-43C2-1300-1A18-D971FE6289E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86E0C69-8BEC-485F-C683-CA8DABF67DD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D644DE3-14E6-8EF4-B586-DADF39BC9B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607CFB8D-001E-775E-4B82-931F7FBDB142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65DAC112-3DDB-E8A9-E62D-18B5AE8632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620A1F93-3EF9-E03B-58B7-85961209E83A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73467BF-47F8-4DD1-7954-FD5C1B4E68FE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530C3405-EC14-D1A5-691F-3CAE956D8903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1B0D5632-F2F8-D58E-1443-111970C187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5E838587-90C4-BBDD-1F1F-79EC808A639B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78603C5D-654F-3170-7AE5-2D5618F2C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317ABAF-3DC5-2E11-2A62-DE68918359A4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7FC9DB6-BC41-B094-2E81-3CAEA256119D}"/>
              </a:ext>
            </a:extLst>
          </p:cNvPr>
          <p:cNvSpPr txBox="1"/>
          <p:nvPr/>
        </p:nvSpPr>
        <p:spPr>
          <a:xfrm>
            <a:off x="9059102" y="3526882"/>
            <a:ext cx="221193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3F6BB090-CAF4-4605-FE97-FD8687D9ADA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977F293-655D-59A0-3B02-00C65A7B1BA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669"/>
          <a:stretch/>
        </p:blipFill>
        <p:spPr>
          <a:xfrm>
            <a:off x="610043" y="1129400"/>
            <a:ext cx="8568019" cy="1289249"/>
          </a:xfrm>
          <a:custGeom>
            <a:avLst/>
            <a:gdLst>
              <a:gd name="connsiteX0" fmla="*/ 4980032 w 8568019"/>
              <a:gd name="connsiteY0" fmla="*/ 716375 h 1289249"/>
              <a:gd name="connsiteX1" fmla="*/ 4980032 w 8568019"/>
              <a:gd name="connsiteY1" fmla="*/ 1249525 h 1289249"/>
              <a:gd name="connsiteX2" fmla="*/ 6327569 w 8568019"/>
              <a:gd name="connsiteY2" fmla="*/ 1249525 h 1289249"/>
              <a:gd name="connsiteX3" fmla="*/ 6327569 w 8568019"/>
              <a:gd name="connsiteY3" fmla="*/ 716375 h 1289249"/>
              <a:gd name="connsiteX4" fmla="*/ 0 w 8568019"/>
              <a:gd name="connsiteY4" fmla="*/ 0 h 1289249"/>
              <a:gd name="connsiteX5" fmla="*/ 8568019 w 8568019"/>
              <a:gd name="connsiteY5" fmla="*/ 0 h 1289249"/>
              <a:gd name="connsiteX6" fmla="*/ 8568019 w 8568019"/>
              <a:gd name="connsiteY6" fmla="*/ 1289249 h 1289249"/>
              <a:gd name="connsiteX7" fmla="*/ 0 w 8568019"/>
              <a:gd name="connsiteY7" fmla="*/ 1289249 h 128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68019" h="1289249">
                <a:moveTo>
                  <a:pt x="4980032" y="716375"/>
                </a:moveTo>
                <a:lnTo>
                  <a:pt x="4980032" y="1249525"/>
                </a:lnTo>
                <a:lnTo>
                  <a:pt x="6327569" y="1249525"/>
                </a:lnTo>
                <a:lnTo>
                  <a:pt x="6327569" y="716375"/>
                </a:lnTo>
                <a:close/>
                <a:moveTo>
                  <a:pt x="0" y="0"/>
                </a:moveTo>
                <a:lnTo>
                  <a:pt x="8568019" y="0"/>
                </a:lnTo>
                <a:lnTo>
                  <a:pt x="8568019" y="1289249"/>
                </a:lnTo>
                <a:lnTo>
                  <a:pt x="0" y="1289249"/>
                </a:lnTo>
                <a:close/>
              </a:path>
            </a:pathLst>
          </a:cu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701A144C-689D-DA38-CB6D-E94E80BF681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582" t="74230" r="992" b="-2700"/>
          <a:stretch/>
        </p:blipFill>
        <p:spPr>
          <a:xfrm>
            <a:off x="4790891" y="2430077"/>
            <a:ext cx="4406134" cy="8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1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ABA6C-1067-499E-94E5-80B810214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CE31C8C-D56E-1004-05A0-D5ED05DD1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9F121B5-CECF-A21A-323A-0E9F0CA04FEF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66B30CE-3374-C011-E787-CDEED882EDB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9181562-638E-2611-E4F4-7174DBA07CB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AC039F2-1BF3-C69E-ECE0-F07D7499FA0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410366F-B64F-B39F-9E68-420E6F6A580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97F1293-7C80-B63C-6799-3865DA89C36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2E07AFB-8E00-6378-97C0-59605CFA8A4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B4A4B0F-2A02-BB05-19A2-1F7323A1EC4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C796C3-53CA-43D4-5C30-3AAA222BE59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0D7292C-8C9E-7887-02E9-659CF8DA8D6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5A573F5-9235-3B39-126B-DF7F6A6575E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20F5CF7-74A8-FE36-A2D3-4B1B9F8864B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3204934-A6FA-8327-25BF-587FF158D99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439A1FB-59B8-098F-E5D6-5FF795C2F59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580BEF6C-BFC2-649F-6DA3-7494EDE060D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0699CDB-3A50-9237-82D9-B8F146320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9236811A-865C-A1B9-64D0-D7C04A701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ABBF1D9-E517-1398-7DA6-F975EA9CD81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8E2E214-8BD0-A7F8-3FB4-4A099040EFF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0772EE5-7DE8-4E1B-B0E0-A010A86A848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688CF09-217B-8532-7147-A256CC28F436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95DE31B5-0B4C-D6BA-0702-1105EF14FDB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7086AC7-7C7F-1365-94BD-4E5A9DC45F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43BAFAF-910B-95CC-1C11-FC5FABB7B8DF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CF9ACB8-04ED-9A38-4C89-33780A3DE949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602EE864-CEAE-316B-7215-C970D780B4A7}"/>
              </a:ext>
            </a:extLst>
          </p:cNvPr>
          <p:cNvSpPr txBox="1"/>
          <p:nvPr/>
        </p:nvSpPr>
        <p:spPr>
          <a:xfrm>
            <a:off x="9059102" y="3526882"/>
            <a:ext cx="221193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90FBD95D-019B-E011-5A5C-41A27FE39B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C44D715-69C7-EB7F-7B1C-C879FED0370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112" y="1041480"/>
            <a:ext cx="8471869" cy="48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8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DD087-F02C-682D-BB8B-7B62FFD94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51BDFC6-4442-734F-2D87-BEEEB1896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E6D0012-23E9-9122-3B31-5E9457892E9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3E738D5-E7FD-B60E-C7E3-2D90FE32BDB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76CF7E4-00EB-03CF-428F-E154382E47D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90A2E5B-EF36-95BF-D463-2400FC9640C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12781B5-2FF2-31EB-61A4-CDEC4A33039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91A5BAD-5784-8EBC-A668-88B4C2E7BD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ADD0B8A-547B-9AB0-F392-5A73E10E7CF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93E9169-530F-E4DA-F759-BC7C31FE4A2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E11E520-7B51-B042-9CDB-FB93C653BF8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009C8C6-7AA1-0BDE-C991-9436DF0B9F38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3FD933F-3ED1-A97E-832E-7FD2BD524E6C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9BC376C-B27A-F13A-5C1E-AF6F052CC9A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17B583A-AE31-B798-78DF-F2754BCF1CF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A22F5AC-8314-2E0A-B6D1-6D6A5781510E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8221566-95BF-1FDC-C28E-0ABAA24916C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81CB619-2BBC-10D7-4961-F1BF78A1E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C8AB107-0314-EB12-59AA-75E5CFA41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01AEB9A-B731-4BB2-4ED9-D93CAA4C351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3D455B5-795F-6B43-3322-0CF1A46E67E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F0BCAA2-28AD-469A-B21A-98A9D573C57E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44FABDE-9869-4D36-36DB-7CCC45059EF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217863A-24C4-68D5-218D-872BD8DE643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4247C9F-4E35-8F8A-A2C1-E3FE1A2EE9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7FBD7F6-DFCA-2187-EDAF-16524A2C6159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60D7185-E929-3A2B-B581-E1DCF5C0E8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D53EAB4-BA79-A304-9292-C6B989165858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51FD0ADD-AF61-5930-62C2-8A117DE4ABEC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8FC6DE6-3C46-D7A5-82DC-24C87B1B88B0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FD35D0C5-7538-86BB-512C-E830A3E240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174D62FF-B2D7-268B-D717-B21DD447A10D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78A2B125-93E6-27C8-725E-AA5BE8E6B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13155F9-6FC9-1387-593A-1A7E810FFB4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01EF5B4C-E280-9CA7-4176-47A1AA10B84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68" y="1194726"/>
            <a:ext cx="8980575" cy="1320613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D46EAAC-23AB-A9DF-82C9-56599AC70B95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2AA5A7B-B41D-9D61-26CA-C554EA6175EF}"/>
              </a:ext>
            </a:extLst>
          </p:cNvPr>
          <p:cNvSpPr txBox="1"/>
          <p:nvPr/>
        </p:nvSpPr>
        <p:spPr>
          <a:xfrm>
            <a:off x="9059102" y="3526882"/>
            <a:ext cx="221193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6B79B77-CFC4-4199-C401-43BB294A378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928DC-216C-CAB7-609C-9D2A6A9CC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1B36F3E-2072-6819-A2FF-7C70900D5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1E6A5B8-DADC-8758-F72B-AB7EF02187D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7B745A6-982A-A138-1B29-4C27F24D60B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75C228E-B45A-E104-CC3D-0C47EE58D89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F4E64D0-2FD3-1320-AB61-83441584DB1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3C6D8C8-F42D-7458-527C-4793B569CC9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E30B3F-D1FE-9F00-E2F4-CBD0AD9AE78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AD2D646-B50F-2EF5-B6DF-DA6DF73D3378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28CD91C-9D19-8ACB-0C7E-E26C808B2720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A6A9CAB-A143-43F3-77F3-647A90F378C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F8675776-9A61-B92E-8154-DBE6A2F4333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54D6885-D91A-E505-0FF6-8502C15A33F2}"/>
              </a:ext>
            </a:extLst>
          </p:cNvPr>
          <p:cNvSpPr txBox="1"/>
          <p:nvPr/>
        </p:nvSpPr>
        <p:spPr>
          <a:xfrm rot="16200000">
            <a:off x="10856906" y="3401838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DD6183-3F4F-F1D2-AC43-AE83D1A42FE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27028E0-3C82-B4C1-3965-0A3745831A6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C40227A-A10D-8294-AD12-C4C1D0C9FBE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F8B5E0F5-EB6B-AF97-FF14-A34E8C9B6E8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6BA8989F-7958-C175-8D8B-0AA2C6975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CF5FE8A-616E-FDC1-283A-4531B49F3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1BFA461-06F5-8A1A-4BBF-0A22FA2FEDD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F21297C-BBB3-50CF-3219-8439F823091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63F96BC7-5F79-A80C-1AC9-E62E8E8A3DBC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B75A7F3-3188-5F63-0207-A1001A7A3B5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9AFD58C-27D6-C893-AA43-7BBFAD4A8CD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6FA4DF07-C1BC-4DC9-F087-79F66E51DF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15E67267-4B34-FA51-29C5-0C84364001CA}"/>
              </a:ext>
            </a:extLst>
          </p:cNvPr>
          <p:cNvGrpSpPr/>
          <p:nvPr/>
        </p:nvGrpSpPr>
        <p:grpSpPr>
          <a:xfrm>
            <a:off x="8471153" y="5650829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F0E91965-18E6-DDB0-5D93-3913011074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D8D244F-ACCF-E9C8-B37B-28D77C53FF8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492E5704-4D89-2220-949F-F641FC76A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82CD87E3-8F74-D1C9-AF70-6D1AEC174158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16D0EB75-CE74-155A-8715-FAC2DC1417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C8503F79-85E6-EDCD-C877-1C28726829A9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A26BDE2-992B-08EF-D6D7-5547878A2CCF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B878A8A4-DB3D-54C0-B71F-F99FDB5EF2F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93" b="39891"/>
          <a:stretch/>
        </p:blipFill>
        <p:spPr>
          <a:xfrm>
            <a:off x="1530417" y="1259663"/>
            <a:ext cx="7488789" cy="97156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E8E3CFB-95E3-AF90-694A-D92634BEF635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E0CBE9-5C69-3976-1C21-A51C9520EE50}"/>
              </a:ext>
            </a:extLst>
          </p:cNvPr>
          <p:cNvSpPr txBox="1"/>
          <p:nvPr/>
        </p:nvSpPr>
        <p:spPr>
          <a:xfrm>
            <a:off x="9059102" y="3526882"/>
            <a:ext cx="221193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9DF67B90-8BFD-CF07-E31C-E312CC4741F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5B4111E-1071-991A-6E5D-10E357620D6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74" t="54562"/>
          <a:stretch/>
        </p:blipFill>
        <p:spPr>
          <a:xfrm>
            <a:off x="5633069" y="2141555"/>
            <a:ext cx="3386137" cy="7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2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A507E-1489-64E8-7E71-7547B94A2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FC16B66-AFC6-ACE2-534A-60DD69FD27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A66E850-AAAF-BFF1-6DC3-A33645BE6E2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30E26F1-EBCE-D5B1-D6CC-67C30F55E54C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00E8E27-1089-C9A2-4E76-9C1FED867E6B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9D03CDB-9C00-B71C-5177-F869CDABD71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0E2D180-08E2-DF5B-6DCF-E6BA4F45E86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3132DE7-681E-CB25-C0A9-F0CF330EE1B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2DD9874D-3255-01D2-0DC8-CADDF6004F3F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F4167C6-990F-4AA4-75F1-99FBAD90187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A2D0E3F-741E-0C96-3EC2-89C28AA7592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65C4F64-BB52-97A0-A1D0-2E2CC11BFBA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80575DB-D993-AC69-E261-B1F34EB16B0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ED73817-4F6F-3D17-E6C7-317CADC22BB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22463C8-AC1B-855C-0DF7-70782509CFB4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C413C8-E17C-F4A9-060B-B0F698B1CB3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101C4B10-D943-7EC7-FADD-CD42BCAD9D2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DAE65B3-BB57-AC0F-17AB-7B900FCC4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E9F5D6B-0D7E-6D81-FFB1-706A99BF0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E3B4200C-E47A-EB8E-F75B-E228B608638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ECA4707-F003-25D5-C6C2-ACF4FDF9DA8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7997D02-E666-DDA8-0228-827351305FE5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14F28B9-31E0-E1B8-F3E3-504F10DDC97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0D54134-701B-BEBC-19ED-39E25D08AB2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5BCE6D6-F935-A5DC-0856-128C4077FE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3E3E8850-CC23-F6E5-A5D7-B4AC3DDD4C4A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7" name="Picture 12">
              <a:extLst>
                <a:ext uri="{FF2B5EF4-FFF2-40B4-BE49-F238E27FC236}">
                  <a16:creationId xmlns:a16="http://schemas.microsoft.com/office/drawing/2014/main" id="{9B6F3C90-5C98-F426-7F4E-019775EDC8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4723105B-3295-4DAA-3F7F-38B26E4C6089}"/>
                </a:ext>
              </a:extLst>
            </p:cNvPr>
            <p:cNvSpPr txBox="1"/>
            <p:nvPr/>
          </p:nvSpPr>
          <p:spPr>
            <a:xfrm>
              <a:off x="5722202" y="2130618"/>
              <a:ext cx="1485185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تـــدرب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480E1F8-5676-0825-4465-BC8A312CF26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F760177-19F5-E9D6-EEB6-733DD8845505}"/>
              </a:ext>
            </a:extLst>
          </p:cNvPr>
          <p:cNvGrpSpPr/>
          <p:nvPr/>
        </p:nvGrpSpPr>
        <p:grpSpPr>
          <a:xfrm>
            <a:off x="8518436" y="5628416"/>
            <a:ext cx="3518233" cy="701962"/>
            <a:chOff x="8556201" y="5516826"/>
            <a:chExt cx="3518233" cy="701962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8E458874-9D20-C0C0-C40D-93655979B4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CFDE9748-FB01-DF49-3674-8A519DC5CD99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023BC763-8CC1-C461-7010-5443C5D57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C37A982-4778-5610-B53D-8C71C215D559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CA7764A-2F81-6688-2C22-032594FA4DEA}"/>
              </a:ext>
            </a:extLst>
          </p:cNvPr>
          <p:cNvSpPr txBox="1"/>
          <p:nvPr/>
        </p:nvSpPr>
        <p:spPr>
          <a:xfrm>
            <a:off x="9059102" y="3526882"/>
            <a:ext cx="221193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AA1CB4A2-6F16-5913-0DCE-2761B9528EF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568E8C2-1219-4318-2203-5FF530FB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93" b="39891"/>
          <a:stretch/>
        </p:blipFill>
        <p:spPr>
          <a:xfrm>
            <a:off x="1530417" y="1259663"/>
            <a:ext cx="7488789" cy="97156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0830593-B3E3-2DAA-9F02-F409450DB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13" t="54556" r="53661" b="6"/>
          <a:stretch/>
        </p:blipFill>
        <p:spPr>
          <a:xfrm>
            <a:off x="5633069" y="2141555"/>
            <a:ext cx="3386137" cy="73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4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تحصيلي</a:t>
              </a: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7CB3B51-3A10-F6E6-2D48-31F5A6B7AEC5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5E15A5BE-3242-7C6F-0043-2426D1825096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40" name="Picture 16">
                <a:extLst>
                  <a:ext uri="{FF2B5EF4-FFF2-40B4-BE49-F238E27FC236}">
                    <a16:creationId xmlns:a16="http://schemas.microsoft.com/office/drawing/2014/main" id="{C910D05A-A6BB-773D-391F-C420E7E0D8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1F48308-7397-8B52-361B-EA71A69FAFA5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76372B1E-7FB6-1066-C9AF-01B10342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3A3916E-1383-3F81-3DF3-F3BA0E933F78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A41D50E-36FE-5ECC-0E59-D001FDF6E9C5}"/>
              </a:ext>
            </a:extLst>
          </p:cNvPr>
          <p:cNvSpPr txBox="1"/>
          <p:nvPr/>
        </p:nvSpPr>
        <p:spPr>
          <a:xfrm>
            <a:off x="9059102" y="3526882"/>
            <a:ext cx="221193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F468A4E3-651C-8762-863E-166691BCA7B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D7622B81-0F17-CDFE-B838-44D4F89CD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2976"/>
          <a:stretch/>
        </p:blipFill>
        <p:spPr>
          <a:xfrm>
            <a:off x="636650" y="1355345"/>
            <a:ext cx="8280402" cy="17662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8330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51CFC7A-885C-BFFA-A28A-46ED1AA8A59C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C702DD0-D154-0FB6-3D04-2611F5832F72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928A64B-E4E2-94F3-9278-C1AAE99B6407}"/>
              </a:ext>
            </a:extLst>
          </p:cNvPr>
          <p:cNvSpPr txBox="1"/>
          <p:nvPr/>
        </p:nvSpPr>
        <p:spPr>
          <a:xfrm>
            <a:off x="9059102" y="3526882"/>
            <a:ext cx="221193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3615D3C-3991-E3AC-A23C-F311316C016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42331BBE-B643-ECA2-A120-C8D5B7D876C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034" y="1319197"/>
            <a:ext cx="7797584" cy="24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802039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8E5397A-985B-1242-F5C2-6EE555A4F220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4502D94-61BE-D96B-DFBF-EA0EC3FBE4E6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B9910E24-DDE3-5B70-9160-98954351E34C}"/>
              </a:ext>
            </a:extLst>
          </p:cNvPr>
          <p:cNvSpPr txBox="1"/>
          <p:nvPr/>
        </p:nvSpPr>
        <p:spPr>
          <a:xfrm>
            <a:off x="9059102" y="3526882"/>
            <a:ext cx="221193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3132528D-033E-B43A-B6DD-767C95516F2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0BA0433A-9D3A-947A-A869-2AB9D1779326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640599E7-9EF0-EEF9-6110-D8812652BC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F228DA7-B509-BD45-9C24-B76E2D01DD61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47467B57-244B-7AC9-CD1C-370BB97D9014}"/>
              </a:ext>
            </a:extLst>
          </p:cNvPr>
          <p:cNvSpPr txBox="1"/>
          <p:nvPr/>
        </p:nvSpPr>
        <p:spPr>
          <a:xfrm>
            <a:off x="2738524" y="14430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5 – 9 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106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66BE51-E2A0-94A9-0A27-7A944C3D1ED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AutoShape 2" descr="💜">
            <a:extLst>
              <a:ext uri="{FF2B5EF4-FFF2-40B4-BE49-F238E27FC236}">
                <a16:creationId xmlns:a16="http://schemas.microsoft.com/office/drawing/2014/main" id="{7008579A-1F05-F1B2-AA7E-7DBF2960D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5176" y="41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>
              <a:solidFill>
                <a:srgbClr val="8B2481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4815F22C-B25D-A826-3FAF-6183DF9DB9AD}"/>
              </a:ext>
            </a:extLst>
          </p:cNvPr>
          <p:cNvSpPr txBox="1"/>
          <p:nvPr/>
        </p:nvSpPr>
        <p:spPr>
          <a:xfrm>
            <a:off x="860242" y="3278532"/>
            <a:ext cx="8015147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8B248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تذكري يا جميلتي</a:t>
            </a:r>
            <a:br>
              <a:rPr lang="ar-SA" sz="4400" b="1" dirty="0">
                <a:solidFill>
                  <a:srgbClr val="80C687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i="0" dirty="0">
                <a:solidFill>
                  <a:srgbClr val="80C68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اللحظة التي تبدئين فيها بالإيمان بنفسكِ، تكوني قد ربحتِ نصف المعركة.</a:t>
            </a:r>
            <a:endParaRPr lang="ar-SA" sz="4400" dirty="0">
              <a:solidFill>
                <a:srgbClr val="80C68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404A765-6FF7-85AB-4871-6437A8966AB1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1ABD5F8-DE6F-2A28-FB11-8013B80A5026}"/>
              </a:ext>
            </a:extLst>
          </p:cNvPr>
          <p:cNvSpPr txBox="1"/>
          <p:nvPr/>
        </p:nvSpPr>
        <p:spPr>
          <a:xfrm>
            <a:off x="9059102" y="3526882"/>
            <a:ext cx="221193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90F5DA1F-E227-7664-5A61-FF5DB9149AD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806705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الضرب الداخلي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3A101F4-D093-0838-4135-34F0A60B45E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ADC20673-D2EC-C369-236A-9EE7E959A57B}"/>
              </a:ext>
            </a:extLst>
          </p:cNvPr>
          <p:cNvGrpSpPr/>
          <p:nvPr/>
        </p:nvGrpSpPr>
        <p:grpSpPr>
          <a:xfrm>
            <a:off x="-54369" y="5470639"/>
            <a:ext cx="3647049" cy="835239"/>
            <a:chOff x="8443254" y="5025031"/>
            <a:chExt cx="3647049" cy="835239"/>
          </a:xfrm>
        </p:grpSpPr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2B5B2102-27F0-15D4-3A91-73544A18D184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1" name="Picture 16">
                <a:extLst>
                  <a:ext uri="{FF2B5EF4-FFF2-40B4-BE49-F238E27FC236}">
                    <a16:creationId xmlns:a16="http://schemas.microsoft.com/office/drawing/2014/main" id="{29CCB43C-C916-0761-BA7E-BCFF0BFA4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365C789D-7BBE-5F91-8D8D-C25A90DFFE57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1D08CE26-4DED-30F3-4020-0AADC5EB6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CFABAB93-B9A3-6BAF-07D4-FF34D779D6B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305" y="2403426"/>
            <a:ext cx="11018125" cy="79716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5E80C612-CE4E-78B4-5516-5C8A4A0CDF3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4593" y="3241481"/>
            <a:ext cx="4080529" cy="16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061993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26314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380858">
                  <a:extLst>
                    <a:ext uri="{9D8B030D-6E8A-4147-A177-3AD203B41FA5}">
                      <a16:colId xmlns:a16="http://schemas.microsoft.com/office/drawing/2014/main" val="1028734212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1446/07/19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الاولى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الضرب الداخلي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09F41AF-1685-0C2E-D49E-E6BA99CBBBE9}"/>
              </a:ext>
            </a:extLst>
          </p:cNvPr>
          <p:cNvSpPr txBox="1"/>
          <p:nvPr/>
        </p:nvSpPr>
        <p:spPr>
          <a:xfrm>
            <a:off x="1121450" y="1802218"/>
            <a:ext cx="549874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7859D3-6597-5DCC-2AEE-83D6DD00B503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EE5598A0-1DE8-69EC-44B0-820D49F8B4F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8607" y="1753142"/>
            <a:ext cx="2152348" cy="3810000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F7AC2822-0910-EB6B-42AA-A4E764FE8C9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2722" y="1795878"/>
            <a:ext cx="1937607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2329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1FC5D1D-1A43-BD53-778E-8439024AC51D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CE8B702-425C-1BE0-B316-32FEE98C9D1B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4AEB29-57CD-0FD6-A8FA-817BDE99F660}"/>
              </a:ext>
            </a:extLst>
          </p:cNvPr>
          <p:cNvSpPr txBox="1"/>
          <p:nvPr/>
        </p:nvSpPr>
        <p:spPr>
          <a:xfrm>
            <a:off x="9059102" y="3526882"/>
            <a:ext cx="221193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6F00C5FE-B3BA-5DEE-DFEF-0A11C7973B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645651"/>
              </p:ext>
            </p:extLst>
          </p:nvPr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0F796AD-B91D-C7E9-A62B-7E7DC691B520}"/>
              </a:ext>
            </a:extLst>
          </p:cNvPr>
          <p:cNvGrpSpPr/>
          <p:nvPr/>
        </p:nvGrpSpPr>
        <p:grpSpPr>
          <a:xfrm>
            <a:off x="-127038" y="5604122"/>
            <a:ext cx="3518233" cy="701962"/>
            <a:chOff x="8556201" y="5516826"/>
            <a:chExt cx="3518233" cy="701962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11D708E9-C909-DEEE-768A-751EE580C2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6CAD30BF-74D1-D7FE-EA9F-1435DEAF20FA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A0B31358-4E69-2C05-7DEA-70E16F438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6DFB18A-4C41-33DE-8819-B3282EA4F8D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461DFFEF-7BED-C948-3AED-046409478971}"/>
              </a:ext>
            </a:extLst>
          </p:cNvPr>
          <p:cNvGrpSpPr/>
          <p:nvPr/>
        </p:nvGrpSpPr>
        <p:grpSpPr>
          <a:xfrm>
            <a:off x="6079915" y="373560"/>
            <a:ext cx="3046633" cy="1064340"/>
            <a:chOff x="6096000" y="354397"/>
            <a:chExt cx="3046633" cy="1064340"/>
          </a:xfrm>
        </p:grpSpPr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A3E24CDE-93E0-79B5-D635-59B78A123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مربع نص 26">
              <a:extLst>
                <a:ext uri="{FF2B5EF4-FFF2-40B4-BE49-F238E27FC236}">
                  <a16:creationId xmlns:a16="http://schemas.microsoft.com/office/drawing/2014/main" id="{A13AA901-FA0B-E2C1-384E-22E34486F8FD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7AEA166-48B3-A0CD-71B8-C5A3D1E12CAA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56FD29C-6D84-2121-5762-C4507746DB60}"/>
              </a:ext>
            </a:extLst>
          </p:cNvPr>
          <p:cNvSpPr txBox="1"/>
          <p:nvPr/>
        </p:nvSpPr>
        <p:spPr>
          <a:xfrm>
            <a:off x="9059102" y="3526882"/>
            <a:ext cx="221193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E27808F0-D682-4947-8663-A4EACA5D922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6" t="-1753" r="-1216" b="46264"/>
          <a:stretch/>
        </p:blipFill>
        <p:spPr>
          <a:xfrm>
            <a:off x="9367479" y="1870696"/>
            <a:ext cx="1683049" cy="1652955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DAA07E70-6D4D-B7F8-0921-22F57E2F9B2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921" y="1090591"/>
            <a:ext cx="8324133" cy="657225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668846B9-1C3C-F535-371B-5F171EAE625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344" y="1698136"/>
            <a:ext cx="8477525" cy="14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66CF5-71A0-2AC7-71F7-50FD7B3BA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CAE87FF-2863-3400-78FE-38B32B868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561D547-4141-26F5-92AF-0A6EA06B8A0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AC83727-E4A1-0664-C515-CFBA4EA1FDF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4EF5C64-CEDC-8D9F-B572-C6FF2DD8610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EF57F57-1E88-7229-5F02-32A7EEB703A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9479D5E-C8AD-9BAF-FA0C-D5F3ED11609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B2274D7-5C67-031F-6386-81D6F85F966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D6C7A53-B556-F74C-0202-EF55355C739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8C47739-C6A8-33BA-9C51-B331383C562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7E24224-BEAC-8FC7-A229-07F07CCF34B2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93161A1-CFD6-11C4-13AC-17B5C6C62F1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DA3BDDF-9F5D-1FBE-89F6-33692326BCD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EF3A37F-31A4-1266-7E16-DFE1503DEA3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5A9782D-484B-7332-168F-75BD966C98E0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05E6202-7DC7-ECBF-74A4-C7471DD701D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0D4EF41-FAB5-39C6-2B29-445575BA62F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FC048D7-0B3E-9C13-2798-85C2D8DE6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950567F-1DEA-250D-ACC1-446990D9D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B9AB147-30F1-94FF-091E-7E13BAE13DAA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477AB40E-E5FD-314D-12AC-5E9448FEF5B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8250699-A8C5-C42F-AA29-ACA76014B8E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EBD2624-FAD2-2113-FC86-C1142D54DE1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B289726D-05B1-ADE2-3EB4-01F08C019B6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E312C93-B31C-AC82-BEDB-55FC1FC0D8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5645D1F-680F-5D28-04E9-B5881623BC2F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083027D-34B8-2FBA-0C33-9C28EBAB6E75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B7A7024-FFA3-77E6-82A2-35A1028A032B}"/>
              </a:ext>
            </a:extLst>
          </p:cNvPr>
          <p:cNvSpPr txBox="1"/>
          <p:nvPr/>
        </p:nvSpPr>
        <p:spPr>
          <a:xfrm>
            <a:off x="9059102" y="3526882"/>
            <a:ext cx="221193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لإيجاد طول متجه.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A6439FFA-D231-BF72-8E0F-C44346478E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84252295-F683-2E63-6A45-31341BB8C7C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5" y="999489"/>
            <a:ext cx="8520865" cy="5138711"/>
          </a:xfrm>
          <a:custGeom>
            <a:avLst/>
            <a:gdLst>
              <a:gd name="connsiteX0" fmla="*/ 2211935 w 8520865"/>
              <a:gd name="connsiteY0" fmla="*/ 0 h 5138711"/>
              <a:gd name="connsiteX1" fmla="*/ 8520865 w 8520865"/>
              <a:gd name="connsiteY1" fmla="*/ 0 h 5138711"/>
              <a:gd name="connsiteX2" fmla="*/ 8520865 w 8520865"/>
              <a:gd name="connsiteY2" fmla="*/ 5138711 h 5138711"/>
              <a:gd name="connsiteX3" fmla="*/ 0 w 8520865"/>
              <a:gd name="connsiteY3" fmla="*/ 5138711 h 5138711"/>
              <a:gd name="connsiteX4" fmla="*/ 0 w 8520865"/>
              <a:gd name="connsiteY4" fmla="*/ 470580 h 5138711"/>
              <a:gd name="connsiteX5" fmla="*/ 2211935 w 8520865"/>
              <a:gd name="connsiteY5" fmla="*/ 470580 h 513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0865" h="5138711">
                <a:moveTo>
                  <a:pt x="2211935" y="0"/>
                </a:moveTo>
                <a:lnTo>
                  <a:pt x="8520865" y="0"/>
                </a:lnTo>
                <a:lnTo>
                  <a:pt x="8520865" y="5138711"/>
                </a:lnTo>
                <a:lnTo>
                  <a:pt x="0" y="5138711"/>
                </a:lnTo>
                <a:lnTo>
                  <a:pt x="0" y="470580"/>
                </a:lnTo>
                <a:lnTo>
                  <a:pt x="2211935" y="47058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368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DA5A0-EC2B-D024-067F-8D51E3F12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3151826-9A10-9A52-F8C8-AA4F53566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5FB78DB-BA2D-F991-D6DC-907E7478B1F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9EB93C3-D61D-24D4-815B-8538B75747A7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3F2CBCB-ED16-B91A-FD45-0D8AB867C1C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AD3FD04-C478-0934-04ED-19E66BFFE52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B0E1DA1-680B-8F1C-BCFD-F7F5268DDCAD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333C24-A5D9-673C-1713-0D0B89C09F1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175D155-EA85-6AD4-B8BE-13714F6C72B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2D4A1C7A-A92F-FB2C-B72E-8D5CE092813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4F7CA8-2B4F-1AF3-9606-5004FBB93E88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E35E9FA-A576-2710-1E37-9FF52DDBE989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8A04558-A12F-DF75-783E-47BF907A05B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2FB3978-8A4A-0290-C676-9B332E3DCFD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71071A7-7503-48C2-06FC-B07B011B2F6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572550D-0514-A0C7-AEB4-E4C51AB2720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06AAE0B-1BC7-AFDB-2906-DB905E4EA82B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E993288-1ADB-CD81-D29A-6C0E1ED97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92D3699-DBEF-E216-20D4-B26A403E4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FA6B7DE-9E09-AD94-B86C-F565160D434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F34EC64-E90E-E1D1-2CDC-7DC1EBEE37B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F76A396-6427-8521-6EC8-30039832E11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C17DF82-41CE-F6DC-39C5-D5ABB2EA047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8E5ED683-02F2-144B-8ED6-AD72AE0657D4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DAAED24-AE5D-F976-BFE2-98B109EE6C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F82B9B9-A053-87A0-4C0A-1BE4672E5AD1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5781B2A-6F01-155D-D4E3-80FFAA5B293F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85DC25A-09D5-D4E6-045E-390E29DC8433}"/>
              </a:ext>
            </a:extLst>
          </p:cNvPr>
          <p:cNvSpPr txBox="1"/>
          <p:nvPr/>
        </p:nvSpPr>
        <p:spPr>
          <a:xfrm>
            <a:off x="9059102" y="3526882"/>
            <a:ext cx="221193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674974DA-EDEE-BB9F-9DC0-26C87D96F0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3D8470BF-0786-3057-AEAB-924CC6CE4E0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500" y="1170711"/>
            <a:ext cx="8630736" cy="220980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DA98362B-11F9-2E3F-D157-9F667B585B6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3296" y="3608801"/>
            <a:ext cx="31813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2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973CE-CCDE-00CD-A021-78415C611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0DB44E6-9CDE-0BC7-0818-9AFF06BEC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E007E30-CA20-8693-9CB4-8C4F61EFDD84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49CCEEC-DF22-742B-AADA-9FA94C4F42D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D30BEA8-CC0C-5BE6-A699-4AB1B35BA26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5B3C682-9424-7D57-BAA8-B1BC643C7C33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2E4CA1E-3C2B-342E-C6AC-C059BA6B967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256A056-E907-884A-03A1-726BB67DF76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C761935-0260-8DF8-0EE9-66304B7ED08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519AFC8-353C-8E56-8CCD-5563C644247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D2E109F-3068-D7B0-1491-598A2DC00AE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1E3526B-A808-3F2D-2360-5B2BC71AE8E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DBA329C-C7BF-7F61-3B6B-BD8A110E8F1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632D67-6A88-0C69-ECF5-536BF6D23F9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AFD61E0-E8EF-799C-1854-5E699E98352F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8D1CE1E-B2F7-8175-3322-11DA5EA9699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83AC995-0C2A-F4A5-AA33-CC0C7B18122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C579BCF-9A07-5412-A763-F92894E3B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437CE83E-62AC-ADF8-DC3D-B7C4AB4B4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1326141-6220-9FE2-847D-4CD8B6AF5FC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055211E-096F-90CA-A2FC-DC718E4E9F9B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D4189EA-29B5-38BC-9FA1-247A7556860F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C40AA3-93C9-2E81-18B6-9AFBBA34B8F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AD287B7-8C3E-244F-A072-B02ADBC18673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6ED2505-A4C1-E674-ABF3-650BA5E8D3C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CBFD10A-69A3-CF48-0F61-02BD63E6F5A8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20ECDF2-1D2F-5FD1-DC01-64B26A86D3DA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2CB74E2-7EBF-B597-3B9C-9231214744C5}"/>
              </a:ext>
            </a:extLst>
          </p:cNvPr>
          <p:cNvSpPr txBox="1"/>
          <p:nvPr/>
        </p:nvSpPr>
        <p:spPr>
          <a:xfrm>
            <a:off x="9059102" y="3526882"/>
            <a:ext cx="221193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20D01E69-F786-5D33-1FFA-353D093D736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40E7FFB-FCF9-9822-5789-2C4B90890FC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437" y="1294361"/>
            <a:ext cx="8530404" cy="383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E8D4F-6F33-3979-C276-5622F972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34101D8-D89D-ECE8-3BEB-E9CF1C7E2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789A35C6-29A3-CFFB-018D-26DDF9A815F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EF3349D-F5A6-45EE-5555-E6EB4B03CCB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6DB5881-FDE1-3DEE-4E0B-4C97D6E9ED14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068557A-CCAE-C87F-49CD-578CA5154FD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1DC61AD-B954-D304-7515-16068A68BE8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F9D2904-3A45-1312-8B6B-629D6254E01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684C547-B31B-16A0-6DE2-F256560AB16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EDF2BDCE-AEF6-2F52-0242-ED9D2E671F2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0AAD2E4-9F11-3FFA-8453-5C7469C73E6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4288283-19EC-09D7-3B12-9569E2EB31F6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CC4AC2C-D20B-4BA7-EC2A-2197618E818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DEB0E7B-CAF2-5AFC-18F9-32A5C3C1260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3D59AFF-661E-4ED7-3317-73419C6FE55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3F3F396-485B-DCF7-B984-CD4CD88C721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ABD2388-EA88-7BEF-0792-82DDEC83909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B683313-92A7-76DD-81F5-641A7C5CB0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E558985-040E-2A39-A051-FA4F52520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8959D40-3C44-2C63-E169-CD24731A41E1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3AFF509-ABF3-C014-1283-EEFA193A136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C3F573C-CA36-3876-D9A5-935ADC890737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612ACA-A979-C4EF-3A10-036802811ED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1FCC1AA-4025-01FB-D3E8-72081C6CDCC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E13F919-E700-E389-DD98-F926E46173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A18B3563-0914-64A8-3682-97B8F1E478D4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3D4C85D-201F-BAC2-1B23-D4452DC8DC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63C9449-E1D3-4A48-137D-47850063908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D93CDA85-C295-D984-84CE-7028ED5DD5D8}"/>
              </a:ext>
            </a:extLst>
          </p:cNvPr>
          <p:cNvGrpSpPr/>
          <p:nvPr/>
        </p:nvGrpSpPr>
        <p:grpSpPr>
          <a:xfrm>
            <a:off x="8435340" y="5538997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D78B4F37-6B05-331D-17E1-8200B97CCA3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D19B8437-3771-D1D0-729F-5B2339DBF7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33150E24-2C09-ECD9-489E-636A2D9BEEE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2C0C3864-59A9-4D19-81EF-1853D0904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4BDEDD1-97E8-8376-451D-AD0F4AECAD49}"/>
              </a:ext>
            </a:extLst>
          </p:cNvPr>
          <p:cNvSpPr txBox="1"/>
          <p:nvPr/>
        </p:nvSpPr>
        <p:spPr>
          <a:xfrm rot="16200000">
            <a:off x="-1456143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2FA7A1D0-B8DE-F81E-FF97-7CF3191353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308" y="1206894"/>
            <a:ext cx="8617927" cy="1171575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A2F38CB-930D-B1C6-1830-D03D6E7EB68E}"/>
              </a:ext>
            </a:extLst>
          </p:cNvPr>
          <p:cNvSpPr txBox="1"/>
          <p:nvPr/>
        </p:nvSpPr>
        <p:spPr>
          <a:xfrm>
            <a:off x="9114058" y="851802"/>
            <a:ext cx="22738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  <a:endParaRPr lang="ar-SA" sz="2000" kern="1200" dirty="0">
              <a:solidFill>
                <a:srgbClr val="215F9A"/>
              </a:solidFill>
              <a:effectLst/>
              <a:latin typeface="Aptos" panose="020B0004020202020204" pitchFamily="34" charset="0"/>
              <a:ea typeface="+mn-ea"/>
              <a:cs typeface="AGA Aladdin Regular" pitchFamily="2" charset="-78"/>
            </a:endParaRP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الضرب الداخلي</a:t>
            </a:r>
          </a:p>
          <a:p>
            <a:pPr algn="ctr"/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1446/07/19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B387AEC-6DC5-1549-CA69-D6B5C211AB47}"/>
              </a:ext>
            </a:extLst>
          </p:cNvPr>
          <p:cNvSpPr txBox="1"/>
          <p:nvPr/>
        </p:nvSpPr>
        <p:spPr>
          <a:xfrm>
            <a:off x="9059102" y="3526882"/>
            <a:ext cx="221193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الضرب الداخلي في التحقق من تعامد متجهين.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64A4E5F-32BC-09A1-3669-CD2D641ABDB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400"/>
          <a:stretch/>
        </p:blipFill>
        <p:spPr>
          <a:xfrm>
            <a:off x="9353100" y="1982189"/>
            <a:ext cx="1811509" cy="14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691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752</Words>
  <Application>Microsoft Office PowerPoint</Application>
  <PresentationFormat>شاشة عريضة</PresentationFormat>
  <Paragraphs>321</Paragraphs>
  <Slides>19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272</cp:revision>
  <dcterms:created xsi:type="dcterms:W3CDTF">2024-08-19T04:20:33Z</dcterms:created>
  <dcterms:modified xsi:type="dcterms:W3CDTF">2025-01-18T19:27:24Z</dcterms:modified>
</cp:coreProperties>
</file>