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6" r:id="rId5"/>
    <p:sldId id="280" r:id="rId6"/>
    <p:sldId id="345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70" r:id="rId16"/>
    <p:sldId id="371" r:id="rId17"/>
    <p:sldId id="372" r:id="rId18"/>
    <p:sldId id="373" r:id="rId19"/>
    <p:sldId id="289" r:id="rId20"/>
    <p:sldId id="275" r:id="rId21"/>
    <p:sldId id="274" r:id="rId22"/>
    <p:sldId id="295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481"/>
    <a:srgbClr val="80C687"/>
    <a:srgbClr val="9D4594"/>
    <a:srgbClr val="FFFFFF"/>
    <a:srgbClr val="C5C000"/>
    <a:srgbClr val="E5E5E5"/>
    <a:srgbClr val="F5E26F"/>
    <a:srgbClr val="E5E57F"/>
    <a:srgbClr val="FFFF65"/>
    <a:srgbClr val="7E5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53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9AE01-4CFD-7B3B-80D5-5408A6F68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2F4FA94-FC12-BD6D-6F4F-870748310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E18DCFF-FC96-F5D6-03BD-8F334E5F3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AABF11A-8E49-A713-299C-7352E5652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382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3B045-7111-BD26-8B1C-A9CC45248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098BEFA-CE3C-0D07-1533-6C259D771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A514944-7A64-0369-B9E3-DCBA893D9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89DABC0-D962-664C-0503-CB87525B1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8460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24242-C609-4EBD-B61D-F0569092A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E6E1535-3F11-8F4C-D88F-562A8D038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7E3E48C-83C5-9897-BF54-0C8C5E110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44882BD-74A5-00F1-B2C0-C0A4FFB2E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8753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CC78A-DC3D-F74E-A25A-085217360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E7FF33F-FD42-F1D1-7756-0EE6F4019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AB24B8A-B347-E87B-5BAE-5CBFB4A24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8FFDB80-BF74-67DD-4C84-1CA5E1BF3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9454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FAEB7-8252-0588-86BF-930755047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3BC3A00-63EF-AF68-155A-B3EEE9B2F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EF1E21F-37B2-9389-78ED-899EE56EB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8F1D85F-CA00-09B5-62F1-2670CB1F5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145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329C9-18C5-F47D-03CB-9D62AF4A8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39A7A6-25EB-C63B-83CE-989F9E1308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BCC3BC2-E13B-6EEE-31F0-236C8CB8D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8BA4F1D-706D-6943-2DAF-51F1EC972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6207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9D1EF-A9D0-0DA3-4379-D89150338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ADFE39C-2835-A51A-B55F-C5F94C911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CB4CE32-A3F9-DDC0-F160-93B75E20F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3487A5-6700-3DAE-B275-B24B8525D6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9578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9EE5B-9B66-B328-996B-EE4240B1D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9F16104-162A-9050-5317-FA2F646AF6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1630A9B-FC5D-220C-C133-8C6731DDD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33E8994-B46A-F869-8E1D-28A9758E6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048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34C40-4DB4-0E36-5363-352F882BC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A198501-D52E-EE78-3639-191F696C3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1754A30-0610-7474-701A-F7EDA0118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21C031-B062-31C5-C1DF-8D5639F1B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6028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59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95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2CF1C-5745-1316-A00E-34B8E4A43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3C92409-8CB5-18CC-EDAC-DB127615F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BA4C1FD-5A7B-66CE-E933-B45B6A6C0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E299844-7948-DB67-FF3B-FF3F756FD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6761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7322B-E1B7-2F4D-2747-B17BDCFF5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8B43CC8-C5E7-C32F-20AB-2C47D9109F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D28C970-FD15-B5B9-F225-43635D507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31DEC37-9D9D-2539-1E9B-2E7A5C381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4993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A7311-D116-89F3-D991-ADACEC574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7F0A53C-86E3-D531-BDC5-2E55218B5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4B1AE6D-12D7-99FD-1D7D-330D50E90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B74B5F5-7509-9C9B-BBF5-9CD4A48CE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0234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8F709-D6F4-30F0-8937-83DE1F57F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0047438-7554-C675-683A-ED6ADB14C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723F366-1D6E-0CA4-C3F3-38D2B1C49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3EE4E99-DB62-FFC0-D9DE-D99F6C0262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434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CAAB9A2-F1D2-C5EB-1452-C28945F671F0}"/>
              </a:ext>
            </a:extLst>
          </p:cNvPr>
          <p:cNvSpPr txBox="1"/>
          <p:nvPr userDrawn="1"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&#1575;&#1604;&#1587;&#1580;&#1604;&#1575;&#1578;/&#1587;&#1580;&#1604;%201446.xlsm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sv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3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6F5ECDFE-123F-BDAC-47BD-E210B66C9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356E05B7-CF2F-9509-A056-AFDF0E794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3045558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183533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1446/10/10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الاعداد المركبة ونظرية </a:t>
                      </a:r>
                      <a:r>
                        <a:rPr lang="ar-SA" sz="40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ديموافر</a:t>
                      </a:r>
                      <a:endParaRPr lang="ar-SA" sz="4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2C36323-9CB8-4349-201D-304800328455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</a:t>
            </a:r>
          </a:p>
        </p:txBody>
      </p:sp>
      <p:pic>
        <p:nvPicPr>
          <p:cNvPr id="25" name="رسم 24" descr="دفتر العناوين مع تعبئة خالصة">
            <a:hlinkClick r:id="rId8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5470039-069F-A79A-5E2C-A42417FCF01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41" name="Picture 2" descr="مخطوطات عيد مجانية I Free Eid calligraphy :: Behance">
            <a:extLst>
              <a:ext uri="{FF2B5EF4-FFF2-40B4-BE49-F238E27FC236}">
                <a16:creationId xmlns:a16="http://schemas.microsoft.com/office/drawing/2014/main" id="{C27321C0-9CE4-C305-822F-17FC8BFC3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3" t="18368" r="28538" b="21852"/>
          <a:stretch/>
        </p:blipFill>
        <p:spPr bwMode="auto">
          <a:xfrm>
            <a:off x="9346480" y="2249954"/>
            <a:ext cx="1952096" cy="161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850D07D4-DD29-8B36-DC32-4FA2B00ECF03}"/>
              </a:ext>
            </a:extLst>
          </p:cNvPr>
          <p:cNvGrpSpPr/>
          <p:nvPr/>
        </p:nvGrpSpPr>
        <p:grpSpPr>
          <a:xfrm>
            <a:off x="2949984" y="2417432"/>
            <a:ext cx="7526705" cy="3450240"/>
            <a:chOff x="2949984" y="2417432"/>
            <a:chExt cx="7526705" cy="34502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مربع نص 26">
                  <a:extLst>
                    <a:ext uri="{FF2B5EF4-FFF2-40B4-BE49-F238E27FC236}">
                      <a16:creationId xmlns:a16="http://schemas.microsoft.com/office/drawing/2014/main" id="{F4AEFE9C-456E-47B3-7421-BCCAB245FE35}"/>
                    </a:ext>
                  </a:extLst>
                </p:cNvPr>
                <p:cNvSpPr txBox="1"/>
                <p:nvPr/>
              </p:nvSpPr>
              <p:spPr>
                <a:xfrm>
                  <a:off x="2949984" y="2417432"/>
                  <a:ext cx="6994116" cy="345024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>
                    <a:lnSpc>
                      <a:spcPct val="150000"/>
                    </a:lnSpc>
                  </a:pPr>
                  <a:r>
                    <a:rPr lang="en-US" sz="3200" dirty="0">
                      <a:solidFill>
                        <a:srgbClr val="8B248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5)</a:t>
                  </a:r>
                  <a:r>
                    <a:rPr lang="en-US" sz="3200" dirty="0">
                      <a:solidFill>
                        <a:srgbClr val="8B2481"/>
                      </a:solidFill>
                      <a:ea typeface="Cambria Math" panose="02040503050406030204" pitchFamily="18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8B2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r>
                        <a:rPr lang="en-US" sz="3200" b="0" i="1" smtClean="0">
                          <a:solidFill>
                            <a:srgbClr val="8B2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8</m:t>
                      </m:r>
                      <m:r>
                        <a:rPr lang="en-US" sz="3200" b="0" i="1" smtClean="0">
                          <a:solidFill>
                            <a:srgbClr val="8B2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8B248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60</m:t>
                      </m:r>
                    </m:oMath>
                  </a14:m>
                  <a:endPara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l" rtl="0">
                    <a:lnSpc>
                      <a:spcPct val="150000"/>
                    </a:lnSpc>
                  </a:pPr>
                  <a:r>
                    <a:rPr lang="en-US" sz="3200" dirty="0">
                      <a:solidFill>
                        <a:srgbClr val="8B248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11)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8B248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8B248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8B248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3200" b="0" i="1" smtClean="0">
                          <a:solidFill>
                            <a:srgbClr val="8B248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8B248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8B248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8B248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8B248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8B248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8B248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8B248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rgbClr val="8B248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8B248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𝑖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8B248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8B248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8B248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8B24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8B248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rgbClr val="8B248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</m:t>
                      </m:r>
                    </m:oMath>
                  </a14:m>
                  <a:endPara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l" rtl="0">
                    <a:lnSpc>
                      <a:spcPct val="150000"/>
                    </a:lnSpc>
                  </a:pPr>
                  <a:r>
                    <a:rPr lang="en-US" sz="3200" dirty="0">
                      <a:solidFill>
                        <a:srgbClr val="8B248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20)</a:t>
                  </a:r>
                  <a:endPara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  <a:p>
                  <a:pPr algn="l" rtl="0">
                    <a:lnSpc>
                      <a:spcPct val="150000"/>
                    </a:lnSpc>
                  </a:pPr>
                  <a:r>
                    <a:rPr lang="en-US" sz="3200" dirty="0">
                      <a:solidFill>
                        <a:srgbClr val="8B248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58) A</a:t>
                  </a:r>
                  <a:endParaRPr lang="ar-SA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27" name="مربع نص 26">
                  <a:extLst>
                    <a:ext uri="{FF2B5EF4-FFF2-40B4-BE49-F238E27FC236}">
                      <a16:creationId xmlns:a16="http://schemas.microsoft.com/office/drawing/2014/main" id="{F4AEFE9C-456E-47B3-7421-BCCAB245FE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9984" y="2417432"/>
                  <a:ext cx="6994116" cy="3450240"/>
                </a:xfrm>
                <a:prstGeom prst="rect">
                  <a:avLst/>
                </a:prstGeom>
                <a:blipFill>
                  <a:blip r:embed="rId11"/>
                  <a:stretch>
                    <a:fillRect l="-2267" b="-1767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9170B2E8-4FBC-4768-D089-FD1A5964C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45969" y="4269024"/>
              <a:ext cx="6930720" cy="932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21D2B-9ADE-B27A-31E1-8F527BD4A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B0A03F3-E13E-6C84-C06A-D8E899129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1D0D709-7670-5C90-4707-E67882EA21E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0916EF-1B3F-2F29-F7B3-78780EF04C2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F6A47BA-FDBA-C1A4-726A-B72FDE8BDE1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5EE33D2-EEBB-9AFD-9C13-64DCAC3E3A8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4162290-2BCC-FDE6-7F84-6DFE151089F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7C94F19-3D77-31A5-E565-CAF0A384801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2369E13-652C-B7A0-CE60-5CE6A77B2B8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2BDA67B-D6C1-7017-8063-3E4332ADD35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27DE84D-3C53-9E41-12F5-DE7108993AB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85C7808-9D70-D525-E55E-75E0E3742EB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9FFEC1E-DAC6-E8F5-6532-E4F03CB2EDB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550796D-2D98-FEC2-2B93-487ECBFE4EC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BCA5B1F-9031-6B08-EDB8-4D3ACD148A8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2531CEC-F4E5-B637-D521-975878300E8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C71DEAB-88A4-A9D9-F076-A9D22D59DA1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D515605-29A4-450A-6EE0-AD94C9B23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883EEED-C2D6-2453-CBFA-F5795AD38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D5050052-8EE0-E2A5-E954-CD3C4D8DD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9039DFD3-E9F8-1610-DA26-DE94DEF44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F0D95F0-A811-2EF0-0074-10B954CEA4D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4F95DCE-7A42-2E80-72D9-C64FEDF6397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8435C6E-8554-F84C-8EA6-28298F627F18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18238EF-91BC-0258-E217-E847C50CF93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E30DB28-A341-38D3-8948-CE4828B843E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6F858CC-4DE3-0B97-D392-42162D6AD6A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BA65054-DB13-DB9C-969A-7D2A9D558CEA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86B2178A-7D83-924F-2C51-D258482582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5DA3708-CEA2-DCD8-031B-D4D0E174C399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C5107E6-11CE-E687-A3D4-218E366F98CB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70DA6DD-4860-5DC6-FC69-2ABA223BCEA0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D74AE029-A966-9413-B1F6-B26B08839E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DCCE5B9-3F5E-AA17-CCE9-51A4BF49F6F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1B42011D-B557-3F08-36AE-06C971A0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46179F7-5863-9BDC-836F-46B22530155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1876335D-4FA8-A7D6-3D04-CCBBC277125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949" y="1214934"/>
            <a:ext cx="8781294" cy="135770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4459434-9F17-5924-77C9-2EB8D9332EC2}"/>
              </a:ext>
            </a:extLst>
          </p:cNvPr>
          <p:cNvSpPr txBox="1"/>
          <p:nvPr/>
        </p:nvSpPr>
        <p:spPr>
          <a:xfrm>
            <a:off x="9041216" y="687611"/>
            <a:ext cx="2273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الاعداد المركبة ونظرية </a:t>
            </a:r>
            <a:r>
              <a:rPr lang="ar-SA" sz="18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ديموافر</a:t>
            </a:r>
            <a:endParaRPr lang="ar-SA" sz="18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CCA2F58-5D55-85E2-B75E-13E3D8C99A6A}"/>
              </a:ext>
            </a:extLst>
          </p:cNvPr>
          <p:cNvSpPr txBox="1"/>
          <p:nvPr/>
        </p:nvSpPr>
        <p:spPr>
          <a:xfrm>
            <a:off x="8973007" y="4121839"/>
            <a:ext cx="24102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نظرية </a:t>
            </a:r>
            <a:r>
              <a:rPr lang="ar-SA" sz="1800" dirty="0" err="1">
                <a:solidFill>
                  <a:srgbClr val="7030A0"/>
                </a:solidFill>
                <a:cs typeface="AGA Aladdin Regular" pitchFamily="2" charset="-78"/>
              </a:rPr>
              <a:t>ديموافر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7FD34850-FD1E-BBBB-64C7-FE712E949E6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237"/>
          <a:stretch/>
        </p:blipFill>
        <p:spPr>
          <a:xfrm>
            <a:off x="9263955" y="1727157"/>
            <a:ext cx="1828357" cy="22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B5393-CC82-BA47-54D2-50AE95E1C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051E282-BC29-A7F0-7853-9D0DD74BD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32D0155-ED00-2110-7091-8DDE88776C4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5554E61-20F6-FE2A-F1D0-CD99F222AD2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F0C1C23-529D-838B-7EF1-493C6912693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20ECA3C-F71D-6CDD-ECE9-E309E55B2AC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546264A-BACD-2F68-283A-B6A72F337D1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F9600A-B3F0-6BC7-225E-4F09D5A34E4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13E49DB-95AE-BD8F-D752-779C539AB7E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2C35971-5ED2-30D1-24D8-F9845CC3451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8464FA5-929F-44AA-E4E2-21B01917B91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B95AB45-32A9-6B40-A6A8-5E4EBD3463B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7179C7F-A8CF-1A34-1A09-E84F53FC3120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1F59AE9-23D2-F46B-A783-6A6798C3F87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D6681EE-C254-91A9-7304-C35013DD024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40B14BA-5DF4-8758-479D-E6D56A843FF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270B36A-2264-CED8-6B39-4111E1FA264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BFF9C88-156A-2E71-7351-DA8887C2C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B4A1556-0682-3DEA-A6BE-1B629CB4A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7F5EF810-3E6D-91A3-10C8-0D203A425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353267E7-1AF6-2549-B2D9-D45319547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D693F41-69E8-3FDF-425D-13C0E56EACA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9A4C91C-16D5-F80F-E0F8-3F4A35DCB29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6F0ED2-9476-EADD-7E39-EC9F28E68F1C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DD92143-B8C1-055F-2417-B5E48FCB773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1D3AF92-E6E3-D82A-4F30-575E9A01120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86F0BE-F17B-889F-60D9-24CEFBED4A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521F7D70-313C-56D1-3198-7367986C06F2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BBCB3963-C07A-A156-C510-5BCB56A31E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273570E-188E-A685-888F-1FC65A93DB1C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55B1C511-EFCE-6099-55E4-4EC1C1C85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B5415BAE-DEA6-7FB1-EC81-41598FCB522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36B73E99-96E5-47AB-7218-9E60A9F064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17E13908-83D1-0630-8590-FB20924F0B2F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05AA35-1F38-749B-5EB7-D0358235E0D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37A0C7D-CC3E-1227-F77A-138ABFE0FA1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346"/>
          <a:stretch/>
        </p:blipFill>
        <p:spPr>
          <a:xfrm>
            <a:off x="536973" y="1302896"/>
            <a:ext cx="8480113" cy="777191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0B71F66-CEE6-53BE-52B8-CFBA6C8D60B3}"/>
              </a:ext>
            </a:extLst>
          </p:cNvPr>
          <p:cNvSpPr txBox="1"/>
          <p:nvPr/>
        </p:nvSpPr>
        <p:spPr>
          <a:xfrm>
            <a:off x="9041216" y="687611"/>
            <a:ext cx="2273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الاعداد المركبة ونظرية </a:t>
            </a:r>
            <a:r>
              <a:rPr lang="ar-SA" sz="18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ديموافر</a:t>
            </a:r>
            <a:endParaRPr lang="ar-SA" sz="18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5AFA231-D5CA-9A34-AB01-DD281F1E9B38}"/>
              </a:ext>
            </a:extLst>
          </p:cNvPr>
          <p:cNvSpPr txBox="1"/>
          <p:nvPr/>
        </p:nvSpPr>
        <p:spPr>
          <a:xfrm>
            <a:off x="8973007" y="4121839"/>
            <a:ext cx="24102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نظرية </a:t>
            </a:r>
            <a:r>
              <a:rPr lang="ar-SA" sz="1800" dirty="0" err="1">
                <a:solidFill>
                  <a:srgbClr val="7030A0"/>
                </a:solidFill>
                <a:cs typeface="AGA Aladdin Regular" pitchFamily="2" charset="-78"/>
              </a:rPr>
              <a:t>ديموافر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76DDAC84-8773-D734-C107-318ABADFD87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237"/>
          <a:stretch/>
        </p:blipFill>
        <p:spPr>
          <a:xfrm>
            <a:off x="9263955" y="1727157"/>
            <a:ext cx="1828357" cy="2278466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223418BE-0FA9-0B60-6210-21721070CEA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486" t="21537" r="1" b="62597"/>
          <a:stretch/>
        </p:blipFill>
        <p:spPr>
          <a:xfrm>
            <a:off x="7531901" y="2075876"/>
            <a:ext cx="1485185" cy="569461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C2E8150C-C6CA-E18B-D45C-69A263D4178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609" t="43419" b="33722"/>
          <a:stretch/>
        </p:blipFill>
        <p:spPr>
          <a:xfrm>
            <a:off x="6354790" y="2630770"/>
            <a:ext cx="2662006" cy="8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6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C2D1D-11B0-8346-3F09-C1FD9B5FC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B7ABE83-EB59-594C-3EB2-61D329792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253575F-66B8-7603-4F57-2037F6F1E38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B4D065E-55C3-22D8-B359-380CA4B304C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975EAC1-9EEE-1E1C-73EB-14216AFF5EB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CE4FDB4-218A-A685-6369-93F37360A02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A56BA4E-95F9-5889-80C5-230037DF3FB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D43A8F9-C2DE-1971-4B9B-73E8DAD6CA6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F6BE8F5-54EC-6CEB-0B9F-57290AE658E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EB9D276-1D5A-570D-FCED-4243FB298DB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FE5C944-4E83-ADA0-BE9B-D81557A7621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60B5A46-50A2-50E9-483E-F7708FCAFEF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D34A745-D4A9-61B7-02A5-0B213AAD1E3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4E9977-9EA8-D002-C1C4-835AD874351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D5CC1FC-288C-4E6F-1035-E0AAAE500DF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6ACF4F6-EE8C-0205-EB9D-01D202ABC8C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830B2D7-6585-37BF-0F38-7093EF24473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BCD681E-C7A3-C979-4D77-17635B343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A47FAF0-A14E-315A-BFC1-FBF0B1972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74D8597F-EC13-26A2-4FAB-25BC021C5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5A739082-12BE-8A48-2F32-979D50E60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BCC9D7E-9A89-6A80-EAE0-E8C667E69AC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F48A9DA-C24D-FD24-B8C2-06D0A162B69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1045F68-A9D4-0AF1-1DD0-5AC25B58024D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F0E2B4F-6FD5-7625-B452-28EF7A69722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58E8F94-9A15-87C9-E48C-155043DCBC3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453D1D7-EFD4-174B-099D-0024753312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4ED1D045-F48B-13B6-7589-5F89BAFD6092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03B30727-9993-39CC-3E5C-AA5BD581C0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B486BE2E-7CA2-814C-2C30-956E4E55CA5A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5B66485-23CC-EB93-C230-47A198E05CA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40196B9A-8CF8-1C74-1089-7ACBF39B8FBB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A19E6D6A-343A-C491-7506-AAAC772C12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E8D630F4-1EFC-DC4F-EF54-9FB32EF692DC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3F1B849B-114E-3381-8058-3B0C45FE5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48BE396-2669-637E-C868-148351D0CE76}"/>
              </a:ext>
            </a:extLst>
          </p:cNvPr>
          <p:cNvSpPr txBox="1"/>
          <p:nvPr/>
        </p:nvSpPr>
        <p:spPr>
          <a:xfrm>
            <a:off x="9041216" y="687611"/>
            <a:ext cx="2273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الاعداد المركبة ونظرية </a:t>
            </a:r>
            <a:r>
              <a:rPr lang="ar-SA" sz="18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ديموافر</a:t>
            </a:r>
            <a:endParaRPr lang="ar-SA" sz="18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FADDA96-3B18-3D6B-B789-1E38CC8BC813}"/>
              </a:ext>
            </a:extLst>
          </p:cNvPr>
          <p:cNvSpPr txBox="1"/>
          <p:nvPr/>
        </p:nvSpPr>
        <p:spPr>
          <a:xfrm>
            <a:off x="8973007" y="4121839"/>
            <a:ext cx="24102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نظرية </a:t>
            </a:r>
            <a:r>
              <a:rPr lang="ar-SA" sz="1800" dirty="0" err="1">
                <a:solidFill>
                  <a:srgbClr val="7030A0"/>
                </a:solidFill>
                <a:cs typeface="AGA Aladdin Regular" pitchFamily="2" charset="-78"/>
              </a:rPr>
              <a:t>ديموافر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2FEF3876-0A64-45F9-BD5B-E85D3F7A575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237"/>
          <a:stretch/>
        </p:blipFill>
        <p:spPr>
          <a:xfrm>
            <a:off x="9263955" y="1727157"/>
            <a:ext cx="1828357" cy="2278466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6CB2FC6D-2557-1C0C-E9B2-6D72805A4E2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346"/>
          <a:stretch/>
        </p:blipFill>
        <p:spPr>
          <a:xfrm>
            <a:off x="536973" y="1302896"/>
            <a:ext cx="8480113" cy="777191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03311E41-93E2-D8CD-90D5-E9D74ECB734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486" t="21537" r="1" b="62597"/>
          <a:stretch/>
        </p:blipFill>
        <p:spPr>
          <a:xfrm>
            <a:off x="7531901" y="2075876"/>
            <a:ext cx="1485185" cy="569461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3114AE1-0AB9-0250-A488-AC0055B4919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622" t="72170" r="3" b="986"/>
          <a:stretch/>
        </p:blipFill>
        <p:spPr>
          <a:xfrm>
            <a:off x="4660100" y="2630769"/>
            <a:ext cx="4356696" cy="96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75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69558-8CB3-D991-7A38-DF856E183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2656B83-0B09-35F4-4D1D-F10022B2F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A0276AE-2FBD-E971-EEE3-67C09D06829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A16BF13-5EE0-1BF9-4DA3-3EBA75A3DC1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C3E3BDA-7AC5-90C4-EC86-DA6DCFC8872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D6961A3-3C43-8A29-819F-53BA6A27BE0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965E0CB-3387-6E42-996C-90E242B6D3E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4770FAF-AB0A-520B-54F5-E71B8DE1371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76C9E8D-7E52-B9C9-B905-4EDCFBCB186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53EDE91-8D54-002F-FF48-C7F0B13ECDA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64A11F7-61DF-EE7F-6E00-2940401E8AF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294DFCB-66F2-3B6E-5069-821541F74CC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D323BE6-B3E6-5D0F-FF9A-B2C27F67989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5B8EBF3-D7C5-863A-ADD1-2686ED4D372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46E21B6A-7A4E-BB5B-3A42-EB90B7C09BF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8F0C55C-E488-287D-3C91-127C1B81613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6B00EC3-B3E9-C6DD-EA0A-ABCD9513AEF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959D759-A806-F8DD-6C84-D0877E836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19C9A19-1BDE-18B9-411A-8AC03EAF8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0A44FD07-A9AA-7BB1-1227-7B19C3B2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1D829958-158C-C7DE-EA85-7019C029D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44B9755-D3B7-8C3D-3208-269B5B41916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42CB86F-C62F-4092-A776-1063B40DD39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CD900EF-A2EC-B8EA-C98A-6CDBCA30AD46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B1981E2-625D-BC4E-66EB-576D23536C9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F25C26D-7D7B-4606-768A-28CBB0824A4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A48904-45A8-D21D-5EF0-317CBF723CC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D474AA5-C15F-85F2-2581-575711A487B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C7403F1-68FC-E409-11D3-1CF406455688}"/>
              </a:ext>
            </a:extLst>
          </p:cNvPr>
          <p:cNvSpPr txBox="1"/>
          <p:nvPr/>
        </p:nvSpPr>
        <p:spPr>
          <a:xfrm>
            <a:off x="9041216" y="687611"/>
            <a:ext cx="2273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الاعداد المركبة ونظرية </a:t>
            </a:r>
            <a:r>
              <a:rPr lang="ar-SA" sz="18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ديموافر</a:t>
            </a:r>
            <a:endParaRPr lang="ar-SA" sz="18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626AE72-21BC-DDFC-3126-8C7E5F31860F}"/>
              </a:ext>
            </a:extLst>
          </p:cNvPr>
          <p:cNvSpPr txBox="1"/>
          <p:nvPr/>
        </p:nvSpPr>
        <p:spPr>
          <a:xfrm>
            <a:off x="8973007" y="4121839"/>
            <a:ext cx="24102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جذر العدد المركب.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B0CD848D-BBF2-1976-2BFF-5637A672FD4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237"/>
          <a:stretch/>
        </p:blipFill>
        <p:spPr>
          <a:xfrm>
            <a:off x="9263955" y="1727157"/>
            <a:ext cx="1828357" cy="2278466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6B70ADBB-E1FD-E939-9D99-E1EB5CD674F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3" y="1547812"/>
            <a:ext cx="8608334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1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61A08-6F5B-F87F-9F13-B6E718375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57CB87B-062A-FC77-6F3C-13DA937AF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4ACD088-375C-16EC-45DB-903DDA8AF39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0FF48F3-887B-CCDA-6F9C-A86496B1024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C8DCA46-65DA-94D8-0CB9-F52773D08FA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7CAD203-43C7-283E-FA96-669149CEDD3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B643E2B-12FD-8D47-7B01-FBE9F49EF2B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BE75045-CC51-181A-F587-A9D28B9D7A4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ADF3840-8EAD-03DD-C9A4-F71B7B93B8F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F371B59-983A-448B-940D-1BEE2B0F709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6B98BDF-86BE-618A-4A2B-5B3EB81D267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72F300C-8C2C-B4E3-C19A-74318F42B74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06943EF-6AA3-8A94-B01A-B223DCF4063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70E65C1-3672-DACF-1E07-555B55AC7AB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1CD6E18-055C-0EE8-582B-A9CB6BF4D79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7982DF-CC6B-F56A-51D8-FA818CA4A31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F056CC3-1A1C-10DA-7450-C531ECD3A1F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FDD17B7-3BCA-99B5-09F9-5A914845C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32EC93C-D58E-FCBD-4D07-D5B8582D2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82012868-1962-0C7A-34D6-55DDAE90D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51DB2AB1-14DC-C713-E4D6-15ED76A62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E27DCBD-AD73-6590-638A-B1CBD9881F1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249B3E8-AF3B-A7FD-7460-B6E64C2E1A7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1345EA2-71C2-F372-B3E1-DECCA1AB9108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5D86EC4-99A3-C0A7-119A-B885EDA75B1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BAE1C6D-36E9-C61B-BAB9-785E5995DA2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A5E2151-BE9C-7630-72C2-3D1CAD4E0B1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BC157849-9743-9767-7852-6576A2578F0E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B579A1B1-AF28-3299-1E07-13E9866010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275DB924-B474-8B6B-10E6-58B9F9AD9F7F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B155F8F4-A555-28FE-4C8C-F9FD17EA21EB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400EFFB-7AB2-9F2E-65A3-D3C5291F4FD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945BF143-4469-A4E3-B2A0-9C390C8D80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76D7F15B-2D2D-2998-8FB8-FB5ED541BBCE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6165DF86-EA27-16D7-B8A5-7DF70BB41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D0F9BFF-33CA-AAAF-16A6-340365C69A8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FD66937D-EC2F-55E1-C8DC-E56AD1DA5D5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435" y="1199514"/>
            <a:ext cx="8603384" cy="733425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6CE790D-8E4C-EE99-F6B4-8CC662BEA515}"/>
              </a:ext>
            </a:extLst>
          </p:cNvPr>
          <p:cNvSpPr txBox="1"/>
          <p:nvPr/>
        </p:nvSpPr>
        <p:spPr>
          <a:xfrm>
            <a:off x="9041216" y="687611"/>
            <a:ext cx="2273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الاعداد المركبة ونظرية </a:t>
            </a:r>
            <a:r>
              <a:rPr lang="ar-SA" sz="18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ديموافر</a:t>
            </a:r>
            <a:endParaRPr lang="ar-SA" sz="18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FEFFA94-96B4-794A-FB83-DC295FDC3D8C}"/>
              </a:ext>
            </a:extLst>
          </p:cNvPr>
          <p:cNvSpPr txBox="1"/>
          <p:nvPr/>
        </p:nvSpPr>
        <p:spPr>
          <a:xfrm>
            <a:off x="8973007" y="4121839"/>
            <a:ext cx="24102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جذر العدد المركب.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D61A6017-1F28-A4CC-6EBB-9F6078C432D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237"/>
          <a:stretch/>
        </p:blipFill>
        <p:spPr>
          <a:xfrm>
            <a:off x="9263955" y="1727157"/>
            <a:ext cx="1828357" cy="22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84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0AFF-A9E0-E396-14F2-A5052B73B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A85C415-7131-EDAD-B8DE-CE6BC0528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247EEA5-33DD-C940-862C-42A4F3F3A071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26E6982-7EBE-FCEC-29C1-75247782DB3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D97C4AB-2D96-0342-7772-5F553F23168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B96D657-C90B-781F-266C-D0C8AD4B368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0D40BE1-DBFB-C82B-C57D-02DA1C12D704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BA8C1C6-104D-A623-15F4-BE1D554104C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96822D4-6D4E-B04A-9918-7CFC07F5297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D17E556-CC28-D3F0-1DEC-ED9B64F698A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42AAE0E-CE53-6E7A-3D90-2FEFBC442EF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7648BB5-06E3-333C-BD94-E6A04EA589E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D27AE97-D471-042B-5748-B18469C7B1F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FEA74EB-0A42-7156-2C49-C2F06B17346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214098E-E038-A6EC-BFAA-52243040801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EA5240A-B603-1CED-3B8C-D1796C55286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5DDD93A-1134-6714-02C2-CEE37ACAF64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C9CF65C-EB47-722B-1C9F-C7725A70F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9FF7B6A-A768-5839-B6A9-813A4BA55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00179A89-E991-98E7-435A-10960DB9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6AA353FE-B835-7EE9-CB20-C21958F9A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F845E2B-A528-99D1-D4E6-8A99A50BAD6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6217416-0A7F-A8B0-B695-1C82190468C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F12BFB1-1BBD-7D28-3FC1-D3F4EAE15AA3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63D3A84-E5BF-ACB3-230F-7B65E39387C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7824032-EC95-8E4B-07A8-2280F230BB8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600CAE7-BCC6-26D6-73AA-742155BD1A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7796912-3D25-F390-FF2F-ACE75AE156D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4EEB685-E78E-07CE-A6B5-8B3A90104B4B}"/>
              </a:ext>
            </a:extLst>
          </p:cNvPr>
          <p:cNvSpPr txBox="1"/>
          <p:nvPr/>
        </p:nvSpPr>
        <p:spPr>
          <a:xfrm>
            <a:off x="9041216" y="687611"/>
            <a:ext cx="2273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الاعداد المركبة ونظرية </a:t>
            </a:r>
            <a:r>
              <a:rPr lang="ar-SA" sz="18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ديموافر</a:t>
            </a:r>
            <a:endParaRPr lang="ar-SA" sz="18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597AC04-0CB5-E676-F665-BB4E0C050124}"/>
              </a:ext>
            </a:extLst>
          </p:cNvPr>
          <p:cNvSpPr txBox="1"/>
          <p:nvPr/>
        </p:nvSpPr>
        <p:spPr>
          <a:xfrm>
            <a:off x="8973007" y="4121839"/>
            <a:ext cx="24102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الجذر النوني للعدد واحد.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19F45D87-0BE5-C1CE-DE6D-1ADAB38A41F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237"/>
          <a:stretch/>
        </p:blipFill>
        <p:spPr>
          <a:xfrm>
            <a:off x="9263955" y="1727157"/>
            <a:ext cx="1828357" cy="227846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4B33A3A6-27D5-B1DA-A04F-008E2E770EB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0785" y="1455394"/>
            <a:ext cx="3651125" cy="36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1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2998C-5856-7B53-9CC9-61FB09191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1E7AF57-CB7D-4253-E2B4-CD817A5D7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2AF2E2D-AB9D-A84F-6E17-6CA30DA943A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634FDA3-D4DE-4B98-6494-D611FDC1C8B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E4E622C-58F2-3D1D-B1BC-3785559A393F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03D159-935D-64FD-C1DC-EAB3025D940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F92FAFC-E029-0D14-9C5A-55EF17A3CCC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B17B318-32E2-ACE5-30B9-1C182A21072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072565A-16BA-8841-069C-FC5B529CF4E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ED25F52-EFA8-A75A-DDF8-9E0C1FFDE9C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B2181B1-9FB0-C62E-A9F6-C7FB55A6CED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E3A7F18-6993-BB14-515F-6D649693404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F53EB71-C6D1-15AB-0944-3CE15A0B1BF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6430A0B-0CB1-874E-A926-3CC4BCFE2E7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C0ED731-FC19-B84F-30EF-DD5EA610A6B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014B561-FE5D-7977-DB50-2A1EEF7823A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37A529A-4384-89AA-9E00-BBEEA41F8DC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81DFE0F-4F7F-D856-DE9D-8CED0C575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790C9E6-83EA-6E54-D9AA-5E2468DD5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E49A1A2A-5393-B107-DE5D-764B293C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FE30DFC7-1341-E494-F8FE-03F67EE00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39BA55B-5114-F312-7519-53CFEFA91E7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79AF13C-A1E6-DF48-7F8A-A09F0A7D0B2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554AC39-C3B2-8A41-3FC4-79FAE2E919D2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CAC2E24-D6E4-6F94-DE36-8C80D0E5FD5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C93DDF3-0832-F88F-B0D7-D8A9C96DE57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19F71A6-A25B-D801-B50F-CF23714E0B0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B22D9D2F-F9FF-4362-A32A-DB7FE5591817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59908D16-8BCF-B2D4-F80E-2435721F02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7207EDBB-3A5C-F994-853D-002326009C6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75D7E2C-5B34-7AEC-7FA3-4B106A9410D5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A736BE17-F872-1B0C-E129-5D664A011F78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370A7C88-EBE2-6DE3-7302-27DE87A196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003549C7-DF72-8FE8-03EE-A98F2C5163C6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7ED6929-2A93-7FE1-5129-A259240E6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5ABA93C-1A88-9334-1DD7-3F2EAF57F797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F5C2F664-A276-9117-0F73-DC68204AE78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814" y="1164813"/>
            <a:ext cx="8740508" cy="837623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20114F4B-643E-0F28-915A-7EC3273CD21F}"/>
              </a:ext>
            </a:extLst>
          </p:cNvPr>
          <p:cNvSpPr txBox="1"/>
          <p:nvPr/>
        </p:nvSpPr>
        <p:spPr>
          <a:xfrm>
            <a:off x="9041216" y="687611"/>
            <a:ext cx="2273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الاعداد المركبة ونظرية </a:t>
            </a:r>
            <a:r>
              <a:rPr lang="ar-SA" sz="18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ديموافر</a:t>
            </a:r>
            <a:endParaRPr lang="ar-SA" sz="18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F0CF16C-1CD1-FF89-367A-4A2A2440678F}"/>
              </a:ext>
            </a:extLst>
          </p:cNvPr>
          <p:cNvSpPr txBox="1"/>
          <p:nvPr/>
        </p:nvSpPr>
        <p:spPr>
          <a:xfrm>
            <a:off x="8973007" y="4121839"/>
            <a:ext cx="24102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الجذر النوني للعدد واحد.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565B33FB-1EA3-38A7-81F6-41DA36E014B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237"/>
          <a:stretch/>
        </p:blipFill>
        <p:spPr>
          <a:xfrm>
            <a:off x="9263955" y="1727157"/>
            <a:ext cx="1828357" cy="22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60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592E2-8B4C-91D1-B9C3-7D7555825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B6FF0D1-0933-E428-D1D8-7CF13AC3C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0D38228-87B3-CCC2-8599-4AAD3C2C6D6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9B72236-1D73-A230-D3D8-771F08E6971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AF5E427-803F-7E26-72F2-E5E607DDB91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4A537AC-5A1C-45CA-BBF2-A845F18D76B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B6A313C-E719-EC6F-1145-766151BFE4E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5178CE0-A751-81A9-D9C2-F8B4672BBE5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1CD7992-E100-50BF-D4BD-2420ED4DEFE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C6DE88A-E5DD-2315-6D94-C50B5F68D16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B5ED9BD-6EB6-2FB1-594F-AFA57867AEE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7FD0FF3-8505-D40A-CEE6-DC6F657A54D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F8A9F0B-A3D9-DE6D-CDF9-E944F30C597E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1B24797-307A-D559-39B8-B539FE35D05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34E6660-B542-24FD-F4C8-D898F7C061B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DA05BD6-F711-D0E6-EC73-FE15AE16179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5210167-1770-4063-E10A-2C957F5702E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3B6B885-0FAA-718D-91FC-954B2B6DD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B621A79-6FB6-3B33-4165-BCBAAF4A7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AE327ED7-62ED-8BBA-7ABA-399E6FFAE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AE52E30D-A73F-B8A2-0BE6-C4B678B9A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3A06A75-B4C5-6BEC-0707-57A0B07E58C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D7F407E-BEAE-70D5-289B-99D360A6BD0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4F3761B-4B39-CB17-36F4-8806714B92DF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E5382D3-6FEA-1588-6B5A-1080A201000E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97FF1BA-34E2-3283-BC7F-EC610FA992F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32427E2-9D42-D9DB-B05D-2C04FA66A84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5C3926F1-5AAE-EF55-850A-B8C55CF70622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FDF8F6D-FB19-3F2F-7763-009A4DB07A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9231011-54F5-3476-20C3-9F2DE96D07A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ADAFDD55-2D91-BE7F-4D9B-BD34DB9E3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0AC8200-C0DF-3B8D-DC64-E808DFC71E0C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38EEFF85-2A14-626F-F26D-138C2DDD5B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697C505A-3575-F9A1-F24D-FE35CAD7DCB5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952DE28-4651-59C5-A1A0-5B2D4C15D33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D1562CD5-366D-61F7-2852-3B3177F4FF2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990"/>
          <a:stretch/>
        </p:blipFill>
        <p:spPr>
          <a:xfrm>
            <a:off x="1241198" y="987657"/>
            <a:ext cx="7884702" cy="859619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FB40F0A-8BFA-A831-5248-EEF2EA9AE070}"/>
              </a:ext>
            </a:extLst>
          </p:cNvPr>
          <p:cNvSpPr txBox="1"/>
          <p:nvPr/>
        </p:nvSpPr>
        <p:spPr>
          <a:xfrm>
            <a:off x="9041216" y="687611"/>
            <a:ext cx="2273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الاعداد المركبة ونظرية </a:t>
            </a:r>
            <a:r>
              <a:rPr lang="ar-SA" sz="18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ديموافر</a:t>
            </a:r>
            <a:endParaRPr lang="ar-SA" sz="18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E32CC52-7787-85C6-3732-EB41377A1151}"/>
              </a:ext>
            </a:extLst>
          </p:cNvPr>
          <p:cNvSpPr txBox="1"/>
          <p:nvPr/>
        </p:nvSpPr>
        <p:spPr>
          <a:xfrm>
            <a:off x="8973007" y="4121839"/>
            <a:ext cx="241025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جذر العدد المركب.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الجذر النوني للعدد واحد.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CB709DFC-1DE1-6E3D-4F59-7597C6331BC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237"/>
          <a:stretch/>
        </p:blipFill>
        <p:spPr>
          <a:xfrm>
            <a:off x="9263955" y="1727157"/>
            <a:ext cx="1828357" cy="2278466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32217B01-664D-46A5-683C-55E59C3BA72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32" t="46596" b="25955"/>
          <a:stretch/>
        </p:blipFill>
        <p:spPr>
          <a:xfrm>
            <a:off x="4917982" y="1864066"/>
            <a:ext cx="4073840" cy="8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2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CA261-0F9A-4812-BD4C-483615504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4586951-C9D9-8A95-EDCE-69176E31F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A79482C-AA97-6B77-42B5-7FAF3AEDD89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50964FA-9740-E555-3726-D995096BAFA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9F9D31F-F825-350E-680B-D93348BD968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BBA5994-734F-CB0A-7D4C-B46B20F8ECB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C298492-E4F2-23B3-58B2-E76A4549AE4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8205F52-09CF-7759-C82B-93566833A1F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6811537-02F9-BD87-46A5-CE1CAE1BC0F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6149556-E118-E1E5-7520-BC65426F507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4D84219-C996-6A0A-7AA4-0CDBCCE5127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EDDBD86-914D-56EC-BF36-8D72FACD783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9BA0CB5-169C-0FC9-7E2F-12365F83398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109D7E5-08EB-DFFE-2F28-D628A035FC3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D9906F4-DABD-4973-40EB-326E5992FE9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6B83598-7229-91A7-979E-77C2AD81511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AEE2CEB-B25F-2118-98ED-9C6440AF150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635A081-4533-18AD-6A19-050816BCB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2CFAF75-2034-0B37-98F9-97C298265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C1E5D79F-F837-4BD8-4662-614466C7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31118FD6-3D97-E6A8-0BCE-0FEF93E9A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EF926A1-0FC9-2D0F-EE04-AB599E88E71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6E6A8E6-3875-34E5-B45D-EDAAC65C841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08C2235-7F4E-55E9-A959-20608C7AC2C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8E83211-AE4F-711D-07A2-97D81B6BF1A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438BAE0-F9B6-F01E-96EB-DAB74B3B9CF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9FD0FA1-EDF0-AB1E-FB36-E3AEB11FD03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4A512089-6FD1-B4FF-C1B7-DFD9EE66D055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4935DB2E-1180-716D-6565-6E34D8BF51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CDE82DA5-08AB-FDC9-6F20-B1EE579ABD3D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EB51B11-8E36-1BA7-00AD-62DDA7184FE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225766EE-DF15-00C2-04FD-5F512B61567E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93F5A419-7ABA-57C8-A500-7767596038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025CC32-9190-4C99-AD4B-7D46811674F9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AC2E093B-71EA-6EC9-F6AE-9AD1F4AA8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C924176-CD36-FEEC-44E3-7C7D60B63645}"/>
              </a:ext>
            </a:extLst>
          </p:cNvPr>
          <p:cNvSpPr txBox="1"/>
          <p:nvPr/>
        </p:nvSpPr>
        <p:spPr>
          <a:xfrm>
            <a:off x="9041216" y="687611"/>
            <a:ext cx="2273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الاعداد المركبة ونظرية </a:t>
            </a:r>
            <a:r>
              <a:rPr lang="ar-SA" sz="18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ديموافر</a:t>
            </a:r>
            <a:endParaRPr lang="ar-SA" sz="18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9BF5D9A-D119-0DEE-7506-89B219586D27}"/>
              </a:ext>
            </a:extLst>
          </p:cNvPr>
          <p:cNvSpPr txBox="1"/>
          <p:nvPr/>
        </p:nvSpPr>
        <p:spPr>
          <a:xfrm>
            <a:off x="8973007" y="4121839"/>
            <a:ext cx="241025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جذر العدد المركب.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الجذر النوني للعدد واحد.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761440D4-CECA-4F09-5EF3-369CCC25354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237"/>
          <a:stretch/>
        </p:blipFill>
        <p:spPr>
          <a:xfrm>
            <a:off x="9263955" y="1727157"/>
            <a:ext cx="1828357" cy="2278466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A3CBDF57-70BD-0997-1518-E14BD4284F5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990"/>
          <a:stretch/>
        </p:blipFill>
        <p:spPr>
          <a:xfrm>
            <a:off x="1241198" y="1010517"/>
            <a:ext cx="7884702" cy="859619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4C78368C-3303-2261-AB04-8EF07EC52C4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70" t="75689" r="432" b="2010"/>
          <a:stretch/>
        </p:blipFill>
        <p:spPr>
          <a:xfrm>
            <a:off x="3646170" y="1886926"/>
            <a:ext cx="5345652" cy="7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62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F068C076-B7E0-6024-2DBF-FBADA300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06F4D6D7-C612-C00A-75BE-467CC78C3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4469E7C-6749-0F53-B2DB-5BCDB887D03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7CB3B51-3A10-F6E6-2D48-31F5A6B7AEC5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5E15A5BE-3242-7C6F-0043-2426D1825096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40" name="Picture 16">
                <a:extLst>
                  <a:ext uri="{FF2B5EF4-FFF2-40B4-BE49-F238E27FC236}">
                    <a16:creationId xmlns:a16="http://schemas.microsoft.com/office/drawing/2014/main" id="{C910D05A-A6BB-773D-391F-C420E7E0D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11F48308-7397-8B52-361B-EA71A69FAFA5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76372B1E-7FB6-1066-C9AF-01B10342C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4902ADB-46EB-267A-942B-EEC65BAE2D44}"/>
              </a:ext>
            </a:extLst>
          </p:cNvPr>
          <p:cNvSpPr txBox="1"/>
          <p:nvPr/>
        </p:nvSpPr>
        <p:spPr>
          <a:xfrm>
            <a:off x="9041216" y="687611"/>
            <a:ext cx="2273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الاعداد المركبة ونظرية </a:t>
            </a:r>
            <a:r>
              <a:rPr lang="ar-SA" sz="18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ديموافر</a:t>
            </a:r>
            <a:endParaRPr lang="ar-SA" sz="18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289F922-52BA-1A59-8D63-A983033BCA23}"/>
              </a:ext>
            </a:extLst>
          </p:cNvPr>
          <p:cNvSpPr txBox="1"/>
          <p:nvPr/>
        </p:nvSpPr>
        <p:spPr>
          <a:xfrm>
            <a:off x="8973007" y="4121839"/>
            <a:ext cx="241025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قسمة الاعداد المركبة على الصورة القطبية.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نظرية </a:t>
            </a:r>
            <a:r>
              <a:rPr lang="ar-SA" sz="1800" dirty="0" err="1">
                <a:solidFill>
                  <a:srgbClr val="7030A0"/>
                </a:solidFill>
                <a:cs typeface="AGA Aladdin Regular" pitchFamily="2" charset="-78"/>
              </a:rPr>
              <a:t>ديموافر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جذر العدد المركب.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الجذر النوني للعدد واحد.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3A022215-3802-1ACC-CF44-BE93DF23139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237"/>
          <a:stretch/>
        </p:blipFill>
        <p:spPr>
          <a:xfrm>
            <a:off x="9263955" y="1727157"/>
            <a:ext cx="1828357" cy="2278466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5FD92203-703D-F023-D843-E85F58671AD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811" y="1334481"/>
            <a:ext cx="8462401" cy="16624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833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65B8BA17-C5F2-AD73-16A7-19DAC198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31552EB8-7B69-F759-3668-6F0BD6CB0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3045558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559301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1446/10/10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الاعداد المركبة ونظرية </a:t>
                      </a:r>
                      <a:r>
                        <a:rPr lang="ar-SA" sz="40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ديموافر</a:t>
                      </a:r>
                      <a:endParaRPr lang="ar-SA" sz="4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3A101F4-D093-0838-4135-34F0A60B45E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DC20673-D2EC-C369-236A-9EE7E959A57B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2B5B2102-27F0-15D4-3A91-73544A18D184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1" name="Picture 16">
                <a:extLst>
                  <a:ext uri="{FF2B5EF4-FFF2-40B4-BE49-F238E27FC236}">
                    <a16:creationId xmlns:a16="http://schemas.microsoft.com/office/drawing/2014/main" id="{29CCB43C-C916-0761-BA7E-BCFF0BFA48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365C789D-7BBE-5F91-8D8D-C25A90DFFE57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1D08CE26-4DED-30F3-4020-0AADC5EB6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pic>
        <p:nvPicPr>
          <p:cNvPr id="34" name="صورة 33">
            <a:extLst>
              <a:ext uri="{FF2B5EF4-FFF2-40B4-BE49-F238E27FC236}">
                <a16:creationId xmlns:a16="http://schemas.microsoft.com/office/drawing/2014/main" id="{41CAAFD6-882D-7829-7D5F-402BD90CC11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577"/>
          <a:stretch/>
        </p:blipFill>
        <p:spPr>
          <a:xfrm>
            <a:off x="857272" y="2337493"/>
            <a:ext cx="10498949" cy="1154921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B0F3ED1D-9A49-80FA-5A67-6D678514104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02" t="52408" r="8138" b="-3831"/>
          <a:stretch/>
        </p:blipFill>
        <p:spPr>
          <a:xfrm>
            <a:off x="1467536" y="3370386"/>
            <a:ext cx="9655181" cy="11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B9C3FB30-13B8-3265-BC4E-18A94B018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B537F42A-388E-03E5-DBF9-0E8D43A62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51CFC7A-885C-BFFA-A28A-46ED1AA8A59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DF3CCA8-F076-24C7-1B20-E0D54A794093}"/>
              </a:ext>
            </a:extLst>
          </p:cNvPr>
          <p:cNvSpPr txBox="1"/>
          <p:nvPr/>
        </p:nvSpPr>
        <p:spPr>
          <a:xfrm>
            <a:off x="9041216" y="687611"/>
            <a:ext cx="2273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الاعداد المركبة ونظرية </a:t>
            </a:r>
            <a:r>
              <a:rPr lang="ar-SA" sz="18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ديموافر</a:t>
            </a:r>
            <a:endParaRPr lang="ar-SA" sz="18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1446/10/10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9F06502B-9289-8537-3A75-9E83B37D4993}"/>
              </a:ext>
            </a:extLst>
          </p:cNvPr>
          <p:cNvSpPr txBox="1"/>
          <p:nvPr/>
        </p:nvSpPr>
        <p:spPr>
          <a:xfrm>
            <a:off x="8973007" y="4121839"/>
            <a:ext cx="241025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قسمة الاعداد المركبة على الصورة القطبية.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نظرية </a:t>
            </a:r>
            <a:r>
              <a:rPr lang="ar-SA" sz="1800" dirty="0" err="1">
                <a:solidFill>
                  <a:srgbClr val="7030A0"/>
                </a:solidFill>
                <a:cs typeface="AGA Aladdin Regular" pitchFamily="2" charset="-78"/>
              </a:rPr>
              <a:t>ديموافر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جذر العدد المركب.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الجذر النوني للعدد واحد.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4AABDB3A-0736-3781-24E3-4C721F4D132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237"/>
          <a:stretch/>
        </p:blipFill>
        <p:spPr>
          <a:xfrm>
            <a:off x="9263955" y="1727157"/>
            <a:ext cx="1828357" cy="2278466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4E6F6FEE-8277-F1DD-3985-F156F3B960D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032" y="1182098"/>
            <a:ext cx="7633631" cy="243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B458CE20-D1DB-6AD8-836B-9CA51B241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283C10FE-4675-CA74-A8FC-BD7BA5DF2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8E5397A-985B-1242-F5C2-6EE555A4F220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D4C29D0-FA82-F48A-139C-5035C7765683}"/>
              </a:ext>
            </a:extLst>
          </p:cNvPr>
          <p:cNvSpPr txBox="1"/>
          <p:nvPr/>
        </p:nvSpPr>
        <p:spPr>
          <a:xfrm>
            <a:off x="9041216" y="687611"/>
            <a:ext cx="2273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الاعداد المركبة ونظرية </a:t>
            </a:r>
            <a:r>
              <a:rPr lang="ar-SA" sz="18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ديموافر</a:t>
            </a:r>
            <a:endParaRPr lang="ar-SA" sz="18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D47503A-44B5-789F-EA5A-D80D81E72722}"/>
              </a:ext>
            </a:extLst>
          </p:cNvPr>
          <p:cNvSpPr txBox="1"/>
          <p:nvPr/>
        </p:nvSpPr>
        <p:spPr>
          <a:xfrm>
            <a:off x="8973007" y="4121839"/>
            <a:ext cx="241025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قسمة الاعداد المركبة على الصورة القطبية.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نظرية </a:t>
            </a:r>
            <a:r>
              <a:rPr lang="ar-SA" sz="1800" dirty="0" err="1">
                <a:solidFill>
                  <a:srgbClr val="7030A0"/>
                </a:solidFill>
                <a:cs typeface="AGA Aladdin Regular" pitchFamily="2" charset="-78"/>
              </a:rPr>
              <a:t>ديموافر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جذر العدد المركب.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الجذر النوني للعدد واحد.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3BCB435E-4E38-C863-55D8-8FBD6C7D9CD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237"/>
          <a:stretch/>
        </p:blipFill>
        <p:spPr>
          <a:xfrm>
            <a:off x="9263955" y="1727157"/>
            <a:ext cx="1828357" cy="22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37A946A5-7A56-580B-B03D-C3151B7F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66CEB227-7850-2481-0784-1D1819A89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7467B57-244B-7AC9-CD1C-370BB97D9014}"/>
              </a:ext>
            </a:extLst>
          </p:cNvPr>
          <p:cNvSpPr txBox="1"/>
          <p:nvPr/>
        </p:nvSpPr>
        <p:spPr>
          <a:xfrm>
            <a:off x="2738524" y="1443079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25 – 30 – 35 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35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AutoShape 2" descr="💜">
            <a:extLst>
              <a:ext uri="{FF2B5EF4-FFF2-40B4-BE49-F238E27FC236}">
                <a16:creationId xmlns:a16="http://schemas.microsoft.com/office/drawing/2014/main" id="{7008579A-1F05-F1B2-AA7E-7DBF2960D6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5176" y="41277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srgbClr val="8B2481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DB3873E6-B638-417A-5432-93E07422323F}"/>
              </a:ext>
            </a:extLst>
          </p:cNvPr>
          <p:cNvSpPr txBox="1"/>
          <p:nvPr/>
        </p:nvSpPr>
        <p:spPr>
          <a:xfrm>
            <a:off x="516290" y="2995789"/>
            <a:ext cx="8425808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80C687"/>
                </a:solidFill>
                <a:cs typeface="Akhbar MT" pitchFamily="2" charset="-78"/>
              </a:rPr>
              <a:t>تذكري يا جميلتي: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0" i="0" u="none" strike="noStrike" cap="none" normalizeH="0" baseline="0" dirty="0">
                <a:ln>
                  <a:noFill/>
                </a:ln>
                <a:solidFill>
                  <a:srgbClr val="8B2481"/>
                </a:solidFill>
                <a:effectLst/>
                <a:latin typeface="Roboto" panose="02000000000000000000" pitchFamily="2" charset="0"/>
                <a:cs typeface="Arial" panose="020B0604020202020204" pitchFamily="34" charset="0"/>
              </a:rPr>
              <a:t>إن الله الذي اختار لكِ الطريق من أوله، لن </a:t>
            </a:r>
            <a:r>
              <a:rPr kumimoji="0" lang="ar-SA" altLang="ar-SA" sz="4000" b="0" i="0" u="none" strike="noStrike" cap="none" normalizeH="0" baseline="0" dirty="0" err="1">
                <a:ln>
                  <a:noFill/>
                </a:ln>
                <a:solidFill>
                  <a:srgbClr val="8B2481"/>
                </a:solidFill>
                <a:effectLst/>
                <a:latin typeface="Roboto" panose="02000000000000000000" pitchFamily="2" charset="0"/>
                <a:cs typeface="Arial" panose="020B0604020202020204" pitchFamily="34" charset="0"/>
              </a:rPr>
              <a:t>يترڪكِ</a:t>
            </a:r>
            <a:r>
              <a:rPr kumimoji="0" lang="ar-SA" altLang="ar-SA" sz="4000" b="0" i="0" u="none" strike="noStrike" cap="none" normalizeH="0" baseline="0" dirty="0">
                <a:ln>
                  <a:noFill/>
                </a:ln>
                <a:solidFill>
                  <a:srgbClr val="8B2481"/>
                </a:solidFill>
                <a:effectLst/>
                <a:latin typeface="Roboto" panose="02000000000000000000" pitchFamily="2" charset="0"/>
                <a:cs typeface="Arial" panose="020B0604020202020204" pitchFamily="34" charset="0"/>
              </a:rPr>
              <a:t> في منتصفه، </a:t>
            </a:r>
            <a:r>
              <a:rPr kumimoji="0" lang="ar-SA" altLang="ar-SA" sz="4000" b="0" i="0" u="none" strike="noStrike" cap="none" normalizeH="0" baseline="0" dirty="0" err="1">
                <a:ln>
                  <a:noFill/>
                </a:ln>
                <a:solidFill>
                  <a:srgbClr val="8B2481"/>
                </a:solidFill>
                <a:effectLst/>
                <a:latin typeface="Roboto" panose="02000000000000000000" pitchFamily="2" charset="0"/>
                <a:cs typeface="Arial" panose="020B0604020202020204" pitchFamily="34" charset="0"/>
              </a:rPr>
              <a:t>وسيڪون</a:t>
            </a:r>
            <a:r>
              <a:rPr kumimoji="0" lang="ar-SA" altLang="ar-SA" sz="4000" b="0" i="0" u="none" strike="noStrike" cap="none" normalizeH="0" baseline="0">
                <a:ln>
                  <a:noFill/>
                </a:ln>
                <a:solidFill>
                  <a:srgbClr val="8B2481"/>
                </a:solidFill>
                <a:effectLst/>
                <a:latin typeface="Roboto" panose="02000000000000000000" pitchFamily="2" charset="0"/>
                <a:cs typeface="Arial" panose="020B0604020202020204" pitchFamily="34" charset="0"/>
              </a:rPr>
              <a:t> معكِ </a:t>
            </a:r>
            <a:r>
              <a:rPr kumimoji="0" lang="ar-SA" altLang="ar-SA" sz="4000" b="0" i="0" u="none" strike="noStrike" cap="none" normalizeH="0" baseline="0" dirty="0">
                <a:ln>
                  <a:noFill/>
                </a:ln>
                <a:solidFill>
                  <a:srgbClr val="8B2481"/>
                </a:solidFill>
                <a:effectLst/>
                <a:latin typeface="Roboto" panose="02000000000000000000" pitchFamily="2" charset="0"/>
                <a:cs typeface="Arial" panose="020B0604020202020204" pitchFamily="34" charset="0"/>
              </a:rPr>
              <a:t>حتى نهايته</a:t>
            </a:r>
            <a:r>
              <a:rPr lang="ar-SA" altLang="ar-SA" sz="4000" dirty="0">
                <a:solidFill>
                  <a:srgbClr val="8B248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.</a:t>
            </a:r>
            <a:endParaRPr kumimoji="0" lang="ar-SA" altLang="ar-SA" sz="5400" b="0" i="0" u="none" strike="noStrike" cap="none" normalizeH="0" baseline="0" dirty="0">
              <a:ln>
                <a:noFill/>
              </a:ln>
              <a:solidFill>
                <a:srgbClr val="8B248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3511734-839C-2F9F-D5E2-5AEFA51461CE}"/>
              </a:ext>
            </a:extLst>
          </p:cNvPr>
          <p:cNvSpPr txBox="1"/>
          <p:nvPr/>
        </p:nvSpPr>
        <p:spPr>
          <a:xfrm>
            <a:off x="9041216" y="687611"/>
            <a:ext cx="2273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الاعداد المركبة ونظرية </a:t>
            </a:r>
            <a:r>
              <a:rPr lang="ar-SA" sz="18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ديموافر</a:t>
            </a:r>
            <a:endParaRPr lang="ar-SA" sz="18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216CF66-45DF-05B3-72A3-19B8EEDB8FC3}"/>
              </a:ext>
            </a:extLst>
          </p:cNvPr>
          <p:cNvSpPr txBox="1"/>
          <p:nvPr/>
        </p:nvSpPr>
        <p:spPr>
          <a:xfrm>
            <a:off x="8973007" y="4121839"/>
            <a:ext cx="241025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قسمة الاعداد المركبة على الصورة القطبية.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نظرية </a:t>
            </a:r>
            <a:r>
              <a:rPr lang="ar-SA" sz="1800" dirty="0" err="1">
                <a:solidFill>
                  <a:srgbClr val="7030A0"/>
                </a:solidFill>
                <a:cs typeface="AGA Aladdin Regular" pitchFamily="2" charset="-78"/>
              </a:rPr>
              <a:t>ديموافر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جذر العدد المركب.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الجذر النوني للعدد واحد.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3113DF85-7E2B-F244-A018-4390FE70559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237"/>
          <a:stretch/>
        </p:blipFill>
        <p:spPr>
          <a:xfrm>
            <a:off x="9263955" y="1727157"/>
            <a:ext cx="1828357" cy="22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EF4C123A-9BD8-9AAD-0AEC-BBE43121E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86530DD2-077A-81F9-3EDC-CB8CD62D3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1756589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143182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175118">
                  <a:extLst>
                    <a:ext uri="{9D8B030D-6E8A-4147-A177-3AD203B41FA5}">
                      <a16:colId xmlns:a16="http://schemas.microsoft.com/office/drawing/2014/main" val="3664791309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1446/10/10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الاعداد المركبة ونظرية </a:t>
                      </a:r>
                      <a:r>
                        <a:rPr lang="ar-SA" sz="36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ديموافر</a:t>
                      </a:r>
                      <a:endParaRPr lang="ar-SA" sz="3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536281" y="1697224"/>
            <a:ext cx="606420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قسمة الاعداد المركبة على الصورة القطبية.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نظرية </a:t>
            </a:r>
            <a:r>
              <a:rPr lang="ar-SA" sz="3200" dirty="0" err="1">
                <a:solidFill>
                  <a:srgbClr val="7030A0"/>
                </a:solidFill>
                <a:cs typeface="AGA Aladdin Regular" pitchFamily="2" charset="-78"/>
              </a:rPr>
              <a:t>ديموافر</a:t>
            </a: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جذر العدد المركب.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الجذر النوني للعدد واحد.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7859D3-6597-5DCC-2AEE-83D6DD00B50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E10078A-8E57-729C-EF12-48A561DDA33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202"/>
          <a:stretch/>
        </p:blipFill>
        <p:spPr>
          <a:xfrm>
            <a:off x="9259831" y="1031056"/>
            <a:ext cx="1954178" cy="391954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F95AAEE8-02D3-6872-8355-37643EFDDA7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b="45772"/>
          <a:stretch/>
        </p:blipFill>
        <p:spPr>
          <a:xfrm>
            <a:off x="9404749" y="4906784"/>
            <a:ext cx="1664704" cy="1488698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1DE45ECC-D398-8530-D6A7-8184F5C23E2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3123" y="2982850"/>
            <a:ext cx="1730900" cy="3490160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B73E720-41F8-3DA0-310C-67E589A1269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-699" t="54367" b="-8595"/>
          <a:stretch/>
        </p:blipFill>
        <p:spPr>
          <a:xfrm>
            <a:off x="7080662" y="1781482"/>
            <a:ext cx="1676346" cy="14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E4A5F96F-1200-04D2-28F5-5CBFC5593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D8566F0B-12F3-06D6-C882-D4269BD20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96417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2329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1FC5D1D-1A43-BD53-778E-8439024AC51D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CE8B702-425C-1BE0-B316-32FEE98C9D1B}"/>
              </a:ext>
            </a:extLst>
          </p:cNvPr>
          <p:cNvSpPr txBox="1"/>
          <p:nvPr/>
        </p:nvSpPr>
        <p:spPr>
          <a:xfrm>
            <a:off x="9041216" y="687611"/>
            <a:ext cx="2273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الاعداد المركبة ونظرية </a:t>
            </a:r>
            <a:r>
              <a:rPr lang="ar-SA" sz="18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ديموافر</a:t>
            </a:r>
            <a:endParaRPr lang="ar-SA" sz="18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1446/10/10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24AEB29-57CD-0FD6-A8FA-817BDE99F660}"/>
              </a:ext>
            </a:extLst>
          </p:cNvPr>
          <p:cNvSpPr txBox="1"/>
          <p:nvPr/>
        </p:nvSpPr>
        <p:spPr>
          <a:xfrm>
            <a:off x="8973007" y="4121839"/>
            <a:ext cx="241025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قسمة الاعداد المركبة على الصورة القطبية.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نظرية </a:t>
            </a:r>
            <a:r>
              <a:rPr lang="ar-SA" sz="1800" dirty="0" err="1">
                <a:solidFill>
                  <a:srgbClr val="7030A0"/>
                </a:solidFill>
                <a:cs typeface="AGA Aladdin Regular" pitchFamily="2" charset="-78"/>
              </a:rPr>
              <a:t>ديموافر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جذر العدد المركب.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الجذر النوني للعدد واحد.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86ECA498-3D60-6B90-269D-25D810E447D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237"/>
          <a:stretch/>
        </p:blipFill>
        <p:spPr>
          <a:xfrm>
            <a:off x="9263955" y="1727157"/>
            <a:ext cx="1828357" cy="22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69826EC3-1474-4F6A-206A-789F9D8B7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9F9E89C5-0EB2-5E95-D898-A4DB4039A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45651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0F796AD-B91D-C7E9-A62B-7E7DC691B520}"/>
              </a:ext>
            </a:extLst>
          </p:cNvPr>
          <p:cNvGrpSpPr/>
          <p:nvPr/>
        </p:nvGrpSpPr>
        <p:grpSpPr>
          <a:xfrm>
            <a:off x="-127038" y="5604122"/>
            <a:ext cx="3518233" cy="701962"/>
            <a:chOff x="8556201" y="5516826"/>
            <a:chExt cx="3518233" cy="701962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11D708E9-C909-DEEE-768A-751EE580C2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6CAD30BF-74D1-D7FE-EA9F-1435DEAF20F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A0B31358-4E69-2C05-7DEA-70E16F438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6DFB18A-4C41-33DE-8819-B3282EA4F8D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79915" y="373560"/>
            <a:ext cx="3046633" cy="1064340"/>
            <a:chOff x="6096000" y="354397"/>
            <a:chExt cx="3046633" cy="1064340"/>
          </a:xfrm>
        </p:grpSpPr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1D9B247-FDE3-A6A2-A4E3-ACB65CCBAECA}"/>
              </a:ext>
            </a:extLst>
          </p:cNvPr>
          <p:cNvSpPr txBox="1"/>
          <p:nvPr/>
        </p:nvSpPr>
        <p:spPr>
          <a:xfrm>
            <a:off x="9041216" y="687611"/>
            <a:ext cx="2273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الاعداد المركبة ونظرية </a:t>
            </a:r>
            <a:r>
              <a:rPr lang="ar-SA" sz="18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ديموافر</a:t>
            </a:r>
            <a:endParaRPr lang="ar-SA" sz="18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1446/10/10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B1EA437-E568-FB10-9583-6B6BE15DC1E6}"/>
              </a:ext>
            </a:extLst>
          </p:cNvPr>
          <p:cNvSpPr txBox="1"/>
          <p:nvPr/>
        </p:nvSpPr>
        <p:spPr>
          <a:xfrm>
            <a:off x="8960706" y="3207885"/>
            <a:ext cx="241025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قسمة الاعداد المركبة على الصورة القطبية.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نظرية </a:t>
            </a:r>
            <a:r>
              <a:rPr lang="ar-SA" sz="1800" dirty="0" err="1">
                <a:solidFill>
                  <a:srgbClr val="7030A0"/>
                </a:solidFill>
                <a:cs typeface="AGA Aladdin Regular" pitchFamily="2" charset="-78"/>
              </a:rPr>
              <a:t>ديموافر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جذر العدد المركب.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الجذر النوني للعدد واحد.</a:t>
            </a:r>
          </a:p>
        </p:txBody>
      </p: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35E1E8EA-A04B-6E8F-0DAD-9B6CD6223E0E}"/>
              </a:ext>
            </a:extLst>
          </p:cNvPr>
          <p:cNvGrpSpPr/>
          <p:nvPr/>
        </p:nvGrpSpPr>
        <p:grpSpPr>
          <a:xfrm>
            <a:off x="9309935" y="1849766"/>
            <a:ext cx="1849276" cy="1224700"/>
            <a:chOff x="9263955" y="1694986"/>
            <a:chExt cx="1849276" cy="1224700"/>
          </a:xfrm>
        </p:grpSpPr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F0FCB429-C936-EEAE-87AC-4F9B59609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EFDEB"/>
                </a:clrFrom>
                <a:clrTo>
                  <a:srgbClr val="FEFDEB">
                    <a:alpha val="0"/>
                  </a:srgbClr>
                </a:clrTo>
              </a:clrChange>
            </a:blip>
            <a:srcRect t="50276" b="28960"/>
            <a:stretch/>
          </p:blipFill>
          <p:spPr>
            <a:xfrm>
              <a:off x="9263955" y="2141097"/>
              <a:ext cx="1828357" cy="778589"/>
            </a:xfrm>
            <a:prstGeom prst="rect">
              <a:avLst/>
            </a:prstGeom>
          </p:spPr>
        </p:pic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8B8A6276-4ED7-EDA8-2325-A9803E1A7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EFDEB"/>
                </a:clrFrom>
                <a:clrTo>
                  <a:srgbClr val="FEFDEB">
                    <a:alpha val="0"/>
                  </a:srgbClr>
                </a:clrTo>
              </a:clrChange>
            </a:blip>
            <a:srcRect l="599" t="1141" r="-599" b="87532"/>
            <a:stretch/>
          </p:blipFill>
          <p:spPr>
            <a:xfrm>
              <a:off x="9284874" y="1694986"/>
              <a:ext cx="1828357" cy="424754"/>
            </a:xfrm>
            <a:prstGeom prst="rect">
              <a:avLst/>
            </a:prstGeom>
          </p:spPr>
        </p:pic>
      </p:grpSp>
      <p:pic>
        <p:nvPicPr>
          <p:cNvPr id="43" name="صورة 42">
            <a:extLst>
              <a:ext uri="{FF2B5EF4-FFF2-40B4-BE49-F238E27FC236}">
                <a16:creationId xmlns:a16="http://schemas.microsoft.com/office/drawing/2014/main" id="{FA67BA49-FECA-0AB5-FA16-54948F5A5D2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930" y="1170157"/>
            <a:ext cx="8555281" cy="20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E8D4F-6F33-3979-C276-5622F972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34101D8-D89D-ECE8-3BEB-E9CF1C7E2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89A35C6-29A3-CFFB-018D-26DDF9A815F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EF3349D-F5A6-45EE-5555-E6EB4B03CCB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6DB5881-FDE1-3DEE-4E0B-4C97D6E9ED1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068557A-CCAE-C87F-49CD-578CA5154FD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1DC61AD-B954-D304-7515-16068A68BE8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F9D2904-3A45-1312-8B6B-629D6254E01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684C547-B31B-16A0-6DE2-F256560AB16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DF2BDCE-AEF6-2F52-0242-ED9D2E671F2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0AAD2E4-9F11-3FFA-8453-5C7469C73E6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4288283-19EC-09D7-3B12-9569E2EB31F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CC4AC2C-D20B-4BA7-EC2A-2197618E818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DEB0E7B-CAF2-5AFC-18F9-32A5C3C1260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3D59AFF-661E-4ED7-3317-73419C6FE55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3F3F396-485B-DCF7-B984-CD4CD88C721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ABD2388-EA88-7BEF-0792-82DDEC83909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B683313-92A7-76DD-81F5-641A7C5CB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E558985-040E-2A39-A051-FA4F52520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76B3CC13-8359-89AF-6289-4C38775EE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4EF38613-98B4-63CB-4300-0ACB67A12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8959D40-3C44-2C63-E169-CD24731A41E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3AFF509-ABF3-C014-1283-EEFA193A136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C3F573C-CA36-3876-D9A5-935ADC890737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612ACA-A979-C4EF-3A10-036802811ED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1FCC1AA-4025-01FB-D3E8-72081C6CD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424081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E13F919-E700-E389-DD98-F926E46173A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A18B3563-0914-64A8-3682-97B8F1E478D4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3D4C85D-201F-BAC2-1B23-D4452DC8DC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763C9449-E1D3-4A48-137D-47850063908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D93CDA85-C295-D984-84CE-7028ED5DD5D8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D78B4F37-6B05-331D-17E1-8200B97CCA34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D19B8437-3771-D1D0-729F-5B2339DBF7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33150E24-2C09-ECD9-489E-636A2D9BEEE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2C0C3864-59A9-4D19-81EF-1853D0904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4BDEDD1-97E8-8376-451D-AD0F4AECAD4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57AF6445-5C82-4722-BDCF-AB922B51AAA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535" y="1170341"/>
            <a:ext cx="8644119" cy="1125713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FBE137D-1E01-639E-7E7E-44F9589BF920}"/>
              </a:ext>
            </a:extLst>
          </p:cNvPr>
          <p:cNvSpPr txBox="1"/>
          <p:nvPr/>
        </p:nvSpPr>
        <p:spPr>
          <a:xfrm>
            <a:off x="9041216" y="687611"/>
            <a:ext cx="2273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الاعداد المركبة ونظرية </a:t>
            </a:r>
            <a:r>
              <a:rPr lang="ar-SA" sz="18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ديموافر</a:t>
            </a:r>
            <a:endParaRPr lang="ar-SA" sz="18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0B2B712-7062-2EFE-D212-52F1BE3E240C}"/>
              </a:ext>
            </a:extLst>
          </p:cNvPr>
          <p:cNvSpPr txBox="1"/>
          <p:nvPr/>
        </p:nvSpPr>
        <p:spPr>
          <a:xfrm>
            <a:off x="8973007" y="4121839"/>
            <a:ext cx="241025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قسمة الاعداد المركبة على الصورة القطبية.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2229940C-C2DE-BD39-5C47-BEDF4707BFC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237"/>
          <a:stretch/>
        </p:blipFill>
        <p:spPr>
          <a:xfrm>
            <a:off x="9263955" y="1727157"/>
            <a:ext cx="1828357" cy="22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0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CC886-8E05-06A0-7396-E650C0D10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AE061E9-7987-25E7-D4FD-DF9965918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4032F16-1424-3F4B-1DDA-E6AC00D5F11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640AA50-1DED-FE18-7E12-62714CA20E9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46E2AAC-9AA1-C5FE-A0A6-6C16BB6C5F3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F22AEBB-DEAD-2C61-A95B-3259176326D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843677B-7337-9CEF-D1E2-E3E6CCAD377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271C9EF-F417-1676-B350-114C8089A5F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B644A2E-E70B-C0DC-79EA-A0C9D1734F2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FC88D3C-684A-E222-FA5D-4161780B506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6533FFE-C793-64FD-CF78-A2A8EAC229E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083BFF7-4B85-B8DE-7B03-AE330321553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ECBA672-A978-B437-CAC4-9A0FC074AEC2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A27940E-8113-42EB-42A2-D15B596B276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713879A-429A-8C29-4CDC-90EFDE978C4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A10B209-D3D1-9B44-685A-8A9C1558D90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C2A76DE-2AFC-56BE-F820-B91DADE938A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FA4B1B8-1ECB-8815-338A-7567F332B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01E4B29-AFFE-05C2-E017-C5D08AA23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5B6CECD3-53D4-6D95-F7C3-CEE05C20D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8AE7AD3D-002A-FFEC-7EF1-4D871027E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D560029-B8C1-295B-994A-0EFB62AB2B7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4A0FDF2-D7D9-BFF4-E560-EAEA7BE70E7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E693906-DF6D-270A-CE92-12FCD8589AAD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27F1FD1-2DA0-C8A7-8DB3-14A9FB13504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C5A21EE-FC25-2E03-E2E9-604956B9F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880219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9137E07-EAE0-0FD2-AC22-71EB8CE08AE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B1969F82-2911-F96D-41E5-FF036EDED44D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BA661FE0-5485-8607-A323-C7D95E2216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16E1956-775B-9D12-DC14-ADA7202F01D1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28A68F3-46A2-AA82-F216-A75C132A1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EC94608-5900-FA68-947C-5AD73533F7AA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B35D63A9-9677-01EF-621B-6612C2149E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255B9DC6-89E5-1408-21A1-CE193716D422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A5D390A-C8CD-B4F8-2F95-618CC5DC0050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F7A82D8C-9AEA-9C54-4FB4-09C9DECF8EA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985"/>
          <a:stretch/>
        </p:blipFill>
        <p:spPr>
          <a:xfrm>
            <a:off x="860311" y="1217258"/>
            <a:ext cx="8159489" cy="75792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DC245B9A-0E91-9BC3-CE16-B527B67A4E6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695"/>
          <a:stretch/>
        </p:blipFill>
        <p:spPr>
          <a:xfrm>
            <a:off x="1386331" y="2440723"/>
            <a:ext cx="7586493" cy="923331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7EEB6033-4567-9856-E05F-9844BF9B85F7}"/>
              </a:ext>
            </a:extLst>
          </p:cNvPr>
          <p:cNvSpPr txBox="1"/>
          <p:nvPr/>
        </p:nvSpPr>
        <p:spPr>
          <a:xfrm>
            <a:off x="9041216" y="687611"/>
            <a:ext cx="2273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الاعداد المركبة ونظرية </a:t>
            </a:r>
            <a:r>
              <a:rPr lang="ar-SA" sz="18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ديموافر</a:t>
            </a:r>
            <a:endParaRPr lang="ar-SA" sz="18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1446/10/10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C00C01F9-0436-0D74-E60E-634F4F2D3C4A}"/>
              </a:ext>
            </a:extLst>
          </p:cNvPr>
          <p:cNvSpPr txBox="1"/>
          <p:nvPr/>
        </p:nvSpPr>
        <p:spPr>
          <a:xfrm>
            <a:off x="8973007" y="4121839"/>
            <a:ext cx="241025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قسمة الاعداد المركبة على الصورة القطبية.</a:t>
            </a: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B90DA247-4236-2E63-3F36-C2D867C12D2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237"/>
          <a:stretch/>
        </p:blipFill>
        <p:spPr>
          <a:xfrm>
            <a:off x="9263955" y="1727157"/>
            <a:ext cx="1828357" cy="2278466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72490717-D82A-D262-0B63-3C164074B83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769" t="58015"/>
          <a:stretch/>
        </p:blipFill>
        <p:spPr>
          <a:xfrm>
            <a:off x="7532208" y="1975177"/>
            <a:ext cx="1487592" cy="5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0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EB076-62FB-5453-2B34-F5D4E38E4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6B23078-B28B-7D1A-9999-2BF9121BC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AB9F437-0A27-0F8A-353B-5F3BE31E60B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61CDB13-5041-75DF-894E-2B7FB4DA520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66A7C1D-4D82-E592-CC81-4AC3E5B0462F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CE9C639-CCB2-B19F-A936-E1FE80813D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40CF0CB-CD98-38E7-9ACE-7DE43D8D68B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9E47C8C-B6B5-DBC7-6798-88F57C873AF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80B71FC-CA5F-62FD-1D9C-97B7B1EC4F8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4628C9B-8622-2DD6-6562-D6185E24394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4DE593B-B39E-D787-552E-04E6CB1D6BF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7423D5E-AFBD-6E39-F351-63AEE921C00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8798276-787B-4F6B-E8A5-5DF1EDAD580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D6D4D8-652B-B3B8-A16C-47153778765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6974A59-1525-7D8D-F543-0504042C38A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E2AA832-0FF0-6395-9DED-A974C3040C9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05701FA-11AE-4266-562B-28C70DBC2B2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62B6633-F5AC-5922-5F8E-14110D159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0E90468-AF03-4D39-EB88-8A20C918F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13DA5ACD-1B98-AF65-D0BE-404356166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7BED913B-0AA9-AE3E-E6CF-C11484386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E2155D5-A273-61F6-2781-AB357985002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4C6427A-9E4D-D6D4-2001-37FA4CC5EEA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9DBD222-24FB-CEE9-9714-D123803A4C17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41B51AA-B743-D867-6BC3-0803D6F88D7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68BE9C9-93BE-0D3F-976E-8A0F081FD58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8CF5331-73E4-FAEF-B5EB-6EB4629936D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0A1DA89-F4E0-5901-A9FA-CCF5B1E1B2BC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A585FE43-1FAB-8779-75AD-7CFAEB58B8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FBDF6D1D-E695-8E7C-F5B9-98BBAC161060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846616E-56F0-CCE1-5BBD-4B017E32380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BF2F613A-8892-1820-C707-3C542E340BA2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176F7BFB-317C-F7B3-6760-D83B26A128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C8CE530A-92C5-2B81-E3C9-7C9F1A081798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382F65C8-42FA-4F4B-B6DC-1513806F7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987C4D7-31C7-A5DD-E172-FABC573AC6F2}"/>
              </a:ext>
            </a:extLst>
          </p:cNvPr>
          <p:cNvSpPr txBox="1"/>
          <p:nvPr/>
        </p:nvSpPr>
        <p:spPr>
          <a:xfrm>
            <a:off x="9041216" y="687611"/>
            <a:ext cx="2273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الاعداد المركبة ونظرية </a:t>
            </a:r>
            <a:r>
              <a:rPr lang="ar-SA" sz="18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ديموافر</a:t>
            </a:r>
            <a:endParaRPr lang="ar-SA" sz="18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CB7E8EB-6645-4309-E50D-A3D77EBCB50E}"/>
              </a:ext>
            </a:extLst>
          </p:cNvPr>
          <p:cNvSpPr txBox="1"/>
          <p:nvPr/>
        </p:nvSpPr>
        <p:spPr>
          <a:xfrm>
            <a:off x="8973007" y="4121839"/>
            <a:ext cx="241025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قسمة الاعداد المركبة على الصورة القطبية.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8BDE42A5-AAB8-E7CE-5254-D8CDE450BA6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237"/>
          <a:stretch/>
        </p:blipFill>
        <p:spPr>
          <a:xfrm>
            <a:off x="9263955" y="1727157"/>
            <a:ext cx="1828357" cy="2278466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6D97DD2D-F4D8-FFCE-6EB8-4E33943E0F8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985"/>
          <a:stretch/>
        </p:blipFill>
        <p:spPr>
          <a:xfrm>
            <a:off x="860311" y="1217258"/>
            <a:ext cx="8159489" cy="757920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B7EC87A0-BF0C-02F8-8C80-02135C91B16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" t="58868" r="2" b="-5173"/>
          <a:stretch/>
        </p:blipFill>
        <p:spPr>
          <a:xfrm>
            <a:off x="1386331" y="2440723"/>
            <a:ext cx="7586493" cy="923331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8EA669FE-B0F5-F7B6-DA5F-8B6F1C53C2F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769" t="58015"/>
          <a:stretch/>
        </p:blipFill>
        <p:spPr>
          <a:xfrm>
            <a:off x="7532208" y="1975177"/>
            <a:ext cx="1487592" cy="5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8E9E8-D99A-320F-39A0-37AB1F83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48309CF-447C-80C9-8C48-5BC9D536E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494673A-873C-2F16-447A-CF78D90C027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BC8236B-E274-C47F-5B88-E18024AE94F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784F0E3-013E-DCD8-EE74-79D1719906C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D15447A-7B84-EF6B-F880-2AB8759A23F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A434CD4-CF0D-7321-51C9-4A133D0690A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4442FB9-B627-5C26-758D-DB911A543F5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B201C99-6D53-87D0-F0E5-89C4410FA61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1F5775D-E506-B9A2-5373-2072978B016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39807A7-61AF-C879-8389-867616CD89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5837454-E801-4BEA-0363-7A1303EE3FB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BB40DF4-3246-D4F7-3FE2-00853F28DB6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5BACFF-7950-1F3F-FF5B-E6E0834D159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0F6D23A-ECCD-7516-C523-49CBA731927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96AF963-39F4-883F-02A8-3072F2F9CA9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1EBB104-B4C1-9CD6-A25E-18ABD9C2275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3BE43E0-0B3A-AB4F-782C-5E09CBFDC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318B450-B8EA-9074-1F10-E8C82A875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زينة أعياد الميلاد بالونات وأكاليل المتجه, عيد الميلاد, عيد مولد سعيد,  بالونات PNG والمتجهات للتحميل مجانا">
            <a:extLst>
              <a:ext uri="{FF2B5EF4-FFF2-40B4-BE49-F238E27FC236}">
                <a16:creationId xmlns:a16="http://schemas.microsoft.com/office/drawing/2014/main" id="{DB0EF72A-8B82-5535-8E85-BC7CD5275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344642"/>
            <a:ext cx="10974356" cy="60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مخطوطات عيد مجانية I Free Eid calligraphy :: Behance">
            <a:extLst>
              <a:ext uri="{FF2B5EF4-FFF2-40B4-BE49-F238E27FC236}">
                <a16:creationId xmlns:a16="http://schemas.microsoft.com/office/drawing/2014/main" id="{B4C34587-92ED-EED2-46EC-30EC0D3E9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6859" r="28991" b="16969"/>
          <a:stretch/>
        </p:blipFill>
        <p:spPr bwMode="auto">
          <a:xfrm>
            <a:off x="2200720" y="1765898"/>
            <a:ext cx="5087333" cy="4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CFDDD93-E79F-9808-2596-99BEEA16F51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70AC347-0989-61E7-A1E8-FE69902AB49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23BA233-5607-BADE-F216-7B40034BA206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6F1CB93-03EC-9F2C-AFEB-D1721D3470C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93CC2B1-933C-0461-5539-DCF2A0D5397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6EB8008-A80E-D9CF-3F7A-E306D8C2347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50322D1-31C9-E124-EE0C-ABB2BE65B230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8A9E293-4A86-FB0C-2B23-8094FD59ED10}"/>
              </a:ext>
            </a:extLst>
          </p:cNvPr>
          <p:cNvSpPr txBox="1"/>
          <p:nvPr/>
        </p:nvSpPr>
        <p:spPr>
          <a:xfrm>
            <a:off x="9041216" y="687611"/>
            <a:ext cx="2273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الاعداد المركبة ونظرية </a:t>
            </a:r>
            <a:r>
              <a:rPr lang="ar-SA" sz="18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ديموافر</a:t>
            </a:r>
            <a:endParaRPr lang="ar-SA" sz="18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8CE69AA-F604-12E8-0BBA-92E6A10226A6}"/>
              </a:ext>
            </a:extLst>
          </p:cNvPr>
          <p:cNvSpPr txBox="1"/>
          <p:nvPr/>
        </p:nvSpPr>
        <p:spPr>
          <a:xfrm>
            <a:off x="8973007" y="4121839"/>
            <a:ext cx="24102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نظرية </a:t>
            </a:r>
            <a:r>
              <a:rPr lang="ar-SA" sz="1800" dirty="0" err="1">
                <a:solidFill>
                  <a:srgbClr val="7030A0"/>
                </a:solidFill>
                <a:cs typeface="AGA Aladdin Regular" pitchFamily="2" charset="-78"/>
              </a:rPr>
              <a:t>ديموافر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BB50150B-D6D1-28C2-A9A2-08AC94ABBE2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237"/>
          <a:stretch/>
        </p:blipFill>
        <p:spPr>
          <a:xfrm>
            <a:off x="9263955" y="1727157"/>
            <a:ext cx="1828357" cy="227846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96318BC9-CA98-43CF-ABFF-B6703A07FFB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110" y="1410310"/>
            <a:ext cx="8562805" cy="348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55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6732</TotalTime>
  <Words>890</Words>
  <Application>Microsoft Office PowerPoint</Application>
  <PresentationFormat>شاشة عريضة</PresentationFormat>
  <Paragraphs>391</Paragraphs>
  <Slides>22</Slides>
  <Notes>22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2" baseType="lpstr">
      <vt:lpstr>AGA Aladdin Regular</vt:lpstr>
      <vt:lpstr>Akhbar MT</vt:lpstr>
      <vt:lpstr>Aptos</vt:lpstr>
      <vt:lpstr>Aptos Display</vt:lpstr>
      <vt:lpstr>Arial</vt:lpstr>
      <vt:lpstr>Calibri</vt:lpstr>
      <vt:lpstr>Cambria Math</vt:lpstr>
      <vt:lpstr>Roboto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جواهر عايض الحارثي</cp:lastModifiedBy>
  <cp:revision>323</cp:revision>
  <dcterms:created xsi:type="dcterms:W3CDTF">2024-08-19T04:20:33Z</dcterms:created>
  <dcterms:modified xsi:type="dcterms:W3CDTF">2025-04-07T17:22:22Z</dcterms:modified>
</cp:coreProperties>
</file>