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6" r:id="rId5"/>
    <p:sldId id="280" r:id="rId6"/>
    <p:sldId id="353" r:id="rId7"/>
    <p:sldId id="345" r:id="rId8"/>
    <p:sldId id="356" r:id="rId9"/>
    <p:sldId id="357" r:id="rId10"/>
    <p:sldId id="358" r:id="rId11"/>
    <p:sldId id="359" r:id="rId12"/>
    <p:sldId id="360" r:id="rId13"/>
    <p:sldId id="361" r:id="rId14"/>
    <p:sldId id="289" r:id="rId15"/>
    <p:sldId id="275" r:id="rId16"/>
    <p:sldId id="274" r:id="rId17"/>
    <p:sldId id="295" r:id="rId1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C687"/>
    <a:srgbClr val="8B2481"/>
    <a:srgbClr val="9D4594"/>
    <a:srgbClr val="FFFFFF"/>
    <a:srgbClr val="C5C000"/>
    <a:srgbClr val="E5E5E5"/>
    <a:srgbClr val="F5E26F"/>
    <a:srgbClr val="E5E57F"/>
    <a:srgbClr val="FFFF65"/>
    <a:srgbClr val="7E58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53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57A0F-A294-850A-B10E-38E3D0410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AC64905-0C1D-6B95-3E6F-7DB81D28AC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7484300-3EB2-3523-F90D-CC86F3D1CF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EC58E5F-5D82-398B-DC0C-5D3381D868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6146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09E7C-23F6-CCFF-8CB4-FF9717DBE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A130EBA-B831-FAD8-9599-98B67DF71B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A95087E-9DC9-B2EF-EC99-87D7D88CD2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64DF6A7-EF95-B626-2D69-1A178EC07C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87542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67E2C-76EA-586A-4BEF-A8BACD669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5E6BDA1-7F7B-7D52-FC30-070961766D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A054FFD-F0A0-0018-12A3-025E140748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2EFD066-8E9A-9F87-5AFD-3AEBCAEA82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96670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3E04C-229A-AD12-1942-118152FF5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AFACA6B-5D22-4DC3-9839-50535A4B18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4E5ABD7-A42B-29A2-CB54-B909A2F72C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0FA2E91-5F09-CB73-149A-1D1A1FD2FC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5239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2590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949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50121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95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22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89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845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9950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CB2F5-F084-7F25-DF5F-E15724A15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1FD85F1-0E2B-EA1D-2F28-508379842B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123963B-F009-1428-A3D4-E20F2F5DF3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A62D1D8-0729-BCB2-E169-F0D90A644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6108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2CF1C-5745-1316-A00E-34B8E4A43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C3C92409-8CB5-18CC-EDAC-DB127615FD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BA4C1FD-5A7B-66CE-E933-B45B6A6C02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E299844-7948-DB67-FF3B-FF3F756FD8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6761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72A3B-E34F-252E-801B-6AA4E7AEE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020E5725-B29F-BCE9-F033-14BFB1972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54353A2-D43D-D9EE-CE7A-8217D833E2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F632FAB-6741-310F-C1C8-ED7919D06D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0151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2C77B-3DAB-6F38-1999-3F4A37DFC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7176BD6-C6BE-3B07-21A0-BC792718B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CFDC1670-8388-1D2A-87B1-72354DE2E0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7136757-8476-A886-9047-FACF907DDE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4210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CAAB9A2-F1D2-C5EB-1452-C28945F671F0}"/>
              </a:ext>
            </a:extLst>
          </p:cNvPr>
          <p:cNvSpPr txBox="1"/>
          <p:nvPr userDrawn="1"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20/07/46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&#1575;&#1604;&#1587;&#1580;&#1604;&#1575;&#1578;/&#1587;&#1580;&#1604;%201446.xlsm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jpe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7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8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7.png"/><Relationship Id="rId5" Type="http://schemas.openxmlformats.org/officeDocument/2006/relationships/image" Target="../media/image3.jpg"/><Relationship Id="rId10" Type="http://schemas.openxmlformats.org/officeDocument/2006/relationships/image" Target="../media/image16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jpe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jpe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4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281C035-21BA-1515-38EA-26540E0FFD0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9E6FD20-B90F-AB8B-626B-3A87090CF20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مهاراتي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DDB1D0-3957-27ED-5455-2C39535B06C1}"/>
              </a:ext>
            </a:extLst>
          </p:cNvPr>
          <p:cNvSpPr txBox="1"/>
          <p:nvPr/>
        </p:nvSpPr>
        <p:spPr>
          <a:xfrm rot="16200000">
            <a:off x="10917933" y="226232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EEBEF63-B8AE-2CB2-6B18-980B2348ED1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E6A7CB9-988A-907A-393A-76411849183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2ABF481-265F-AA5E-3E76-DC70D07DFB8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AB6A7C7-4D7D-FDC8-12FE-82F5C539C7D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63689D8-F1B1-BB15-B14A-53E53DE8CC4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DAB44B1-589F-FAAE-E923-E7804EC9F821}"/>
              </a:ext>
            </a:extLst>
          </p:cNvPr>
          <p:cNvSpPr/>
          <p:nvPr/>
        </p:nvSpPr>
        <p:spPr>
          <a:xfrm>
            <a:off x="11388712" y="69944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35CF97F9-8AC5-7705-F65F-2A83713C5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144478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1446/07/20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الرابعة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الضرب الداخلي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36" name="صورة 35">
            <a:extLst>
              <a:ext uri="{FF2B5EF4-FFF2-40B4-BE49-F238E27FC236}">
                <a16:creationId xmlns:a16="http://schemas.microsoft.com/office/drawing/2014/main" id="{E1B9892B-CA8D-CF3C-180E-05F4CD618F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82C36323-9CB8-4349-201D-304800328455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8B248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 الواجب</a:t>
            </a:r>
          </a:p>
        </p:txBody>
      </p:sp>
      <p:pic>
        <p:nvPicPr>
          <p:cNvPr id="25" name="رسم 24" descr="دفتر العناوين مع تعبئة خالصة">
            <a:hlinkClick r:id="rId6" action="ppaction://hlinkfile"/>
            <a:extLst>
              <a:ext uri="{FF2B5EF4-FFF2-40B4-BE49-F238E27FC236}">
                <a16:creationId xmlns:a16="http://schemas.microsoft.com/office/drawing/2014/main" id="{7EC52051-9654-2F71-4829-536915ED2E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4196" y="1777900"/>
            <a:ext cx="1318181" cy="1318181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05470039-069F-A79A-5E2C-A42417FCF014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C4F2B129-C43D-B0D6-2DD9-8E17C2CBFDD8}"/>
                  </a:ext>
                </a:extLst>
              </p:cNvPr>
              <p:cNvSpPr txBox="1"/>
              <p:nvPr/>
            </p:nvSpPr>
            <p:spPr>
              <a:xfrm>
                <a:off x="3314674" y="2548755"/>
                <a:ext cx="5886475" cy="1146468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3200" dirty="0">
                    <a:solidFill>
                      <a:srgbClr val="8B248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5) 8 </a:t>
                </a:r>
                <a:r>
                  <a:rPr lang="ar-SA" sz="3200" dirty="0">
                    <a:solidFill>
                      <a:srgbClr val="8B248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غير متعامدين</a:t>
                </a:r>
                <a:endParaRPr lang="en-US" sz="3200" dirty="0">
                  <a:solidFill>
                    <a:srgbClr val="8B248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l" rtl="0"/>
                <a:r>
                  <a:rPr lang="en-US" sz="3200" dirty="0">
                    <a:solidFill>
                      <a:srgbClr val="8B248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9)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8B248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rgbClr val="8B248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rgbClr val="8B248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13</m:t>
                        </m:r>
                      </m:e>
                    </m:rad>
                    <m:r>
                      <a:rPr lang="en-US" sz="3200" b="0" i="1" smtClean="0">
                        <a:solidFill>
                          <a:srgbClr val="8B248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≈</m:t>
                    </m:r>
                    <m:r>
                      <a:rPr lang="en-US" sz="3200" b="0" i="1" smtClean="0">
                        <a:solidFill>
                          <a:srgbClr val="8B248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18</m:t>
                    </m:r>
                    <m:r>
                      <a:rPr lang="en-US" sz="3200" b="0" i="1" smtClean="0">
                        <a:solidFill>
                          <a:srgbClr val="8B248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.</m:t>
                    </m:r>
                    <m:r>
                      <a:rPr lang="en-US" sz="3200" b="0" i="1" smtClean="0">
                        <a:solidFill>
                          <a:srgbClr val="8B248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0</m:t>
                    </m:r>
                  </m:oMath>
                </a14:m>
                <a:endParaRPr lang="en-US" sz="3200" dirty="0">
                  <a:solidFill>
                    <a:srgbClr val="8B248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C4F2B129-C43D-B0D6-2DD9-8E17C2CBFD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674" y="2548755"/>
                <a:ext cx="5886475" cy="1146468"/>
              </a:xfrm>
              <a:prstGeom prst="rect">
                <a:avLst/>
              </a:prstGeom>
              <a:blipFill>
                <a:blip r:embed="rId9"/>
                <a:stretch>
                  <a:fillRect l="-2694" t="-6915" b="-14894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66469-2D7B-B05A-3B4A-F31A302F3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7C3ABEC6-BD32-8332-F2F2-FF9693E1A4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A4895B56-0B72-A15D-4D1B-9F44DB40B948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339D44D-5968-9081-C6E4-DC4074B0DAFC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FE0CF70C-917F-9828-A19E-C98D6DA60173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2BCC3B2-9B43-9EC4-2208-3115CF641FE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5405D58F-570B-18E8-065F-4C85764E6A2D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87D9C0F-0AF4-44ED-BB5D-0026660B3944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9D67B660-6909-33D1-05F9-100C52F63D5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22FF2441-47A2-CBAA-C448-796106035E86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ECDAA8-782F-4E01-CFE0-1F0EDA016393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1A9BEEF5-352B-D845-2AD2-A407EF2DD965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970D714-1C0C-575B-125D-F89AD5228D5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287EA18-124D-9F72-14FF-6CB0084D4DBA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8000D69-28A3-1C06-FD32-56FBCEF74E9E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29BA7E6-DE4A-B20A-B810-10E6529FFFFF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497836DA-A11D-3CD6-2B26-9CFFE31A4EB3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E1F674FA-82EB-195C-5ECE-E0382963EB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5FEB69A-1966-8A43-5F89-4BB4AFF22B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ACDC0C01-A1FD-4B6F-AF97-60058D4C84E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CE37ED07-15DB-B5E5-4C9A-19F18ECD9D4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E67A5314-22CD-D2C8-85E8-57A27C854B3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1D3239F-D233-C1B2-5B0E-0D707A300D96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7DDD6388-775B-E064-8915-1F5F4C73D5FA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DF216A04-41DC-DF99-3D80-A328EB4052D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EC9A9F67-8665-A940-52CC-A8F47AC3981E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81263E47-62BC-D9F0-06AD-3578D25C9EE1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582F58C7-FB56-A53B-9236-05FF9D258814}"/>
              </a:ext>
            </a:extLst>
          </p:cNvPr>
          <p:cNvSpPr txBox="1"/>
          <p:nvPr/>
        </p:nvSpPr>
        <p:spPr>
          <a:xfrm>
            <a:off x="9059102" y="3526882"/>
            <a:ext cx="221193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5BFC4DA0-9967-9372-951D-41275A45A180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82B1D895-7231-ADC2-CEB0-68D1E002D35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9309" y="774198"/>
            <a:ext cx="8462774" cy="536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608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D5529-C6BA-E30D-8F21-A3BB91DA0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EA954A8A-3281-C4F7-ED47-30011FDDDA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FB73B1B2-5D80-85E6-D959-131883F3E48D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70CCFB5-0596-938E-3E9E-01D202619C3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8C89F693-B0A4-C1C2-DCB3-934A9BCFAD3B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ED723CD9-F364-AB19-C6D5-975C2C791F5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1F9CE15-15B9-688D-01D9-89A31D6F8D9F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DD525169-7642-9116-9C3C-D6C53573158E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F18434C7-658D-A7BF-A025-3E3A98785352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499852E7-8D40-AB15-E34D-CE9CB6A40F27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26F86D7-FCF2-9E3A-AFA2-14D23A562EB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8EF3DA55-2AFC-AAB3-1A36-5C0804D1476D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0DBBF82-FA9E-4320-1C46-6439030D7124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E03A92B-5CB2-B59B-389A-C9457F65F3C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DDEA908-3AAF-9BA1-8566-AD3D23EADE31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0CC9EC4-9053-3B03-B566-290420C5F4BF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F193DC08-5B5B-509C-6F6B-CD4ECB441D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2F63E04B-ABE5-3094-F209-C5547BC584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F9D71508-63C9-40BB-956A-7DFD518000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239F91CE-955B-0F5F-4F42-100B66EA7C70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9D233CF-8712-1784-A83A-317D69D624BD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5BC52B87-13DB-17DC-FD7A-7438F805C2B8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23772A0-9FBB-CEEA-BA72-6282344CB886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9AD35BC3-92AA-C8A9-29EC-F31E8F84708F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E7754E77-24C3-47E0-7198-36DCB0E9EA1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424A669B-FB60-7C21-2D3B-821F26D3489F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ED1F4C7A-3AD0-2F7A-7F53-B91A52061C7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3BC1C7E2-A810-92B8-B9BB-7C831892AF19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103DCC57-F812-35A4-DDDA-2F857CC6C27C}"/>
              </a:ext>
            </a:extLst>
          </p:cNvPr>
          <p:cNvGrpSpPr/>
          <p:nvPr/>
        </p:nvGrpSpPr>
        <p:grpSpPr>
          <a:xfrm>
            <a:off x="8435340" y="5538997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F88F203B-2DBA-7EE2-72D6-3A6FC70B1C28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BE4F7C25-6746-343E-C850-6455B69691E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17821727-E45C-945A-FE2B-CED71967637F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2CA4B6FB-04C6-A3D3-BA0F-9ADA70DD14F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2D2A5A6-9897-07CB-8211-97352CD5F6BE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F8A25D74-BA1C-5297-A66C-1160CACE0CB9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022" t="36105"/>
          <a:stretch/>
        </p:blipFill>
        <p:spPr>
          <a:xfrm>
            <a:off x="870902" y="1278092"/>
            <a:ext cx="8152668" cy="1436297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93B88C72-D01F-834C-857A-E38FCED9B352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D729E8A9-1569-DAF8-7393-97E9DAA24399}"/>
              </a:ext>
            </a:extLst>
          </p:cNvPr>
          <p:cNvSpPr txBox="1"/>
          <p:nvPr/>
        </p:nvSpPr>
        <p:spPr>
          <a:xfrm>
            <a:off x="9059102" y="3526882"/>
            <a:ext cx="221193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F7438C40-C4C2-FDCA-FD58-C8E027E1277A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519CFD64-D26C-4168-7FD9-49F524E2E944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973"/>
          <a:stretch/>
        </p:blipFill>
        <p:spPr>
          <a:xfrm>
            <a:off x="537302" y="2515033"/>
            <a:ext cx="275814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037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F6A6C-F026-A85C-3047-DF47804A2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C4DBF2B-9008-6673-DA15-9EF9D4A820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A66345E0-CFF3-008E-DAE1-2B7197D9767A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707EC1B-F71D-589D-5E1A-80D2692677B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45EEC26A-60E2-6BF4-B733-347523EFE0C7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9759E84-D98E-F6AE-1A5A-625C279E64FE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584938C0-4D3E-F6E7-7FA8-FED24916B37A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F7591C7-D78B-C315-981B-FFFDF5B6FDBD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38160860-69D0-6378-C116-EA647F19AC12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A72D647-C1B5-C2B7-2AB4-4B98D8571030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42F50920-3E0D-8474-A0A8-6A695AA3C075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813BED3E-1F61-45E3-5AA1-259DF1887AA6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D2BDC87-79D6-C1DA-55AC-3264B6A54F82}"/>
              </a:ext>
            </a:extLst>
          </p:cNvPr>
          <p:cNvSpPr txBox="1"/>
          <p:nvPr/>
        </p:nvSpPr>
        <p:spPr>
          <a:xfrm rot="16200000">
            <a:off x="10856906" y="3401838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802642B-5437-AC8A-6ADE-EEBEB8DA848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C83D3A0-8E9C-44FF-5DC4-63A4C425B3D0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ABF825-B894-1425-9BAC-1DC0B110C46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6ED64C7-F352-8960-87CD-389CF49B7FCF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2916B57E-E317-B832-F0B0-CFFCB02538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05C8D2A-F767-CA87-4385-62544F33BF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37413C7D-FF43-191A-69CF-D35E1600C78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C81C1074-CFAF-60B7-6E23-5D9777258925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C04F9030-966C-A283-062A-65DB110B423D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DEE67B5-7367-CF61-2A98-DF5288B2AA2B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0F3F673C-E6C8-3844-080E-F66AC749B3C9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264F4929-A186-EADA-E1E5-EE56D478E4D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31514B87-4655-B5F6-0070-63ECBFBF5CAE}"/>
              </a:ext>
            </a:extLst>
          </p:cNvPr>
          <p:cNvGrpSpPr/>
          <p:nvPr/>
        </p:nvGrpSpPr>
        <p:grpSpPr>
          <a:xfrm>
            <a:off x="8471153" y="5650829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630ACF5E-8AE0-3722-3778-9F5AA9B413F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E1C4D2E6-F365-5BAE-4291-0E22D9F084B8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76F21EA5-5822-E1C0-BF9A-24BAB8CDCC6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09EC3787-E2A5-1F05-20E4-7298086D3678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90198F0D-B06E-3D7E-8491-0BF2602E6BD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5B43A441-4825-CDF4-8C1D-5D9346E91318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88F8EA7-40AE-5018-BC77-16AA833AB1E6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235EFB91-D84B-3DFA-24B8-BB2F078927FB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0183"/>
          <a:stretch/>
        </p:blipFill>
        <p:spPr>
          <a:xfrm>
            <a:off x="3065749" y="1259662"/>
            <a:ext cx="5878786" cy="880427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80D9BEC6-870F-9F66-07DD-F3F0F6EA61D9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10C0FDA6-12F5-3546-89AA-5854F02013C8}"/>
              </a:ext>
            </a:extLst>
          </p:cNvPr>
          <p:cNvSpPr txBox="1"/>
          <p:nvPr/>
        </p:nvSpPr>
        <p:spPr>
          <a:xfrm>
            <a:off x="9059102" y="3526882"/>
            <a:ext cx="221193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41B8882A-7057-C8A9-9645-B693CE91FFD8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097A0417-3AFE-C2DC-AF3F-178F57500FC3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2121" t="40334" b="25712"/>
          <a:stretch/>
        </p:blipFill>
        <p:spPr>
          <a:xfrm>
            <a:off x="6717685" y="2151519"/>
            <a:ext cx="2226850" cy="75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799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391FC-638C-1174-5172-A59425BF8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01922BA6-C3F7-E16D-D891-43F6352E5D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73D8CD55-CFB3-FF64-F91C-8B8DC62344F1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619E7FB-9322-EC57-E997-FFC506C7EF4C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ABC0CF7-BFA5-9079-6F4C-066A77C09B36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7C6EDE79-44F1-DD8A-7D91-568D33020CD4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92952412-5069-9F4D-930A-F8AF541AA326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62D3876-CC17-A6FD-BA8D-7B406719529F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D5A3EAA2-46FC-CBF8-0801-B3D3E3E8CB4D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C8D1A76-DCC3-6A2A-10D9-0017CF09693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F90605B9-D2BB-4550-14E4-7B72B3DB0885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07D96564-4D41-B6A3-0B76-E00E9E7FCECD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ACEC7CB-8505-C50C-B450-933328003FE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117D96D-6FC3-878E-45AE-8577C9001E2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9444B7D-BF06-08A3-E35A-6CD6251E899B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83A570A5-0567-24E5-00B9-7122E97AC1CF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5D70253B-EA0C-4EE0-D180-FB45696E0E9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225854B1-EC04-CFD3-F985-61F4B1A7F1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FD70B71-3A1A-C666-E0EE-5B381DA687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0124DCA4-19FC-302C-263F-145B1D6F7924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F42FC8B9-DE91-F3BB-552F-27A7CDDF0A0C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91856D68-FA1B-7056-2C59-1F65AD50525C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F9600ED-7DC6-A93B-1B73-F935141E2ED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B6E6A3AD-FA2D-6EA4-4294-628AB33566C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CA39E8C-A33A-3D26-D713-CAF07EA73EC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FC307085-0F83-4930-3F59-DBC45D8E721D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533ED4A1-2C57-DB62-6DB7-E887A19253C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A827DF3F-D4AC-A74C-987D-23624E271F92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81E9474-A050-6021-D352-E15A756F7BD1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415F7C02-5C8D-7135-CA62-CB8B1D9EEDC1}"/>
              </a:ext>
            </a:extLst>
          </p:cNvPr>
          <p:cNvGrpSpPr/>
          <p:nvPr/>
        </p:nvGrpSpPr>
        <p:grpSpPr>
          <a:xfrm>
            <a:off x="8518436" y="5628416"/>
            <a:ext cx="3518233" cy="701962"/>
            <a:chOff x="8556201" y="5516826"/>
            <a:chExt cx="3518233" cy="701962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C72C547D-B01A-CF39-489D-0C77157E8CF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9CBD928F-8420-6BC7-1997-019D1BE2F56D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D6142D7E-4158-8FAA-D8E9-4AEAE4102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AEC3775-2597-6EB5-AB5D-523DBF4CE5E6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37BE244D-039C-D8DA-3122-32E424A04001}"/>
              </a:ext>
            </a:extLst>
          </p:cNvPr>
          <p:cNvSpPr txBox="1"/>
          <p:nvPr/>
        </p:nvSpPr>
        <p:spPr>
          <a:xfrm>
            <a:off x="9059102" y="3526882"/>
            <a:ext cx="221193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8E19428B-3F6D-8C7B-3FAF-DFC3C400D7B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CB6010F2-8087-62E2-29B9-9ECB96BC39E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0183"/>
          <a:stretch/>
        </p:blipFill>
        <p:spPr>
          <a:xfrm>
            <a:off x="3065749" y="1259662"/>
            <a:ext cx="5878786" cy="880427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86AECC26-E161-49A4-9B7C-7C47A31198D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2114" t="70210" r="7" b="-4164"/>
          <a:stretch/>
        </p:blipFill>
        <p:spPr>
          <a:xfrm>
            <a:off x="6717685" y="2151519"/>
            <a:ext cx="2226850" cy="75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220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E5B3F0-6B9C-0941-AF7E-9891C1FC5405}"/>
              </a:ext>
            </a:extLst>
          </p:cNvPr>
          <p:cNvGrpSpPr/>
          <p:nvPr/>
        </p:nvGrpSpPr>
        <p:grpSpPr>
          <a:xfrm>
            <a:off x="6123182" y="417074"/>
            <a:ext cx="3046815" cy="1017203"/>
            <a:chOff x="4941387" y="2038821"/>
            <a:chExt cx="3046815" cy="1017203"/>
          </a:xfrm>
        </p:grpSpPr>
        <p:pic>
          <p:nvPicPr>
            <p:cNvPr id="48" name="Picture 12">
              <a:extLst>
                <a:ext uri="{FF2B5EF4-FFF2-40B4-BE49-F238E27FC236}">
                  <a16:creationId xmlns:a16="http://schemas.microsoft.com/office/drawing/2014/main" id="{1DABF146-D638-0650-6DD3-8BB1FC14DA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86E80852-F1A6-63E1-329B-EFCCA435AB7C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تحصيلي</a:t>
              </a:r>
            </a:p>
          </p:txBody>
        </p:sp>
      </p:grp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4469E7C-6749-0F53-B2DB-5BCDB887D032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17CB3B51-3A10-F6E6-2D48-31F5A6B7AEC5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38" name="مجموعة 37">
              <a:extLst>
                <a:ext uri="{FF2B5EF4-FFF2-40B4-BE49-F238E27FC236}">
                  <a16:creationId xmlns:a16="http://schemas.microsoft.com/office/drawing/2014/main" id="{5E15A5BE-3242-7C6F-0043-2426D1825096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40" name="Picture 16">
                <a:extLst>
                  <a:ext uri="{FF2B5EF4-FFF2-40B4-BE49-F238E27FC236}">
                    <a16:creationId xmlns:a16="http://schemas.microsoft.com/office/drawing/2014/main" id="{C910D05A-A6BB-773D-391F-C420E7E0D8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11F48308-7397-8B52-361B-EA71A69FAFA5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id="{76372B1E-7FB6-1066-C9AF-01B10342C90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05876684-7341-9D45-6230-769E54E195D3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5583EE42-A46A-8975-F169-2F2E4A646774}"/>
              </a:ext>
            </a:extLst>
          </p:cNvPr>
          <p:cNvSpPr txBox="1"/>
          <p:nvPr/>
        </p:nvSpPr>
        <p:spPr>
          <a:xfrm>
            <a:off x="9059102" y="3526882"/>
            <a:ext cx="22119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33" name="صورة 32">
            <a:extLst>
              <a:ext uri="{FF2B5EF4-FFF2-40B4-BE49-F238E27FC236}">
                <a16:creationId xmlns:a16="http://schemas.microsoft.com/office/drawing/2014/main" id="{1D00FA88-D4AE-CF2D-FEBA-6323E9A59C89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2C127ADA-97B0-B3D2-A9F6-3F3304267654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168"/>
          <a:stretch/>
        </p:blipFill>
        <p:spPr>
          <a:xfrm>
            <a:off x="564068" y="1410308"/>
            <a:ext cx="8380466" cy="177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30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3C1741B0-B173-5C27-FE1D-04F21323DE3D}"/>
              </a:ext>
            </a:extLst>
          </p:cNvPr>
          <p:cNvGrpSpPr/>
          <p:nvPr/>
        </p:nvGrpSpPr>
        <p:grpSpPr>
          <a:xfrm>
            <a:off x="6068816" y="395199"/>
            <a:ext cx="3046815" cy="1017203"/>
            <a:chOff x="4941387" y="2038821"/>
            <a:chExt cx="3046815" cy="1017203"/>
          </a:xfrm>
        </p:grpSpPr>
        <p:pic>
          <p:nvPicPr>
            <p:cNvPr id="32" name="Picture 12">
              <a:extLst>
                <a:ext uri="{FF2B5EF4-FFF2-40B4-BE49-F238E27FC236}">
                  <a16:creationId xmlns:a16="http://schemas.microsoft.com/office/drawing/2014/main" id="{28FB058A-336F-EB0C-8BD5-BBC2CB3E03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8D4C1BB7-8933-A528-934A-3DC0565775B1}"/>
                </a:ext>
              </a:extLst>
            </p:cNvPr>
            <p:cNvSpPr txBox="1"/>
            <p:nvPr/>
          </p:nvSpPr>
          <p:spPr>
            <a:xfrm>
              <a:off x="5205235" y="2316590"/>
              <a:ext cx="25191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مهارات التفكير العليا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51CFC7A-885C-BFFA-A28A-46ED1AA8A59C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156770E6-A1EF-B947-A567-23085D959DC0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B793AFC1-1E1C-16B7-3E2B-7F65A8330BA2}"/>
              </a:ext>
            </a:extLst>
          </p:cNvPr>
          <p:cNvSpPr txBox="1"/>
          <p:nvPr/>
        </p:nvSpPr>
        <p:spPr>
          <a:xfrm>
            <a:off x="9059102" y="3526882"/>
            <a:ext cx="22119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37" name="صورة 36">
            <a:extLst>
              <a:ext uri="{FF2B5EF4-FFF2-40B4-BE49-F238E27FC236}">
                <a16:creationId xmlns:a16="http://schemas.microsoft.com/office/drawing/2014/main" id="{DE9F76CA-41D9-81B2-F369-206DE3F22509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  <p:pic>
        <p:nvPicPr>
          <p:cNvPr id="39" name="صورة 38">
            <a:extLst>
              <a:ext uri="{FF2B5EF4-FFF2-40B4-BE49-F238E27FC236}">
                <a16:creationId xmlns:a16="http://schemas.microsoft.com/office/drawing/2014/main" id="{099D9D52-B04C-6E1C-4937-DC15684D2E4B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0607" y="1192375"/>
            <a:ext cx="8603714" cy="203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56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5" name="جدول 21">
            <a:extLst>
              <a:ext uri="{FF2B5EF4-FFF2-40B4-BE49-F238E27FC236}">
                <a16:creationId xmlns:a16="http://schemas.microsoft.com/office/drawing/2014/main" id="{34B09AAF-6512-3363-5F7D-F4A398E54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02039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EDA969B-1DC3-8757-30B0-A71874EF68C8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8E5397A-985B-1242-F5C2-6EE555A4F220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A7D5F4B0-9F16-F582-EC48-D38299238CB0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82AB0E78-B850-10FB-01D8-DD2306C32716}"/>
              </a:ext>
            </a:extLst>
          </p:cNvPr>
          <p:cNvSpPr txBox="1"/>
          <p:nvPr/>
        </p:nvSpPr>
        <p:spPr>
          <a:xfrm>
            <a:off x="9059102" y="3526882"/>
            <a:ext cx="22119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A0226CEE-A3E1-7926-BF08-B1196F2B2223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4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BA0433A-9D3A-947A-A869-2AB9D1779326}"/>
              </a:ext>
            </a:extLst>
          </p:cNvPr>
          <p:cNvGrpSpPr/>
          <p:nvPr/>
        </p:nvGrpSpPr>
        <p:grpSpPr>
          <a:xfrm>
            <a:off x="6123182" y="384990"/>
            <a:ext cx="3046815" cy="1017203"/>
            <a:chOff x="4941387" y="2006737"/>
            <a:chExt cx="3046815" cy="1017203"/>
          </a:xfrm>
        </p:grpSpPr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640599E7-9EF0-EEF9-6110-D8812652BC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" t="33658" r="-432" b="49311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CF228DA7-B509-BD45-9C24-B76E2D01DD61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الواجب</a:t>
              </a:r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47467B57-244B-7AC9-CD1C-370BB97D9014}"/>
              </a:ext>
            </a:extLst>
          </p:cNvPr>
          <p:cNvSpPr txBox="1"/>
          <p:nvPr/>
        </p:nvSpPr>
        <p:spPr>
          <a:xfrm>
            <a:off x="2738524" y="1443079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13 – 19  </a:t>
            </a:r>
          </a:p>
          <a:p>
            <a:pPr algn="ctr"/>
            <a:r>
              <a:rPr lang="ar-SA" sz="48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</a:t>
            </a:r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106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C66BE51-E2A0-94A9-0A27-7A944C3D1ED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9" name="AutoShape 2" descr="💜">
            <a:extLst>
              <a:ext uri="{FF2B5EF4-FFF2-40B4-BE49-F238E27FC236}">
                <a16:creationId xmlns:a16="http://schemas.microsoft.com/office/drawing/2014/main" id="{7008579A-1F05-F1B2-AA7E-7DBF2960D63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5176" y="412778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rgbClr val="8B2481"/>
              </a:solidFill>
            </a:endParaRP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4815F22C-B25D-A826-3FAF-6183DF9DB9AD}"/>
              </a:ext>
            </a:extLst>
          </p:cNvPr>
          <p:cNvSpPr txBox="1"/>
          <p:nvPr/>
        </p:nvSpPr>
        <p:spPr>
          <a:xfrm>
            <a:off x="860242" y="3278532"/>
            <a:ext cx="801514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fontAlgn="base"/>
            <a:r>
              <a:rPr lang="ar-SA" sz="4800" b="1" dirty="0">
                <a:solidFill>
                  <a:srgbClr val="8B248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جميلتي</a:t>
            </a:r>
            <a:br>
              <a:rPr lang="ar-SA" sz="4400" b="1" dirty="0">
                <a:solidFill>
                  <a:srgbClr val="80C68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3600" b="0" i="0" dirty="0">
                <a:solidFill>
                  <a:srgbClr val="80C68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اجعل هدفك المستحيل، ولا تتوقف حتى تحوله إلى واقع.</a:t>
            </a:r>
            <a:endParaRPr lang="ar-SA" sz="4400" b="0" i="0" dirty="0">
              <a:solidFill>
                <a:srgbClr val="80C687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29FD2AD-ECEF-61A3-3080-0024C37E0024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C80E8CAC-703D-3975-C550-85C595E51875}"/>
              </a:ext>
            </a:extLst>
          </p:cNvPr>
          <p:cNvSpPr txBox="1"/>
          <p:nvPr/>
        </p:nvSpPr>
        <p:spPr>
          <a:xfrm>
            <a:off x="9059102" y="3526882"/>
            <a:ext cx="22119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677B5130-0D54-9EEF-6719-A443065D0DE1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10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460F1B3-11CB-2C22-2B8B-DF9009ADC86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26DFAC3-CD81-7832-A8FE-F8572AA245E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AFEF7D-AB2A-931C-EFBD-1F901A08E2A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1097A9C-AC3D-120E-A444-BF0DA42D8E1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5D8967-5A3A-48C7-6E34-21D3438E6FE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0BF595-81F0-1359-B714-F755AD8071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26D824-D7CD-0A00-3700-2F96CD37D554}"/>
              </a:ext>
            </a:extLst>
          </p:cNvPr>
          <p:cNvSpPr/>
          <p:nvPr/>
        </p:nvSpPr>
        <p:spPr>
          <a:xfrm>
            <a:off x="11388712" y="132316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D8CF60-DA66-912E-1F60-4EEA8E4002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105AAAC2-0322-C92B-F704-CA4BC618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2646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1446/07/20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الرابعة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الضرب الداخلي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687256C-87E7-FF67-932E-4415CD3D3BFE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168265E-10E9-63D0-1525-F35E75F03F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3A101F4-D093-0838-4135-34F0A60B45E8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ADC20673-D2EC-C369-236A-9EE7E959A57B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25" name="مجموعة 24">
              <a:extLst>
                <a:ext uri="{FF2B5EF4-FFF2-40B4-BE49-F238E27FC236}">
                  <a16:creationId xmlns:a16="http://schemas.microsoft.com/office/drawing/2014/main" id="{2B5B2102-27F0-15D4-3A91-73544A18D184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31" name="Picture 16">
                <a:extLst>
                  <a:ext uri="{FF2B5EF4-FFF2-40B4-BE49-F238E27FC236}">
                    <a16:creationId xmlns:a16="http://schemas.microsoft.com/office/drawing/2014/main" id="{29CCB43C-C916-0761-BA7E-BCFF0BFA48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365C789D-7BBE-5F91-8D8D-C25A90DFFE57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28" name="صورة 27">
              <a:extLst>
                <a:ext uri="{FF2B5EF4-FFF2-40B4-BE49-F238E27FC236}">
                  <a16:creationId xmlns:a16="http://schemas.microsoft.com/office/drawing/2014/main" id="{1D08CE26-4DED-30F3-4020-0AADC5EB6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pic>
        <p:nvPicPr>
          <p:cNvPr id="27" name="صورة 26">
            <a:extLst>
              <a:ext uri="{FF2B5EF4-FFF2-40B4-BE49-F238E27FC236}">
                <a16:creationId xmlns:a16="http://schemas.microsoft.com/office/drawing/2014/main" id="{532C5EB5-53C9-FC10-6B79-2D5933D20C3E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5533" y="2598144"/>
            <a:ext cx="10891684" cy="907271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FD6F2E12-F4FC-E8C4-4D18-05A0B8CB0EBB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78353" y="3576430"/>
            <a:ext cx="5597781" cy="13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9325A173-DCA8-455F-623D-3EE094907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64733"/>
              </p:ext>
            </p:extLst>
          </p:nvPr>
        </p:nvGraphicFramePr>
        <p:xfrm>
          <a:off x="408562" y="384990"/>
          <a:ext cx="10952149" cy="60543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2263140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  <a:gridCol w="6380858">
                  <a:extLst>
                    <a:ext uri="{9D8B030D-6E8A-4147-A177-3AD203B41FA5}">
                      <a16:colId xmlns:a16="http://schemas.microsoft.com/office/drawing/2014/main" val="1028734212"/>
                    </a:ext>
                  </a:extLst>
                </a:gridCol>
              </a:tblGrid>
              <a:tr h="561057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1446/07/20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الرابعة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36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الضرب الداخلي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09F41AF-1685-0C2E-D49E-E6BA99CBBBE9}"/>
              </a:ext>
            </a:extLst>
          </p:cNvPr>
          <p:cNvSpPr txBox="1"/>
          <p:nvPr/>
        </p:nvSpPr>
        <p:spPr>
          <a:xfrm>
            <a:off x="1121450" y="1802218"/>
            <a:ext cx="5498743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77859D3-6597-5DCC-2AEE-83D6DD00B503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EE5598A0-1DE8-69EC-44B0-820D49F8B4F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98607" y="1753142"/>
            <a:ext cx="2152348" cy="3810000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F7AC2822-0910-EB6B-42AA-A4E764FE8C9E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22722" y="1795878"/>
            <a:ext cx="1937607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1577C41-0F35-CB91-250A-5CB5FDE17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2329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30" name="جدول 21">
            <a:extLst>
              <a:ext uri="{FF2B5EF4-FFF2-40B4-BE49-F238E27FC236}">
                <a16:creationId xmlns:a16="http://schemas.microsoft.com/office/drawing/2014/main" id="{FDD95F5F-D475-1260-7080-0C76484E9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9643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31" name="مربع نص 30">
            <a:extLst>
              <a:ext uri="{FF2B5EF4-FFF2-40B4-BE49-F238E27FC236}">
                <a16:creationId xmlns:a16="http://schemas.microsoft.com/office/drawing/2014/main" id="{F033FAE2-25F3-D496-4B38-BD7FDC9610A7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1FC5D1D-1A43-BD53-778E-8439024AC51D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3CE8B702-425C-1BE0-B316-32FEE98C9D1B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A24AEB29-57CD-0FD6-A8FA-817BDE99F660}"/>
              </a:ext>
            </a:extLst>
          </p:cNvPr>
          <p:cNvSpPr txBox="1"/>
          <p:nvPr/>
        </p:nvSpPr>
        <p:spPr>
          <a:xfrm>
            <a:off x="9059102" y="3526882"/>
            <a:ext cx="22119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6F00C5FE-B3BA-5DEE-DFEF-0A11C7973BD3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20027D5-E339-5EF9-E0BE-1A06B102BB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030C33-BA0A-F8BA-DCE2-49EDEAA75CF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B1B3D5-7639-CA57-1F93-65E5D18193C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CE523-5A09-EEA0-AB51-8F16FDF05D6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FEB5B9-86C0-C769-E5DE-12AA5752B66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3EF8841-A31A-B0D6-90CB-D4A98A2157A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9D4CFFA-5914-994D-766A-58C8ACEF3BC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A3FADE3-6A26-3BB3-C0A0-2849A2F61F2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C83C1E-A443-CA08-F33E-6407FD10A84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A8A3E4E-8D37-C25A-C165-5DDCB0259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645651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D4C7B41-67D4-C43C-4063-CDE2FBDCB8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30F796AD-B91D-C7E9-A62B-7E7DC691B520}"/>
              </a:ext>
            </a:extLst>
          </p:cNvPr>
          <p:cNvGrpSpPr/>
          <p:nvPr/>
        </p:nvGrpSpPr>
        <p:grpSpPr>
          <a:xfrm>
            <a:off x="-127038" y="5604122"/>
            <a:ext cx="3518233" cy="701962"/>
            <a:chOff x="8556201" y="5516826"/>
            <a:chExt cx="3518233" cy="701962"/>
          </a:xfrm>
        </p:grpSpPr>
        <p:pic>
          <p:nvPicPr>
            <p:cNvPr id="37" name="Picture 2">
              <a:extLst>
                <a:ext uri="{FF2B5EF4-FFF2-40B4-BE49-F238E27FC236}">
                  <a16:creationId xmlns:a16="http://schemas.microsoft.com/office/drawing/2014/main" id="{11D708E9-C909-DEEE-768A-751EE580C2C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مربع نص 37">
              <a:extLst>
                <a:ext uri="{FF2B5EF4-FFF2-40B4-BE49-F238E27FC236}">
                  <a16:creationId xmlns:a16="http://schemas.microsoft.com/office/drawing/2014/main" id="{6CAD30BF-74D1-D7FE-EA9F-1435DEAF20FA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id="{A0B31358-4E69-2C05-7DEA-70E16F43899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96DFB18A-4C41-33DE-8819-B3282EA4F8D9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461DFFEF-7BED-C948-3AED-046409478971}"/>
              </a:ext>
            </a:extLst>
          </p:cNvPr>
          <p:cNvGrpSpPr/>
          <p:nvPr/>
        </p:nvGrpSpPr>
        <p:grpSpPr>
          <a:xfrm>
            <a:off x="6079915" y="373560"/>
            <a:ext cx="3046633" cy="1064340"/>
            <a:chOff x="6096000" y="354397"/>
            <a:chExt cx="3046633" cy="1064340"/>
          </a:xfrm>
        </p:grpSpPr>
        <p:pic>
          <p:nvPicPr>
            <p:cNvPr id="28" name="Picture 10">
              <a:extLst>
                <a:ext uri="{FF2B5EF4-FFF2-40B4-BE49-F238E27FC236}">
                  <a16:creationId xmlns:a16="http://schemas.microsoft.com/office/drawing/2014/main" id="{A3E24CDE-93E0-79B5-D635-59B78A123A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9" t="32402" r="-1249" b="49052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مربع نص 26">
              <a:extLst>
                <a:ext uri="{FF2B5EF4-FFF2-40B4-BE49-F238E27FC236}">
                  <a16:creationId xmlns:a16="http://schemas.microsoft.com/office/drawing/2014/main" id="{A13AA901-FA0B-E2C1-384E-22E34486F8FD}"/>
                </a:ext>
              </a:extLst>
            </p:cNvPr>
            <p:cNvSpPr txBox="1"/>
            <p:nvPr/>
          </p:nvSpPr>
          <p:spPr>
            <a:xfrm>
              <a:off x="6846071" y="501847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إثراء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F305AEC-5389-B7F3-A304-10C98D8FEE15}"/>
              </a:ext>
            </a:extLst>
          </p:cNvPr>
          <p:cNvSpPr txBox="1"/>
          <p:nvPr/>
        </p:nvSpPr>
        <p:spPr>
          <a:xfrm>
            <a:off x="9114058" y="899144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B2CDBDA-5429-D9B1-FA5A-70F72C0BF822}"/>
              </a:ext>
            </a:extLst>
          </p:cNvPr>
          <p:cNvSpPr txBox="1"/>
          <p:nvPr/>
        </p:nvSpPr>
        <p:spPr>
          <a:xfrm>
            <a:off x="9059102" y="3526882"/>
            <a:ext cx="22119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حساب الشغل.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9EB71E20-BE43-0E84-D948-74066F78C7BE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4" t="2662" r="-474" b="83584"/>
          <a:stretch/>
        </p:blipFill>
        <p:spPr>
          <a:xfrm>
            <a:off x="9353100" y="2152875"/>
            <a:ext cx="1811509" cy="440972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CFA3636-F5E1-DE9C-7E71-39B4483BD800}"/>
              </a:ext>
            </a:extLst>
          </p:cNvPr>
          <p:cNvSpPr txBox="1"/>
          <p:nvPr/>
        </p:nvSpPr>
        <p:spPr>
          <a:xfrm>
            <a:off x="9109422" y="2561491"/>
            <a:ext cx="221193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أجد الضرب الداخلي لمتجهين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BDB0DB80-1790-400F-E349-83567E22A227}"/>
              </a:ext>
            </a:extLst>
          </p:cNvPr>
          <p:cNvGrpSpPr/>
          <p:nvPr/>
        </p:nvGrpSpPr>
        <p:grpSpPr>
          <a:xfrm>
            <a:off x="1068628" y="1312193"/>
            <a:ext cx="7857779" cy="942975"/>
            <a:chOff x="893271" y="1357194"/>
            <a:chExt cx="7857779" cy="942975"/>
          </a:xfrm>
        </p:grpSpPr>
        <p:pic>
          <p:nvPicPr>
            <p:cNvPr id="35" name="صورة 34">
              <a:extLst>
                <a:ext uri="{FF2B5EF4-FFF2-40B4-BE49-F238E27FC236}">
                  <a16:creationId xmlns:a16="http://schemas.microsoft.com/office/drawing/2014/main" id="{E6ED43AD-FAC9-92C5-0AD6-57BD2BDF355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960225" y="1357194"/>
              <a:ext cx="2790825" cy="771525"/>
            </a:xfrm>
            <a:prstGeom prst="rect">
              <a:avLst/>
            </a:prstGeom>
          </p:spPr>
        </p:pic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A27763AF-4598-024E-7998-106BABEEB1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93271" y="1528644"/>
              <a:ext cx="5057775" cy="771525"/>
            </a:xfrm>
            <a:prstGeom prst="rect">
              <a:avLst/>
            </a:prstGeom>
          </p:spPr>
        </p:pic>
      </p:grpSp>
      <p:pic>
        <p:nvPicPr>
          <p:cNvPr id="46" name="صورة 45">
            <a:extLst>
              <a:ext uri="{FF2B5EF4-FFF2-40B4-BE49-F238E27FC236}">
                <a16:creationId xmlns:a16="http://schemas.microsoft.com/office/drawing/2014/main" id="{A39F4D98-67F3-5137-A69A-5EB7544EB6DD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186"/>
          <a:stretch/>
        </p:blipFill>
        <p:spPr>
          <a:xfrm>
            <a:off x="735059" y="2197725"/>
            <a:ext cx="8240039" cy="213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20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66CF5-71A0-2AC7-71F7-50FD7B3BA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CAE87FF-2863-3400-78FE-38B32B8687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C561D547-4141-26F5-92AF-0A6EA06B8A0B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AC83727-E4A1-0664-C515-CFBA4EA1FDF3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4EF5C64-CEDC-8D9F-B572-C6FF2DD86107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EF57F57-1E88-7229-5F02-32A7EEB703A8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79479D5E-C8AD-9BAF-FA0C-D5F3ED11609C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B2274D7-5C67-031F-6386-81D6F85F966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D6C7A53-B556-F74C-0202-EF55355C739E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38C47739-C6A8-33BA-9C51-B331383C562B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7E24224-BEAC-8FC7-A229-07F07CCF34B2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093161A1-CFD6-11C4-13AC-17B5C6C62F1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DA3BDDF-9F5D-1FBE-89F6-33692326BCD7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EF3A37F-31A4-1266-7E16-DFE1503DEA30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5A9782D-484B-7332-168F-75BD966C98E0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05E6202-7DC7-ECBF-74A4-C7471DD701D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0D4EF41-FAB5-39C6-2B29-445575BA62FD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8FC048D7-0B3E-9C13-2798-85C2D8DE6A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7950567F-1DEA-250D-ACC1-446990D9D9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8B9AB147-30F1-94FF-091E-7E13BAE13DAA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77AB40E-E5FD-314D-12AC-5E9448FEF5B0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8250699-A8C5-C42F-AA29-ACA76014B8E4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EBD2624-FAD2-2113-FC86-C1142D54DE1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B289726D-05B1-ADE2-3EB4-01F08C019B6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0E312C93-B31C-AC82-BEDB-55FC1FC0D83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5645D1F-680F-5D28-04E9-B5881623BC2F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C411734E-3B68-8030-59F5-EA919C079CD5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B1F7CECE-397B-6F2A-2202-268EF17A59C9}"/>
              </a:ext>
            </a:extLst>
          </p:cNvPr>
          <p:cNvSpPr txBox="1"/>
          <p:nvPr/>
        </p:nvSpPr>
        <p:spPr>
          <a:xfrm>
            <a:off x="9059102" y="3526882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13DB784E-2E48-D697-FC10-F7FD629D1B3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  <p:pic>
        <p:nvPicPr>
          <p:cNvPr id="39" name="صورة 38">
            <a:extLst>
              <a:ext uri="{FF2B5EF4-FFF2-40B4-BE49-F238E27FC236}">
                <a16:creationId xmlns:a16="http://schemas.microsoft.com/office/drawing/2014/main" id="{1E349352-9651-21F4-0465-5861EEA629EC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02254" y="763941"/>
            <a:ext cx="8622673" cy="3009900"/>
          </a:xfrm>
          <a:custGeom>
            <a:avLst/>
            <a:gdLst>
              <a:gd name="connsiteX0" fmla="*/ 0 w 8622673"/>
              <a:gd name="connsiteY0" fmla="*/ 0 h 3009900"/>
              <a:gd name="connsiteX1" fmla="*/ 8622673 w 8622673"/>
              <a:gd name="connsiteY1" fmla="*/ 0 h 3009900"/>
              <a:gd name="connsiteX2" fmla="*/ 8622673 w 8622673"/>
              <a:gd name="connsiteY2" fmla="*/ 3009900 h 3009900"/>
              <a:gd name="connsiteX3" fmla="*/ 8592470 w 8622673"/>
              <a:gd name="connsiteY3" fmla="*/ 3009900 h 3009900"/>
              <a:gd name="connsiteX4" fmla="*/ 8592470 w 8622673"/>
              <a:gd name="connsiteY4" fmla="*/ 2141421 h 3009900"/>
              <a:gd name="connsiteX5" fmla="*/ 2238459 w 8622673"/>
              <a:gd name="connsiteY5" fmla="*/ 2141421 h 3009900"/>
              <a:gd name="connsiteX6" fmla="*/ 2238459 w 8622673"/>
              <a:gd name="connsiteY6" fmla="*/ 3009900 h 3009900"/>
              <a:gd name="connsiteX7" fmla="*/ 0 w 8622673"/>
              <a:gd name="connsiteY7" fmla="*/ 3009900 h 300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22673" h="3009900">
                <a:moveTo>
                  <a:pt x="0" y="0"/>
                </a:moveTo>
                <a:lnTo>
                  <a:pt x="8622673" y="0"/>
                </a:lnTo>
                <a:lnTo>
                  <a:pt x="8622673" y="3009900"/>
                </a:lnTo>
                <a:lnTo>
                  <a:pt x="8592470" y="3009900"/>
                </a:lnTo>
                <a:lnTo>
                  <a:pt x="8592470" y="2141421"/>
                </a:lnTo>
                <a:lnTo>
                  <a:pt x="2238459" y="2141421"/>
                </a:lnTo>
                <a:lnTo>
                  <a:pt x="2238459" y="3009900"/>
                </a:lnTo>
                <a:lnTo>
                  <a:pt x="0" y="3009900"/>
                </a:lnTo>
                <a:close/>
              </a:path>
            </a:pathLst>
          </a:custGeom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id="{BAB0476F-A757-22F7-FD6F-5D58EEADE2C9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69081" y="3068820"/>
            <a:ext cx="2832666" cy="325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68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E8D4F-6F33-3979-C276-5622F9723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34101D8-D89D-ECE8-3BEB-E9CF1C7E24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789A35C6-29A3-CFFB-018D-26DDF9A815F5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6EF3349D-F5A6-45EE-5555-E6EB4B03CCB8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06DB5881-FDE1-3DEE-4E0B-4C97D6E9ED1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068557A-CCAE-C87F-49CD-578CA5154FD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1DC61AD-B954-D304-7515-16068A68BE8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F9D2904-3A45-1312-8B6B-629D6254E016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684C547-B31B-16A0-6DE2-F256560AB16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DF2BDCE-AEF6-2F52-0242-ED9D2E671F22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0AAD2E4-9F11-3FFA-8453-5C7469C73E6A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4288283-19EC-09D7-3B12-9569E2EB31F6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CC4AC2C-D20B-4BA7-EC2A-2197618E818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DEB0E7B-CAF2-5AFC-18F9-32A5C3C1260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3D59AFF-661E-4ED7-3317-73419C6FE553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3F3F396-485B-DCF7-B984-CD4CD88C7210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ABD2388-EA88-7BEF-0792-82DDEC83909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B683313-92A7-76DD-81F5-641A7C5CB0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E558985-040E-2A39-A051-FA4F525206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8959D40-3C44-2C63-E169-CD24731A41E1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63AFF509-ABF3-C014-1283-EEFA193A136B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C3F573C-CA36-3876-D9A5-935ADC890737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612ACA-A979-C4EF-3A10-036802811ED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1FCC1AA-4025-01FB-D3E8-72081C6CDCC5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5E13F919-E700-E389-DD98-F926E46173A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A18B3563-0914-64A8-3682-97B8F1E478D4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73D4C85D-201F-BAC2-1B23-D4452DC8DC5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763C9449-E1D3-4A48-137D-47850063908B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D93CDA85-C295-D984-84CE-7028ED5DD5D8}"/>
              </a:ext>
            </a:extLst>
          </p:cNvPr>
          <p:cNvGrpSpPr/>
          <p:nvPr/>
        </p:nvGrpSpPr>
        <p:grpSpPr>
          <a:xfrm>
            <a:off x="8435340" y="5538997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D78B4F37-6B05-331D-17E1-8200B97CCA34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D19B8437-3771-D1D0-729F-5B2339DBF7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3150E24-2C09-ECD9-489E-636A2D9BEEE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2C0C3864-59A9-4D19-81EF-1853D090490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4BDEDD1-97E8-8376-451D-AD0F4AECAD49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389F5B21-6653-ADE8-3E87-7AD4C163A03E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1554" y="1236631"/>
            <a:ext cx="8845682" cy="1390650"/>
          </a:xfrm>
          <a:prstGeom prst="rect">
            <a:avLst/>
          </a:prstGeom>
        </p:spPr>
      </p:pic>
      <p:sp>
        <p:nvSpPr>
          <p:cNvPr id="31" name="مربع نص 30">
            <a:extLst>
              <a:ext uri="{FF2B5EF4-FFF2-40B4-BE49-F238E27FC236}">
                <a16:creationId xmlns:a16="http://schemas.microsoft.com/office/drawing/2014/main" id="{EE124878-DF37-9E43-B879-2DC45BF1A85C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809039F2-978B-DEEF-B63C-EEFB9A84A1E4}"/>
              </a:ext>
            </a:extLst>
          </p:cNvPr>
          <p:cNvSpPr txBox="1"/>
          <p:nvPr/>
        </p:nvSpPr>
        <p:spPr>
          <a:xfrm>
            <a:off x="9059102" y="3526882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</p:txBody>
      </p:sp>
      <p:pic>
        <p:nvPicPr>
          <p:cNvPr id="33" name="صورة 32">
            <a:extLst>
              <a:ext uri="{FF2B5EF4-FFF2-40B4-BE49-F238E27FC236}">
                <a16:creationId xmlns:a16="http://schemas.microsoft.com/office/drawing/2014/main" id="{40CF0873-C1D4-0D1A-B553-A478CD0C6AD3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406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1D28B-04C2-31F3-E55F-2F074C3E0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35F026A3-DC5F-D76E-B6B2-4E43228582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A275C69D-5FC0-B457-472E-ACE61AF5963C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343F85B-7582-B38B-216D-EE6C4231A917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0EC62D06-8BC7-D23E-FB45-2DB0617F592E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4547E40-C63B-46DA-E8AC-9D24F75D733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2561CC7-8F8A-9B85-BD32-B52AA6CEF5DA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E1CFF98-DC93-E915-4E22-6EE488640552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F66B8F3-137F-4D2C-2462-3D9F5A84FBE1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3673FA3-A830-9EF1-4EBF-FC33C4DB7EA6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CBAC118F-87E6-A3EB-DFC6-462813D9C80C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5ECC3E0-791E-9264-E60C-6566D209FD63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2853283-133D-99D4-84C4-C74FBDF04282}"/>
              </a:ext>
            </a:extLst>
          </p:cNvPr>
          <p:cNvSpPr txBox="1"/>
          <p:nvPr/>
        </p:nvSpPr>
        <p:spPr>
          <a:xfrm rot="16200000">
            <a:off x="10856906" y="3401838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A6C61EC-D62E-C6CB-2A1F-02A9937040C0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6F33C26F-B5D9-7A30-E586-35444C6456C9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8890822-3FEE-F28C-FDE7-E55EB092ABD4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F4E34D1-4B51-78F6-4553-761826F15537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5FC90615-AF5C-8733-DC87-4AE5DD6AC1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34F6D4F-EB41-36BD-8EF8-D31C2F4F6D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3012731-F5D4-A9F3-5181-5D262AEE5363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95D07755-7E30-66CB-78A3-A20BE42869B5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BEBFB52D-B559-51AE-E62A-139FA5D4E880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F4165FD-0C9A-F94E-19F8-24ECF4748D42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3C805D54-C461-1F14-8576-09488A28C34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4244F582-1809-1066-DE47-474FC5C1F6F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B0CA2E8A-C354-3442-7493-B87010F3C73C}"/>
              </a:ext>
            </a:extLst>
          </p:cNvPr>
          <p:cNvGrpSpPr/>
          <p:nvPr/>
        </p:nvGrpSpPr>
        <p:grpSpPr>
          <a:xfrm>
            <a:off x="8471153" y="5650829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319E4158-2BB7-9240-A749-28BAE5B065B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449BE4F1-1AC5-4DC8-B71A-A3844F6AAF55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ED154616-0C86-41FA-B7DA-2076C623AB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587FF317-ED9A-4DA6-C15E-70FAD0EAEB66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AB21B61D-8985-BBF4-2244-11EE1FC0E78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968905CD-0706-AE6E-D6D2-7E8CF553AEAE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2C861CB-FF1E-6DD2-32FF-3BBA0176FE81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43" name="صورة 42">
            <a:extLst>
              <a:ext uri="{FF2B5EF4-FFF2-40B4-BE49-F238E27FC236}">
                <a16:creationId xmlns:a16="http://schemas.microsoft.com/office/drawing/2014/main" id="{356F5D52-81F2-0EB0-874A-9186ABB97ECA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0184"/>
          <a:stretch/>
        </p:blipFill>
        <p:spPr>
          <a:xfrm>
            <a:off x="258686" y="1259664"/>
            <a:ext cx="8910701" cy="1295400"/>
          </a:xfrm>
          <a:custGeom>
            <a:avLst/>
            <a:gdLst>
              <a:gd name="connsiteX0" fmla="*/ 0 w 8910701"/>
              <a:gd name="connsiteY0" fmla="*/ 0 h 1295400"/>
              <a:gd name="connsiteX1" fmla="*/ 8910701 w 8910701"/>
              <a:gd name="connsiteY1" fmla="*/ 0 h 1295400"/>
              <a:gd name="connsiteX2" fmla="*/ 8910701 w 8910701"/>
              <a:gd name="connsiteY2" fmla="*/ 1295400 h 1295400"/>
              <a:gd name="connsiteX3" fmla="*/ 5399164 w 8910701"/>
              <a:gd name="connsiteY3" fmla="*/ 1295400 h 1295400"/>
              <a:gd name="connsiteX4" fmla="*/ 5399164 w 8910701"/>
              <a:gd name="connsiteY4" fmla="*/ 744303 h 1295400"/>
              <a:gd name="connsiteX5" fmla="*/ 4004704 w 8910701"/>
              <a:gd name="connsiteY5" fmla="*/ 744303 h 1295400"/>
              <a:gd name="connsiteX6" fmla="*/ 4004704 w 8910701"/>
              <a:gd name="connsiteY6" fmla="*/ 1295400 h 1295400"/>
              <a:gd name="connsiteX7" fmla="*/ 0 w 8910701"/>
              <a:gd name="connsiteY7" fmla="*/ 12954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10701" h="1295400">
                <a:moveTo>
                  <a:pt x="0" y="0"/>
                </a:moveTo>
                <a:lnTo>
                  <a:pt x="8910701" y="0"/>
                </a:lnTo>
                <a:lnTo>
                  <a:pt x="8910701" y="1295400"/>
                </a:lnTo>
                <a:lnTo>
                  <a:pt x="5399164" y="1295400"/>
                </a:lnTo>
                <a:lnTo>
                  <a:pt x="5399164" y="744303"/>
                </a:lnTo>
                <a:lnTo>
                  <a:pt x="4004704" y="744303"/>
                </a:lnTo>
                <a:lnTo>
                  <a:pt x="4004704" y="1295400"/>
                </a:lnTo>
                <a:lnTo>
                  <a:pt x="0" y="1295400"/>
                </a:lnTo>
                <a:close/>
              </a:path>
            </a:pathLst>
          </a:custGeom>
        </p:spPr>
      </p:pic>
      <p:sp>
        <p:nvSpPr>
          <p:cNvPr id="30" name="مربع نص 29">
            <a:extLst>
              <a:ext uri="{FF2B5EF4-FFF2-40B4-BE49-F238E27FC236}">
                <a16:creationId xmlns:a16="http://schemas.microsoft.com/office/drawing/2014/main" id="{0F35FFE8-8404-8E7D-BA86-EC2AD4CD8F25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3A0E9EA4-869A-B1DF-2E0F-2CCDD8C72D96}"/>
              </a:ext>
            </a:extLst>
          </p:cNvPr>
          <p:cNvSpPr txBox="1"/>
          <p:nvPr/>
        </p:nvSpPr>
        <p:spPr>
          <a:xfrm>
            <a:off x="9059102" y="3526882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</p:txBody>
      </p:sp>
      <p:pic>
        <p:nvPicPr>
          <p:cNvPr id="33" name="صورة 32">
            <a:extLst>
              <a:ext uri="{FF2B5EF4-FFF2-40B4-BE49-F238E27FC236}">
                <a16:creationId xmlns:a16="http://schemas.microsoft.com/office/drawing/2014/main" id="{B678FD8F-ADE1-679A-34DE-81136CF7306F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ABDFA123-6F57-61A1-4FAB-0C341EE6B06E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952" t="50456" b="22436"/>
          <a:stretch/>
        </p:blipFill>
        <p:spPr>
          <a:xfrm>
            <a:off x="4444638" y="2583986"/>
            <a:ext cx="4726927" cy="70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3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F602F-A642-6D36-8BF7-776BCEAFA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76059A65-5436-76BE-F814-2C2722AE4F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BCF14C5-9286-46DE-96DF-7D930A03AD8A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C22295A-EC3E-3A0A-09F9-F447948A707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E677B7F6-5D20-1636-F28D-F5FA1B4C8E0D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A0E61EB-4CFF-0C37-1700-DA3CB119565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5CF53688-8F8D-08F5-A580-ACEDBBC3AC4A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DB31E1F-C74D-5F6F-045F-D2A081C739A9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537AC9E9-E432-165F-0126-AE7A7560DB41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56F9F40-84A4-DBCE-42DE-E340FA5918C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C0F2D3CF-14A1-63F4-96E5-B7CD7AD43A3B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0A586AD4-2450-2FBC-33E3-7E232CA43FF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249AB65-4B78-1B74-49B3-7618710AD33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DC42505-429B-4CA3-4BDD-8E7C17D80548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54F67D1-74CA-76D6-96F8-494E2981A307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235423B-FDE7-96DA-4983-2396EB0C12AF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A397647A-FA92-9F18-C7D4-7B243ADADD4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54D6149D-5BC7-B7C5-2431-76E9D5209D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8E0C25D8-66AA-A57A-FBD2-F87CAEE1D7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712A052A-5AE6-FC6C-1A4D-7D4650AEA79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D50878A5-135B-02C7-378A-734E7EAEB47D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43F35023-63C5-2A66-78DC-B73D0D88C745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AE34357-43C2-1300-1A18-D971FE6289E9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86E0C69-8BEC-485F-C683-CA8DABF67DD5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6D644DE3-14E6-8EF4-B586-DADF39BC9B1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607CFB8D-001E-775E-4B82-931F7FBDB142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65DAC112-3DDB-E8A9-E62D-18B5AE8632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620A1F93-3EF9-E03B-58B7-85961209E83A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73467BF-47F8-4DD1-7954-FD5C1B4E68FE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530C3405-EC14-D1A5-691F-3CAE956D8903}"/>
              </a:ext>
            </a:extLst>
          </p:cNvPr>
          <p:cNvGrpSpPr/>
          <p:nvPr/>
        </p:nvGrpSpPr>
        <p:grpSpPr>
          <a:xfrm>
            <a:off x="8518436" y="5628416"/>
            <a:ext cx="3518233" cy="701962"/>
            <a:chOff x="8556201" y="5516826"/>
            <a:chExt cx="3518233" cy="701962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1B0D5632-F2F8-D58E-1443-111970C1878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5E838587-90C4-BBDD-1F1F-79EC808A639B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78603C5D-654F-3170-7AE5-2D5618F2C5C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90379441-25A9-CA01-7FAB-0B03ACE5A476}"/>
              </a:ext>
            </a:extLst>
          </p:cNvPr>
          <p:cNvSpPr txBox="1"/>
          <p:nvPr/>
        </p:nvSpPr>
        <p:spPr>
          <a:xfrm>
            <a:off x="9114058" y="851802"/>
            <a:ext cx="22738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الضرب الداخلي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1446/07/20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47084B65-61A2-6E16-AF13-BE6D428C49FD}"/>
              </a:ext>
            </a:extLst>
          </p:cNvPr>
          <p:cNvSpPr txBox="1"/>
          <p:nvPr/>
        </p:nvSpPr>
        <p:spPr>
          <a:xfrm>
            <a:off x="9059102" y="3526882"/>
            <a:ext cx="221193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بين متجهين.</a:t>
            </a:r>
          </a:p>
        </p:txBody>
      </p:sp>
      <p:pic>
        <p:nvPicPr>
          <p:cNvPr id="38" name="صورة 37">
            <a:extLst>
              <a:ext uri="{FF2B5EF4-FFF2-40B4-BE49-F238E27FC236}">
                <a16:creationId xmlns:a16="http://schemas.microsoft.com/office/drawing/2014/main" id="{7B6DA785-78FB-1DFD-1196-E8B127E2796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5400"/>
          <a:stretch/>
        </p:blipFill>
        <p:spPr>
          <a:xfrm>
            <a:off x="9353100" y="1982189"/>
            <a:ext cx="1811509" cy="1429970"/>
          </a:xfrm>
          <a:prstGeom prst="rect">
            <a:avLst/>
          </a:prstGeom>
        </p:spPr>
      </p:pic>
      <p:pic>
        <p:nvPicPr>
          <p:cNvPr id="39" name="صورة 38">
            <a:extLst>
              <a:ext uri="{FF2B5EF4-FFF2-40B4-BE49-F238E27FC236}">
                <a16:creationId xmlns:a16="http://schemas.microsoft.com/office/drawing/2014/main" id="{D84937F8-C1BF-A6D0-ECCA-58953C329382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0184"/>
          <a:stretch/>
        </p:blipFill>
        <p:spPr>
          <a:xfrm>
            <a:off x="258686" y="1259664"/>
            <a:ext cx="8910701" cy="1295400"/>
          </a:xfrm>
          <a:custGeom>
            <a:avLst/>
            <a:gdLst>
              <a:gd name="connsiteX0" fmla="*/ 0 w 8910701"/>
              <a:gd name="connsiteY0" fmla="*/ 0 h 1295400"/>
              <a:gd name="connsiteX1" fmla="*/ 8910701 w 8910701"/>
              <a:gd name="connsiteY1" fmla="*/ 0 h 1295400"/>
              <a:gd name="connsiteX2" fmla="*/ 8910701 w 8910701"/>
              <a:gd name="connsiteY2" fmla="*/ 1295400 h 1295400"/>
              <a:gd name="connsiteX3" fmla="*/ 5399164 w 8910701"/>
              <a:gd name="connsiteY3" fmla="*/ 1295400 h 1295400"/>
              <a:gd name="connsiteX4" fmla="*/ 5399164 w 8910701"/>
              <a:gd name="connsiteY4" fmla="*/ 744303 h 1295400"/>
              <a:gd name="connsiteX5" fmla="*/ 4004704 w 8910701"/>
              <a:gd name="connsiteY5" fmla="*/ 744303 h 1295400"/>
              <a:gd name="connsiteX6" fmla="*/ 4004704 w 8910701"/>
              <a:gd name="connsiteY6" fmla="*/ 1295400 h 1295400"/>
              <a:gd name="connsiteX7" fmla="*/ 0 w 8910701"/>
              <a:gd name="connsiteY7" fmla="*/ 12954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10701" h="1295400">
                <a:moveTo>
                  <a:pt x="0" y="0"/>
                </a:moveTo>
                <a:lnTo>
                  <a:pt x="8910701" y="0"/>
                </a:lnTo>
                <a:lnTo>
                  <a:pt x="8910701" y="1295400"/>
                </a:lnTo>
                <a:lnTo>
                  <a:pt x="5399164" y="1295400"/>
                </a:lnTo>
                <a:lnTo>
                  <a:pt x="5399164" y="744303"/>
                </a:lnTo>
                <a:lnTo>
                  <a:pt x="4004704" y="744303"/>
                </a:lnTo>
                <a:lnTo>
                  <a:pt x="4004704" y="1295400"/>
                </a:lnTo>
                <a:lnTo>
                  <a:pt x="0" y="1295400"/>
                </a:lnTo>
                <a:close/>
              </a:path>
            </a:pathLst>
          </a:cu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FEB1D2AD-ED56-BAA8-7EAC-5FDDE560A809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687" t="75413" r="265" b="-2521"/>
          <a:stretch/>
        </p:blipFill>
        <p:spPr>
          <a:xfrm>
            <a:off x="4444638" y="2583986"/>
            <a:ext cx="4726927" cy="70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21345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5687</TotalTime>
  <Words>598</Words>
  <Application>Microsoft Office PowerPoint</Application>
  <PresentationFormat>شاشة عريضة</PresentationFormat>
  <Paragraphs>290</Paragraphs>
  <Slides>17</Slides>
  <Notes>17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6" baseType="lpstr">
      <vt:lpstr>AGA Aladdin Regular</vt:lpstr>
      <vt:lpstr>Aptos</vt:lpstr>
      <vt:lpstr>Aptos Display</vt:lpstr>
      <vt:lpstr>Arial</vt:lpstr>
      <vt:lpstr>Calibri</vt:lpstr>
      <vt:lpstr>Cambria Math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275</cp:revision>
  <dcterms:created xsi:type="dcterms:W3CDTF">2024-08-19T04:20:33Z</dcterms:created>
  <dcterms:modified xsi:type="dcterms:W3CDTF">2025-01-19T18:11:25Z</dcterms:modified>
</cp:coreProperties>
</file>