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3"/>
  </p:notesMasterIdLst>
  <p:sldIdLst>
    <p:sldId id="257" r:id="rId2"/>
    <p:sldId id="258" r:id="rId3"/>
    <p:sldId id="259" r:id="rId4"/>
    <p:sldId id="260" r:id="rId5"/>
    <p:sldId id="268" r:id="rId6"/>
    <p:sldId id="321" r:id="rId7"/>
    <p:sldId id="322" r:id="rId8"/>
    <p:sldId id="301" r:id="rId9"/>
    <p:sldId id="302" r:id="rId10"/>
    <p:sldId id="303" r:id="rId11"/>
    <p:sldId id="304" r:id="rId12"/>
    <p:sldId id="317" r:id="rId13"/>
    <p:sldId id="318" r:id="rId14"/>
    <p:sldId id="319" r:id="rId15"/>
    <p:sldId id="320" r:id="rId16"/>
    <p:sldId id="309" r:id="rId17"/>
    <p:sldId id="316" r:id="rId18"/>
    <p:sldId id="294" r:id="rId19"/>
    <p:sldId id="266" r:id="rId20"/>
    <p:sldId id="295" r:id="rId21"/>
    <p:sldId id="296" r:id="rId22"/>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A095B1"/>
    <a:srgbClr val="E1E5E7"/>
    <a:srgbClr val="ECD6D4"/>
    <a:srgbClr val="E2F2E4"/>
    <a:srgbClr val="FDE9D7"/>
    <a:srgbClr val="E2EAFE"/>
    <a:srgbClr val="FDEDF5"/>
    <a:srgbClr val="EFFFEF"/>
    <a:srgbClr val="6D7A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005" autoAdjust="0"/>
    <p:restoredTop sz="94660"/>
  </p:normalViewPr>
  <p:slideViewPr>
    <p:cSldViewPr snapToGrid="0">
      <p:cViewPr varScale="1">
        <p:scale>
          <a:sx n="56" d="100"/>
          <a:sy n="56" d="100"/>
        </p:scale>
        <p:origin x="100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530112D-0F08-4021-9A79-D1F389BF0709}" type="datetimeFigureOut">
              <a:rPr lang="ar-SA" smtClean="0"/>
              <a:t>28/03/47</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5E144244-E8F0-4494-9D5D-AAB5C16D52AC}" type="slidenum">
              <a:rPr lang="ar-SA" smtClean="0"/>
              <a:t>‹#›</a:t>
            </a:fld>
            <a:endParaRPr lang="ar-SA"/>
          </a:p>
        </p:txBody>
      </p:sp>
    </p:spTree>
    <p:extLst>
      <p:ext uri="{BB962C8B-B14F-4D97-AF65-F5344CB8AC3E}">
        <p14:creationId xmlns:p14="http://schemas.microsoft.com/office/powerpoint/2010/main" val="294873158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5E144244-E8F0-4494-9D5D-AAB5C16D52AC}" type="slidenum">
              <a:rPr lang="ar-SA" smtClean="0"/>
              <a:t>1</a:t>
            </a:fld>
            <a:endParaRPr lang="ar-SA"/>
          </a:p>
        </p:txBody>
      </p:sp>
    </p:spTree>
    <p:extLst>
      <p:ext uri="{BB962C8B-B14F-4D97-AF65-F5344CB8AC3E}">
        <p14:creationId xmlns:p14="http://schemas.microsoft.com/office/powerpoint/2010/main" val="168440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0982D-EECF-8C29-F6B3-C25DCAADB394}"/>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05D5D25F-D33B-43DB-4AC2-A864D85DEF15}"/>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73D1F019-BBFC-072E-82E6-20C265CEDBE1}"/>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DECF79C5-A4DB-A871-9A15-2EF7CB71E883}"/>
              </a:ext>
            </a:extLst>
          </p:cNvPr>
          <p:cNvSpPr>
            <a:spLocks noGrp="1"/>
          </p:cNvSpPr>
          <p:nvPr>
            <p:ph type="sldNum" sz="quarter" idx="5"/>
          </p:nvPr>
        </p:nvSpPr>
        <p:spPr/>
        <p:txBody>
          <a:bodyPr/>
          <a:lstStyle/>
          <a:p>
            <a:fld id="{5E144244-E8F0-4494-9D5D-AAB5C16D52AC}" type="slidenum">
              <a:rPr lang="ar-SA" smtClean="0"/>
              <a:t>10</a:t>
            </a:fld>
            <a:endParaRPr lang="ar-SA"/>
          </a:p>
        </p:txBody>
      </p:sp>
    </p:spTree>
    <p:extLst>
      <p:ext uri="{BB962C8B-B14F-4D97-AF65-F5344CB8AC3E}">
        <p14:creationId xmlns:p14="http://schemas.microsoft.com/office/powerpoint/2010/main" val="83779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47434-6E41-75CA-6742-447FD654AEB1}"/>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B9F46030-A478-1D38-0EC8-0A5121911B0D}"/>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8505A35A-0946-0498-9B8C-303E7CF5D506}"/>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D1F1614C-EB24-583A-DA8F-B6C3A2D6D531}"/>
              </a:ext>
            </a:extLst>
          </p:cNvPr>
          <p:cNvSpPr>
            <a:spLocks noGrp="1"/>
          </p:cNvSpPr>
          <p:nvPr>
            <p:ph type="sldNum" sz="quarter" idx="5"/>
          </p:nvPr>
        </p:nvSpPr>
        <p:spPr/>
        <p:txBody>
          <a:bodyPr/>
          <a:lstStyle/>
          <a:p>
            <a:fld id="{5E144244-E8F0-4494-9D5D-AAB5C16D52AC}" type="slidenum">
              <a:rPr lang="ar-SA" smtClean="0"/>
              <a:t>11</a:t>
            </a:fld>
            <a:endParaRPr lang="ar-SA"/>
          </a:p>
        </p:txBody>
      </p:sp>
    </p:spTree>
    <p:extLst>
      <p:ext uri="{BB962C8B-B14F-4D97-AF65-F5344CB8AC3E}">
        <p14:creationId xmlns:p14="http://schemas.microsoft.com/office/powerpoint/2010/main" val="439612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DF028-357D-FED1-0425-DA32AE94EEC3}"/>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12FE6693-0ADD-7AF4-6798-21C2154C43A2}"/>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10E5B2C1-EE88-EDCD-BE2E-A39D8B8C2E3C}"/>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CA59EFF0-F65F-EDA5-57A9-D244214A4EC9}"/>
              </a:ext>
            </a:extLst>
          </p:cNvPr>
          <p:cNvSpPr>
            <a:spLocks noGrp="1"/>
          </p:cNvSpPr>
          <p:nvPr>
            <p:ph type="sldNum" sz="quarter" idx="5"/>
          </p:nvPr>
        </p:nvSpPr>
        <p:spPr/>
        <p:txBody>
          <a:bodyPr/>
          <a:lstStyle/>
          <a:p>
            <a:fld id="{5E144244-E8F0-4494-9D5D-AAB5C16D52AC}" type="slidenum">
              <a:rPr lang="ar-SA" smtClean="0"/>
              <a:t>12</a:t>
            </a:fld>
            <a:endParaRPr lang="ar-SA"/>
          </a:p>
        </p:txBody>
      </p:sp>
    </p:spTree>
    <p:extLst>
      <p:ext uri="{BB962C8B-B14F-4D97-AF65-F5344CB8AC3E}">
        <p14:creationId xmlns:p14="http://schemas.microsoft.com/office/powerpoint/2010/main" val="2673207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176E8-6C02-54E3-06B3-7F2BA45B4081}"/>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D6B8568A-AB2E-033F-44B5-6DA25F1AB8CB}"/>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9E5E19F6-E0B3-9ECC-81F7-EC62E421045B}"/>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E8B038FE-690F-980D-F1A4-5CC0ECC6CBCA}"/>
              </a:ext>
            </a:extLst>
          </p:cNvPr>
          <p:cNvSpPr>
            <a:spLocks noGrp="1"/>
          </p:cNvSpPr>
          <p:nvPr>
            <p:ph type="sldNum" sz="quarter" idx="5"/>
          </p:nvPr>
        </p:nvSpPr>
        <p:spPr/>
        <p:txBody>
          <a:bodyPr/>
          <a:lstStyle/>
          <a:p>
            <a:fld id="{5E144244-E8F0-4494-9D5D-AAB5C16D52AC}" type="slidenum">
              <a:rPr lang="ar-SA" smtClean="0"/>
              <a:t>13</a:t>
            </a:fld>
            <a:endParaRPr lang="ar-SA"/>
          </a:p>
        </p:txBody>
      </p:sp>
    </p:spTree>
    <p:extLst>
      <p:ext uri="{BB962C8B-B14F-4D97-AF65-F5344CB8AC3E}">
        <p14:creationId xmlns:p14="http://schemas.microsoft.com/office/powerpoint/2010/main" val="3342090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B06A1-2CEE-9A14-A879-B3DD75B1B913}"/>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AF051B3F-FB69-C5E0-BFB1-5B6487A77A95}"/>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3223C6C9-9581-2993-2B13-F97F3B2B14BA}"/>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0AF07DE2-B32D-429C-EBDD-478C5B6F4FC9}"/>
              </a:ext>
            </a:extLst>
          </p:cNvPr>
          <p:cNvSpPr>
            <a:spLocks noGrp="1"/>
          </p:cNvSpPr>
          <p:nvPr>
            <p:ph type="sldNum" sz="quarter" idx="5"/>
          </p:nvPr>
        </p:nvSpPr>
        <p:spPr/>
        <p:txBody>
          <a:bodyPr/>
          <a:lstStyle/>
          <a:p>
            <a:fld id="{5E144244-E8F0-4494-9D5D-AAB5C16D52AC}" type="slidenum">
              <a:rPr lang="ar-SA" smtClean="0"/>
              <a:t>14</a:t>
            </a:fld>
            <a:endParaRPr lang="ar-SA"/>
          </a:p>
        </p:txBody>
      </p:sp>
    </p:spTree>
    <p:extLst>
      <p:ext uri="{BB962C8B-B14F-4D97-AF65-F5344CB8AC3E}">
        <p14:creationId xmlns:p14="http://schemas.microsoft.com/office/powerpoint/2010/main" val="4239764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2B4C5-6681-1CEB-2ECA-4853A192EEFD}"/>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4EBDB19D-283B-FCF2-BA40-5A268E8EAE9C}"/>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5498FF2D-FE35-B18D-1887-0C14BD69E941}"/>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03EDFCDE-E21E-AB86-2D45-1A1BD030EC8A}"/>
              </a:ext>
            </a:extLst>
          </p:cNvPr>
          <p:cNvSpPr>
            <a:spLocks noGrp="1"/>
          </p:cNvSpPr>
          <p:nvPr>
            <p:ph type="sldNum" sz="quarter" idx="5"/>
          </p:nvPr>
        </p:nvSpPr>
        <p:spPr/>
        <p:txBody>
          <a:bodyPr/>
          <a:lstStyle/>
          <a:p>
            <a:fld id="{5E144244-E8F0-4494-9D5D-AAB5C16D52AC}" type="slidenum">
              <a:rPr lang="ar-SA" smtClean="0"/>
              <a:t>15</a:t>
            </a:fld>
            <a:endParaRPr lang="ar-SA"/>
          </a:p>
        </p:txBody>
      </p:sp>
    </p:spTree>
    <p:extLst>
      <p:ext uri="{BB962C8B-B14F-4D97-AF65-F5344CB8AC3E}">
        <p14:creationId xmlns:p14="http://schemas.microsoft.com/office/powerpoint/2010/main" val="2287664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7BB21-DAE7-8AC2-1E76-D86C5C637D39}"/>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A68FE2A1-C453-4582-69E0-D3A1B651C07C}"/>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8F30AF92-24B9-8E5B-58A1-1B6D624BDC1F}"/>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9295DA0E-638F-FBFA-3B96-B12B285FE4B9}"/>
              </a:ext>
            </a:extLst>
          </p:cNvPr>
          <p:cNvSpPr>
            <a:spLocks noGrp="1"/>
          </p:cNvSpPr>
          <p:nvPr>
            <p:ph type="sldNum" sz="quarter" idx="5"/>
          </p:nvPr>
        </p:nvSpPr>
        <p:spPr/>
        <p:txBody>
          <a:bodyPr/>
          <a:lstStyle/>
          <a:p>
            <a:fld id="{5E144244-E8F0-4494-9D5D-AAB5C16D52AC}" type="slidenum">
              <a:rPr lang="ar-SA" smtClean="0"/>
              <a:t>16</a:t>
            </a:fld>
            <a:endParaRPr lang="ar-SA"/>
          </a:p>
        </p:txBody>
      </p:sp>
    </p:spTree>
    <p:extLst>
      <p:ext uri="{BB962C8B-B14F-4D97-AF65-F5344CB8AC3E}">
        <p14:creationId xmlns:p14="http://schemas.microsoft.com/office/powerpoint/2010/main" val="3798701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120F4-25E7-BE48-D2D6-81B98A63FF85}"/>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3CDC6288-BFAA-2556-0947-B0048F888A93}"/>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5C635C27-FD7B-A540-24A0-EDD0B71D4E08}"/>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CA13E783-112C-0CCB-A64F-7D6E339835C7}"/>
              </a:ext>
            </a:extLst>
          </p:cNvPr>
          <p:cNvSpPr>
            <a:spLocks noGrp="1"/>
          </p:cNvSpPr>
          <p:nvPr>
            <p:ph type="sldNum" sz="quarter" idx="5"/>
          </p:nvPr>
        </p:nvSpPr>
        <p:spPr/>
        <p:txBody>
          <a:bodyPr/>
          <a:lstStyle/>
          <a:p>
            <a:fld id="{5E144244-E8F0-4494-9D5D-AAB5C16D52AC}" type="slidenum">
              <a:rPr lang="ar-SA" smtClean="0"/>
              <a:t>17</a:t>
            </a:fld>
            <a:endParaRPr lang="ar-SA"/>
          </a:p>
        </p:txBody>
      </p:sp>
    </p:spTree>
    <p:extLst>
      <p:ext uri="{BB962C8B-B14F-4D97-AF65-F5344CB8AC3E}">
        <p14:creationId xmlns:p14="http://schemas.microsoft.com/office/powerpoint/2010/main" val="39936053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A8C58-F2CE-83E1-638E-81939DF801F5}"/>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96CEE1F0-0461-92F8-99CA-B952B4928EFA}"/>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E6E48AF4-EBA9-8384-8708-C83B444F09B4}"/>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6DFDB14A-0D58-518F-9172-A4F61B5D3D2B}"/>
              </a:ext>
            </a:extLst>
          </p:cNvPr>
          <p:cNvSpPr>
            <a:spLocks noGrp="1"/>
          </p:cNvSpPr>
          <p:nvPr>
            <p:ph type="sldNum" sz="quarter" idx="5"/>
          </p:nvPr>
        </p:nvSpPr>
        <p:spPr/>
        <p:txBody>
          <a:bodyPr/>
          <a:lstStyle/>
          <a:p>
            <a:fld id="{5E144244-E8F0-4494-9D5D-AAB5C16D52AC}" type="slidenum">
              <a:rPr lang="ar-SA" smtClean="0"/>
              <a:t>18</a:t>
            </a:fld>
            <a:endParaRPr lang="ar-SA"/>
          </a:p>
        </p:txBody>
      </p:sp>
    </p:spTree>
    <p:extLst>
      <p:ext uri="{BB962C8B-B14F-4D97-AF65-F5344CB8AC3E}">
        <p14:creationId xmlns:p14="http://schemas.microsoft.com/office/powerpoint/2010/main" val="3546411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B2474-B38C-8896-8073-0C6DA1B32A0E}"/>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FCDB349A-6F10-A5F8-30A2-CB1E6045096F}"/>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49DCB9D2-B2E8-4A4C-4366-48CEC6C41177}"/>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CF52388D-5CE8-F30D-7385-6CC2C23E70FB}"/>
              </a:ext>
            </a:extLst>
          </p:cNvPr>
          <p:cNvSpPr>
            <a:spLocks noGrp="1"/>
          </p:cNvSpPr>
          <p:nvPr>
            <p:ph type="sldNum" sz="quarter" idx="5"/>
          </p:nvPr>
        </p:nvSpPr>
        <p:spPr/>
        <p:txBody>
          <a:bodyPr/>
          <a:lstStyle/>
          <a:p>
            <a:fld id="{5E144244-E8F0-4494-9D5D-AAB5C16D52AC}" type="slidenum">
              <a:rPr lang="ar-SA" smtClean="0"/>
              <a:t>19</a:t>
            </a:fld>
            <a:endParaRPr lang="ar-SA"/>
          </a:p>
        </p:txBody>
      </p:sp>
    </p:spTree>
    <p:extLst>
      <p:ext uri="{BB962C8B-B14F-4D97-AF65-F5344CB8AC3E}">
        <p14:creationId xmlns:p14="http://schemas.microsoft.com/office/powerpoint/2010/main" val="226081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D9BCB-E9F4-0FB6-D5E7-EFB6A62AECBE}"/>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F6C2ED92-EA7D-72BE-B64A-4280DEB5C49E}"/>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B8141AE3-2881-EF2E-B6D1-7A3E2A08BA21}"/>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4EFF1724-B555-CFB2-FBB2-0E1CB387577F}"/>
              </a:ext>
            </a:extLst>
          </p:cNvPr>
          <p:cNvSpPr>
            <a:spLocks noGrp="1"/>
          </p:cNvSpPr>
          <p:nvPr>
            <p:ph type="sldNum" sz="quarter" idx="5"/>
          </p:nvPr>
        </p:nvSpPr>
        <p:spPr/>
        <p:txBody>
          <a:bodyPr/>
          <a:lstStyle/>
          <a:p>
            <a:fld id="{5E144244-E8F0-4494-9D5D-AAB5C16D52AC}" type="slidenum">
              <a:rPr lang="ar-SA" smtClean="0"/>
              <a:t>2</a:t>
            </a:fld>
            <a:endParaRPr lang="ar-SA"/>
          </a:p>
        </p:txBody>
      </p:sp>
    </p:spTree>
    <p:extLst>
      <p:ext uri="{BB962C8B-B14F-4D97-AF65-F5344CB8AC3E}">
        <p14:creationId xmlns:p14="http://schemas.microsoft.com/office/powerpoint/2010/main" val="692904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9B571-E791-32B0-C8E2-D4348A41E6A8}"/>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4D37F06C-B8CD-20A8-D02D-5DA8DEEF17B0}"/>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19CAE764-2694-34C1-9789-6E95C6117541}"/>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83501403-2D8B-5D09-BD46-088B9CA755C5}"/>
              </a:ext>
            </a:extLst>
          </p:cNvPr>
          <p:cNvSpPr>
            <a:spLocks noGrp="1"/>
          </p:cNvSpPr>
          <p:nvPr>
            <p:ph type="sldNum" sz="quarter" idx="5"/>
          </p:nvPr>
        </p:nvSpPr>
        <p:spPr/>
        <p:txBody>
          <a:bodyPr/>
          <a:lstStyle/>
          <a:p>
            <a:fld id="{5E144244-E8F0-4494-9D5D-AAB5C16D52AC}" type="slidenum">
              <a:rPr lang="ar-SA" smtClean="0"/>
              <a:t>20</a:t>
            </a:fld>
            <a:endParaRPr lang="ar-SA"/>
          </a:p>
        </p:txBody>
      </p:sp>
    </p:spTree>
    <p:extLst>
      <p:ext uri="{BB962C8B-B14F-4D97-AF65-F5344CB8AC3E}">
        <p14:creationId xmlns:p14="http://schemas.microsoft.com/office/powerpoint/2010/main" val="321757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08BC4-8651-F41E-A3E2-496F668F3687}"/>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EB62C173-0235-50B8-2ECD-B5EA8C8BF01D}"/>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8A0461A5-0987-0AF8-81EA-BBC53BA4D039}"/>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7273D2C3-21E6-0F0C-E5DD-492B59386EE2}"/>
              </a:ext>
            </a:extLst>
          </p:cNvPr>
          <p:cNvSpPr>
            <a:spLocks noGrp="1"/>
          </p:cNvSpPr>
          <p:nvPr>
            <p:ph type="sldNum" sz="quarter" idx="5"/>
          </p:nvPr>
        </p:nvSpPr>
        <p:spPr/>
        <p:txBody>
          <a:bodyPr/>
          <a:lstStyle/>
          <a:p>
            <a:fld id="{5E144244-E8F0-4494-9D5D-AAB5C16D52AC}" type="slidenum">
              <a:rPr lang="ar-SA" smtClean="0"/>
              <a:t>21</a:t>
            </a:fld>
            <a:endParaRPr lang="ar-SA"/>
          </a:p>
        </p:txBody>
      </p:sp>
    </p:spTree>
    <p:extLst>
      <p:ext uri="{BB962C8B-B14F-4D97-AF65-F5344CB8AC3E}">
        <p14:creationId xmlns:p14="http://schemas.microsoft.com/office/powerpoint/2010/main" val="2914352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6E5F1-9411-AA30-A003-8E4F7CC92F95}"/>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F4DA40CE-0D0D-F683-A752-CC2F1A78BC53}"/>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A2CD77B2-7BA4-55E5-C114-485969ABF948}"/>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306F4834-B126-1DD2-E8F9-F0319C903B8E}"/>
              </a:ext>
            </a:extLst>
          </p:cNvPr>
          <p:cNvSpPr>
            <a:spLocks noGrp="1"/>
          </p:cNvSpPr>
          <p:nvPr>
            <p:ph type="sldNum" sz="quarter" idx="5"/>
          </p:nvPr>
        </p:nvSpPr>
        <p:spPr/>
        <p:txBody>
          <a:bodyPr/>
          <a:lstStyle/>
          <a:p>
            <a:fld id="{5E144244-E8F0-4494-9D5D-AAB5C16D52AC}" type="slidenum">
              <a:rPr lang="ar-SA" smtClean="0"/>
              <a:t>3</a:t>
            </a:fld>
            <a:endParaRPr lang="ar-SA"/>
          </a:p>
        </p:txBody>
      </p:sp>
    </p:spTree>
    <p:extLst>
      <p:ext uri="{BB962C8B-B14F-4D97-AF65-F5344CB8AC3E}">
        <p14:creationId xmlns:p14="http://schemas.microsoft.com/office/powerpoint/2010/main" val="2515177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D6EE9-AA2C-3BF0-E0B7-DD5FA2FB5BF5}"/>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F098AA5E-BA2F-35E1-830D-C4308ED6F07B}"/>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EA7C38A7-CAAD-73D8-4260-AE316B81FE0A}"/>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6FA8DE5B-AE2C-D8D0-585F-F920A2C36FFC}"/>
              </a:ext>
            </a:extLst>
          </p:cNvPr>
          <p:cNvSpPr>
            <a:spLocks noGrp="1"/>
          </p:cNvSpPr>
          <p:nvPr>
            <p:ph type="sldNum" sz="quarter" idx="5"/>
          </p:nvPr>
        </p:nvSpPr>
        <p:spPr/>
        <p:txBody>
          <a:bodyPr/>
          <a:lstStyle/>
          <a:p>
            <a:fld id="{5E144244-E8F0-4494-9D5D-AAB5C16D52AC}" type="slidenum">
              <a:rPr lang="ar-SA" smtClean="0"/>
              <a:t>4</a:t>
            </a:fld>
            <a:endParaRPr lang="ar-SA"/>
          </a:p>
        </p:txBody>
      </p:sp>
    </p:spTree>
    <p:extLst>
      <p:ext uri="{BB962C8B-B14F-4D97-AF65-F5344CB8AC3E}">
        <p14:creationId xmlns:p14="http://schemas.microsoft.com/office/powerpoint/2010/main" val="2116054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C234F-6FC2-5FF0-DDDB-3CE422819E58}"/>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7958E0DB-A985-341D-7737-472E38822421}"/>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0B0ECCD4-E5C8-BA03-1A82-CF55817C787B}"/>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529DA0D3-289E-FB1B-E345-6002159FE499}"/>
              </a:ext>
            </a:extLst>
          </p:cNvPr>
          <p:cNvSpPr>
            <a:spLocks noGrp="1"/>
          </p:cNvSpPr>
          <p:nvPr>
            <p:ph type="sldNum" sz="quarter" idx="5"/>
          </p:nvPr>
        </p:nvSpPr>
        <p:spPr/>
        <p:txBody>
          <a:bodyPr/>
          <a:lstStyle/>
          <a:p>
            <a:fld id="{5E144244-E8F0-4494-9D5D-AAB5C16D52AC}" type="slidenum">
              <a:rPr lang="ar-SA" smtClean="0"/>
              <a:t>5</a:t>
            </a:fld>
            <a:endParaRPr lang="ar-SA"/>
          </a:p>
        </p:txBody>
      </p:sp>
    </p:spTree>
    <p:extLst>
      <p:ext uri="{BB962C8B-B14F-4D97-AF65-F5344CB8AC3E}">
        <p14:creationId xmlns:p14="http://schemas.microsoft.com/office/powerpoint/2010/main" val="3495655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809B8-C196-9338-064B-8E5E99F87B44}"/>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F642C5B6-1B7F-9BD8-7A4C-E43A520221D5}"/>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5EB39442-EE14-0DDE-9136-8A78CD86A020}"/>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B1F32E89-8180-112F-1DBA-BF680D6D7546}"/>
              </a:ext>
            </a:extLst>
          </p:cNvPr>
          <p:cNvSpPr>
            <a:spLocks noGrp="1"/>
          </p:cNvSpPr>
          <p:nvPr>
            <p:ph type="sldNum" sz="quarter" idx="5"/>
          </p:nvPr>
        </p:nvSpPr>
        <p:spPr/>
        <p:txBody>
          <a:bodyPr/>
          <a:lstStyle/>
          <a:p>
            <a:fld id="{5E144244-E8F0-4494-9D5D-AAB5C16D52AC}" type="slidenum">
              <a:rPr lang="ar-SA" smtClean="0"/>
              <a:t>6</a:t>
            </a:fld>
            <a:endParaRPr lang="ar-SA"/>
          </a:p>
        </p:txBody>
      </p:sp>
    </p:spTree>
    <p:extLst>
      <p:ext uri="{BB962C8B-B14F-4D97-AF65-F5344CB8AC3E}">
        <p14:creationId xmlns:p14="http://schemas.microsoft.com/office/powerpoint/2010/main" val="1927116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1FBF6-FFED-1AD0-E931-42ED3D1DFF05}"/>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2AFFEBF1-E860-F968-BD6C-DC9C94C6A968}"/>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5E16DD1A-A1BB-522F-63A6-BD46D7BA2A7D}"/>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FC24A16C-64AC-4C80-7F02-2D3E0B96123C}"/>
              </a:ext>
            </a:extLst>
          </p:cNvPr>
          <p:cNvSpPr>
            <a:spLocks noGrp="1"/>
          </p:cNvSpPr>
          <p:nvPr>
            <p:ph type="sldNum" sz="quarter" idx="5"/>
          </p:nvPr>
        </p:nvSpPr>
        <p:spPr/>
        <p:txBody>
          <a:bodyPr/>
          <a:lstStyle/>
          <a:p>
            <a:fld id="{5E144244-E8F0-4494-9D5D-AAB5C16D52AC}" type="slidenum">
              <a:rPr lang="ar-SA" smtClean="0"/>
              <a:t>7</a:t>
            </a:fld>
            <a:endParaRPr lang="ar-SA"/>
          </a:p>
        </p:txBody>
      </p:sp>
    </p:spTree>
    <p:extLst>
      <p:ext uri="{BB962C8B-B14F-4D97-AF65-F5344CB8AC3E}">
        <p14:creationId xmlns:p14="http://schemas.microsoft.com/office/powerpoint/2010/main" val="3716270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D452E-7867-A5B0-EC6F-F92DC87847CD}"/>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50EDD1CE-C3E2-88B4-1312-6B308292FF73}"/>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99747BD3-13D8-D5FF-9411-C8C03D1085F8}"/>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F6622EA8-8269-12F0-FE44-04DED1FDCD99}"/>
              </a:ext>
            </a:extLst>
          </p:cNvPr>
          <p:cNvSpPr>
            <a:spLocks noGrp="1"/>
          </p:cNvSpPr>
          <p:nvPr>
            <p:ph type="sldNum" sz="quarter" idx="5"/>
          </p:nvPr>
        </p:nvSpPr>
        <p:spPr/>
        <p:txBody>
          <a:bodyPr/>
          <a:lstStyle/>
          <a:p>
            <a:fld id="{5E144244-E8F0-4494-9D5D-AAB5C16D52AC}" type="slidenum">
              <a:rPr lang="ar-SA" smtClean="0"/>
              <a:t>8</a:t>
            </a:fld>
            <a:endParaRPr lang="ar-SA"/>
          </a:p>
        </p:txBody>
      </p:sp>
    </p:spTree>
    <p:extLst>
      <p:ext uri="{BB962C8B-B14F-4D97-AF65-F5344CB8AC3E}">
        <p14:creationId xmlns:p14="http://schemas.microsoft.com/office/powerpoint/2010/main" val="4164831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E2039-C7E7-2E82-7B64-6D319B855B67}"/>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A15A3343-943D-7E54-4750-900314B9BB73}"/>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3109F7A1-5EAC-97B8-E280-9E70F6285EA2}"/>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70D0F7C1-0F7C-ABFB-44A2-6354E9E05F2C}"/>
              </a:ext>
            </a:extLst>
          </p:cNvPr>
          <p:cNvSpPr>
            <a:spLocks noGrp="1"/>
          </p:cNvSpPr>
          <p:nvPr>
            <p:ph type="sldNum" sz="quarter" idx="5"/>
          </p:nvPr>
        </p:nvSpPr>
        <p:spPr/>
        <p:txBody>
          <a:bodyPr/>
          <a:lstStyle/>
          <a:p>
            <a:fld id="{5E144244-E8F0-4494-9D5D-AAB5C16D52AC}" type="slidenum">
              <a:rPr lang="ar-SA" smtClean="0"/>
              <a:t>9</a:t>
            </a:fld>
            <a:endParaRPr lang="ar-SA"/>
          </a:p>
        </p:txBody>
      </p:sp>
    </p:spTree>
    <p:extLst>
      <p:ext uri="{BB962C8B-B14F-4D97-AF65-F5344CB8AC3E}">
        <p14:creationId xmlns:p14="http://schemas.microsoft.com/office/powerpoint/2010/main" val="1061327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BF455A2-56E2-982F-404C-8EB45B9F06EB}"/>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9F802288-9EFD-B9DE-4574-2A6E114506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FE2BFF3E-2A3A-935F-8F1C-64A2FBAE6128}"/>
              </a:ext>
            </a:extLst>
          </p:cNvPr>
          <p:cNvSpPr>
            <a:spLocks noGrp="1"/>
          </p:cNvSpPr>
          <p:nvPr>
            <p:ph type="dt" sz="half" idx="10"/>
          </p:nvPr>
        </p:nvSpPr>
        <p:spPr/>
        <p:txBody>
          <a:bodyPr/>
          <a:lstStyle/>
          <a:p>
            <a:fld id="{9CFE9D1B-2837-423C-9143-CC02A33D2692}" type="datetimeFigureOut">
              <a:rPr lang="ar-SA" smtClean="0"/>
              <a:t>28/03/47</a:t>
            </a:fld>
            <a:endParaRPr lang="ar-SA"/>
          </a:p>
        </p:txBody>
      </p:sp>
      <p:sp>
        <p:nvSpPr>
          <p:cNvPr id="5" name="عنصر نائب للتذييل 4">
            <a:extLst>
              <a:ext uri="{FF2B5EF4-FFF2-40B4-BE49-F238E27FC236}">
                <a16:creationId xmlns:a16="http://schemas.microsoft.com/office/drawing/2014/main" id="{58303B5C-BDDD-C7B6-EC85-3A50950AB884}"/>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7487AC74-F1CC-2F1B-30BE-CBC2321B0CD4}"/>
              </a:ext>
            </a:extLst>
          </p:cNvPr>
          <p:cNvSpPr>
            <a:spLocks noGrp="1"/>
          </p:cNvSpPr>
          <p:nvPr>
            <p:ph type="sldNum" sz="quarter" idx="12"/>
          </p:nvPr>
        </p:nvSpPr>
        <p:spPr/>
        <p:txBody>
          <a:bodyPr/>
          <a:lstStyle/>
          <a:p>
            <a:fld id="{976D8512-FDCA-4FC4-BB5E-25092ABD9935}" type="slidenum">
              <a:rPr lang="ar-SA" smtClean="0"/>
              <a:t>‹#›</a:t>
            </a:fld>
            <a:endParaRPr lang="ar-SA"/>
          </a:p>
        </p:txBody>
      </p:sp>
    </p:spTree>
    <p:extLst>
      <p:ext uri="{BB962C8B-B14F-4D97-AF65-F5344CB8AC3E}">
        <p14:creationId xmlns:p14="http://schemas.microsoft.com/office/powerpoint/2010/main" val="3901220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65EC7CF-5B4F-0556-0947-0919EE99F41A}"/>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8AB48E3F-CB3D-7E0F-C4C7-3F402B03B2FE}"/>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0B7EE2C4-47B5-1716-254C-D66BC478B9BA}"/>
              </a:ext>
            </a:extLst>
          </p:cNvPr>
          <p:cNvSpPr>
            <a:spLocks noGrp="1"/>
          </p:cNvSpPr>
          <p:nvPr>
            <p:ph type="dt" sz="half" idx="10"/>
          </p:nvPr>
        </p:nvSpPr>
        <p:spPr/>
        <p:txBody>
          <a:bodyPr/>
          <a:lstStyle/>
          <a:p>
            <a:fld id="{9CFE9D1B-2837-423C-9143-CC02A33D2692}" type="datetimeFigureOut">
              <a:rPr lang="ar-SA" smtClean="0"/>
              <a:t>28/03/47</a:t>
            </a:fld>
            <a:endParaRPr lang="ar-SA"/>
          </a:p>
        </p:txBody>
      </p:sp>
      <p:sp>
        <p:nvSpPr>
          <p:cNvPr id="5" name="عنصر نائب للتذييل 4">
            <a:extLst>
              <a:ext uri="{FF2B5EF4-FFF2-40B4-BE49-F238E27FC236}">
                <a16:creationId xmlns:a16="http://schemas.microsoft.com/office/drawing/2014/main" id="{DF02F6D9-96DC-46D9-3142-83F0516F9A28}"/>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3F41B90E-0405-F6AD-D140-15250B0CF01F}"/>
              </a:ext>
            </a:extLst>
          </p:cNvPr>
          <p:cNvSpPr>
            <a:spLocks noGrp="1"/>
          </p:cNvSpPr>
          <p:nvPr>
            <p:ph type="sldNum" sz="quarter" idx="12"/>
          </p:nvPr>
        </p:nvSpPr>
        <p:spPr/>
        <p:txBody>
          <a:bodyPr/>
          <a:lstStyle/>
          <a:p>
            <a:fld id="{976D8512-FDCA-4FC4-BB5E-25092ABD9935}" type="slidenum">
              <a:rPr lang="ar-SA" smtClean="0"/>
              <a:t>‹#›</a:t>
            </a:fld>
            <a:endParaRPr lang="ar-SA"/>
          </a:p>
        </p:txBody>
      </p:sp>
    </p:spTree>
    <p:extLst>
      <p:ext uri="{BB962C8B-B14F-4D97-AF65-F5344CB8AC3E}">
        <p14:creationId xmlns:p14="http://schemas.microsoft.com/office/powerpoint/2010/main" val="1745944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C07E572A-608C-1FA0-13E4-8CA48B9886E7}"/>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CB50061F-FD5A-78A0-8543-39607AE8184A}"/>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6D20D564-D958-F49E-B444-2CE69D46818F}"/>
              </a:ext>
            </a:extLst>
          </p:cNvPr>
          <p:cNvSpPr>
            <a:spLocks noGrp="1"/>
          </p:cNvSpPr>
          <p:nvPr>
            <p:ph type="dt" sz="half" idx="10"/>
          </p:nvPr>
        </p:nvSpPr>
        <p:spPr/>
        <p:txBody>
          <a:bodyPr/>
          <a:lstStyle/>
          <a:p>
            <a:fld id="{9CFE9D1B-2837-423C-9143-CC02A33D2692}" type="datetimeFigureOut">
              <a:rPr lang="ar-SA" smtClean="0"/>
              <a:t>28/03/47</a:t>
            </a:fld>
            <a:endParaRPr lang="ar-SA"/>
          </a:p>
        </p:txBody>
      </p:sp>
      <p:sp>
        <p:nvSpPr>
          <p:cNvPr id="5" name="عنصر نائب للتذييل 4">
            <a:extLst>
              <a:ext uri="{FF2B5EF4-FFF2-40B4-BE49-F238E27FC236}">
                <a16:creationId xmlns:a16="http://schemas.microsoft.com/office/drawing/2014/main" id="{15F0FA1D-D02D-94BF-A710-5DEA66542E3F}"/>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3A812D2A-D5AD-1FEF-192E-9D4052DF0774}"/>
              </a:ext>
            </a:extLst>
          </p:cNvPr>
          <p:cNvSpPr>
            <a:spLocks noGrp="1"/>
          </p:cNvSpPr>
          <p:nvPr>
            <p:ph type="sldNum" sz="quarter" idx="12"/>
          </p:nvPr>
        </p:nvSpPr>
        <p:spPr/>
        <p:txBody>
          <a:bodyPr/>
          <a:lstStyle/>
          <a:p>
            <a:fld id="{976D8512-FDCA-4FC4-BB5E-25092ABD9935}" type="slidenum">
              <a:rPr lang="ar-SA" smtClean="0"/>
              <a:t>‹#›</a:t>
            </a:fld>
            <a:endParaRPr lang="ar-SA"/>
          </a:p>
        </p:txBody>
      </p:sp>
    </p:spTree>
    <p:extLst>
      <p:ext uri="{BB962C8B-B14F-4D97-AF65-F5344CB8AC3E}">
        <p14:creationId xmlns:p14="http://schemas.microsoft.com/office/powerpoint/2010/main" val="3257538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69CBC9A-EF41-5943-1912-229D9B982D2A}"/>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BA2E3143-FDFD-F180-0312-72234CFAABF6}"/>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CFAAA191-0512-AAD4-26B3-FADF62797939}"/>
              </a:ext>
            </a:extLst>
          </p:cNvPr>
          <p:cNvSpPr>
            <a:spLocks noGrp="1"/>
          </p:cNvSpPr>
          <p:nvPr>
            <p:ph type="dt" sz="half" idx="10"/>
          </p:nvPr>
        </p:nvSpPr>
        <p:spPr/>
        <p:txBody>
          <a:bodyPr/>
          <a:lstStyle/>
          <a:p>
            <a:fld id="{9CFE9D1B-2837-423C-9143-CC02A33D2692}" type="datetimeFigureOut">
              <a:rPr lang="ar-SA" smtClean="0"/>
              <a:t>28/03/47</a:t>
            </a:fld>
            <a:endParaRPr lang="ar-SA"/>
          </a:p>
        </p:txBody>
      </p:sp>
      <p:sp>
        <p:nvSpPr>
          <p:cNvPr id="5" name="عنصر نائب للتذييل 4">
            <a:extLst>
              <a:ext uri="{FF2B5EF4-FFF2-40B4-BE49-F238E27FC236}">
                <a16:creationId xmlns:a16="http://schemas.microsoft.com/office/drawing/2014/main" id="{FF7D6912-318D-1C97-B928-A8E7C90FDCBA}"/>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A29EB55D-30FD-7B90-4BC7-9DA784A1C965}"/>
              </a:ext>
            </a:extLst>
          </p:cNvPr>
          <p:cNvSpPr>
            <a:spLocks noGrp="1"/>
          </p:cNvSpPr>
          <p:nvPr>
            <p:ph type="sldNum" sz="quarter" idx="12"/>
          </p:nvPr>
        </p:nvSpPr>
        <p:spPr/>
        <p:txBody>
          <a:bodyPr/>
          <a:lstStyle/>
          <a:p>
            <a:fld id="{976D8512-FDCA-4FC4-BB5E-25092ABD9935}" type="slidenum">
              <a:rPr lang="ar-SA" smtClean="0"/>
              <a:t>‹#›</a:t>
            </a:fld>
            <a:endParaRPr lang="ar-SA"/>
          </a:p>
        </p:txBody>
      </p:sp>
    </p:spTree>
    <p:extLst>
      <p:ext uri="{BB962C8B-B14F-4D97-AF65-F5344CB8AC3E}">
        <p14:creationId xmlns:p14="http://schemas.microsoft.com/office/powerpoint/2010/main" val="209994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56B07DA-D520-F09D-247E-605817D92726}"/>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2F0BA419-D541-65D3-1120-718190B46C9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C6641F9B-4923-10A4-4194-149A09F541B7}"/>
              </a:ext>
            </a:extLst>
          </p:cNvPr>
          <p:cNvSpPr>
            <a:spLocks noGrp="1"/>
          </p:cNvSpPr>
          <p:nvPr>
            <p:ph type="dt" sz="half" idx="10"/>
          </p:nvPr>
        </p:nvSpPr>
        <p:spPr/>
        <p:txBody>
          <a:bodyPr/>
          <a:lstStyle/>
          <a:p>
            <a:fld id="{9CFE9D1B-2837-423C-9143-CC02A33D2692}" type="datetimeFigureOut">
              <a:rPr lang="ar-SA" smtClean="0"/>
              <a:t>28/03/47</a:t>
            </a:fld>
            <a:endParaRPr lang="ar-SA"/>
          </a:p>
        </p:txBody>
      </p:sp>
      <p:sp>
        <p:nvSpPr>
          <p:cNvPr id="5" name="عنصر نائب للتذييل 4">
            <a:extLst>
              <a:ext uri="{FF2B5EF4-FFF2-40B4-BE49-F238E27FC236}">
                <a16:creationId xmlns:a16="http://schemas.microsoft.com/office/drawing/2014/main" id="{62F0FFED-CC9D-AC73-4CDB-31360946E576}"/>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151E7DC6-009B-10DE-FBD5-FD6723E208B5}"/>
              </a:ext>
            </a:extLst>
          </p:cNvPr>
          <p:cNvSpPr>
            <a:spLocks noGrp="1"/>
          </p:cNvSpPr>
          <p:nvPr>
            <p:ph type="sldNum" sz="quarter" idx="12"/>
          </p:nvPr>
        </p:nvSpPr>
        <p:spPr/>
        <p:txBody>
          <a:bodyPr/>
          <a:lstStyle/>
          <a:p>
            <a:fld id="{976D8512-FDCA-4FC4-BB5E-25092ABD9935}" type="slidenum">
              <a:rPr lang="ar-SA" smtClean="0"/>
              <a:t>‹#›</a:t>
            </a:fld>
            <a:endParaRPr lang="ar-SA"/>
          </a:p>
        </p:txBody>
      </p:sp>
    </p:spTree>
    <p:extLst>
      <p:ext uri="{BB962C8B-B14F-4D97-AF65-F5344CB8AC3E}">
        <p14:creationId xmlns:p14="http://schemas.microsoft.com/office/powerpoint/2010/main" val="2318580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987CE60-11AD-7ACD-A939-71C18991EA81}"/>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6B818D4A-E9B6-C067-5D0D-ED5B7B8B72A2}"/>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1CBECF84-B461-494A-2838-D3670E6CD76F}"/>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006A373F-BB11-DC3D-FE1F-325C0A2103BF}"/>
              </a:ext>
            </a:extLst>
          </p:cNvPr>
          <p:cNvSpPr>
            <a:spLocks noGrp="1"/>
          </p:cNvSpPr>
          <p:nvPr>
            <p:ph type="dt" sz="half" idx="10"/>
          </p:nvPr>
        </p:nvSpPr>
        <p:spPr/>
        <p:txBody>
          <a:bodyPr/>
          <a:lstStyle/>
          <a:p>
            <a:fld id="{9CFE9D1B-2837-423C-9143-CC02A33D2692}" type="datetimeFigureOut">
              <a:rPr lang="ar-SA" smtClean="0"/>
              <a:t>28/03/47</a:t>
            </a:fld>
            <a:endParaRPr lang="ar-SA"/>
          </a:p>
        </p:txBody>
      </p:sp>
      <p:sp>
        <p:nvSpPr>
          <p:cNvPr id="6" name="عنصر نائب للتذييل 5">
            <a:extLst>
              <a:ext uri="{FF2B5EF4-FFF2-40B4-BE49-F238E27FC236}">
                <a16:creationId xmlns:a16="http://schemas.microsoft.com/office/drawing/2014/main" id="{DD077A90-DC64-C12F-6F41-2E79A75B0568}"/>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63913EED-5BD9-32DD-F738-0C4E90EFB349}"/>
              </a:ext>
            </a:extLst>
          </p:cNvPr>
          <p:cNvSpPr>
            <a:spLocks noGrp="1"/>
          </p:cNvSpPr>
          <p:nvPr>
            <p:ph type="sldNum" sz="quarter" idx="12"/>
          </p:nvPr>
        </p:nvSpPr>
        <p:spPr/>
        <p:txBody>
          <a:bodyPr/>
          <a:lstStyle/>
          <a:p>
            <a:fld id="{976D8512-FDCA-4FC4-BB5E-25092ABD9935}" type="slidenum">
              <a:rPr lang="ar-SA" smtClean="0"/>
              <a:t>‹#›</a:t>
            </a:fld>
            <a:endParaRPr lang="ar-SA"/>
          </a:p>
        </p:txBody>
      </p:sp>
    </p:spTree>
    <p:extLst>
      <p:ext uri="{BB962C8B-B14F-4D97-AF65-F5344CB8AC3E}">
        <p14:creationId xmlns:p14="http://schemas.microsoft.com/office/powerpoint/2010/main" val="200477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3DAABDE-01C5-0F84-0E57-08B28E289241}"/>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B3EDD66C-908D-C50A-1C37-8A2DC0B37F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DEEAF56F-A05D-810A-289D-4EDE0FAA7EFF}"/>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890198DE-7E41-0490-458B-185EFDB808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39FAD686-97A7-11A3-D788-4CBF32CA4A9B}"/>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3B1EFBF3-DF14-55D0-B88B-28A01B7183E2}"/>
              </a:ext>
            </a:extLst>
          </p:cNvPr>
          <p:cNvSpPr>
            <a:spLocks noGrp="1"/>
          </p:cNvSpPr>
          <p:nvPr>
            <p:ph type="dt" sz="half" idx="10"/>
          </p:nvPr>
        </p:nvSpPr>
        <p:spPr/>
        <p:txBody>
          <a:bodyPr/>
          <a:lstStyle/>
          <a:p>
            <a:fld id="{9CFE9D1B-2837-423C-9143-CC02A33D2692}" type="datetimeFigureOut">
              <a:rPr lang="ar-SA" smtClean="0"/>
              <a:t>28/03/47</a:t>
            </a:fld>
            <a:endParaRPr lang="ar-SA"/>
          </a:p>
        </p:txBody>
      </p:sp>
      <p:sp>
        <p:nvSpPr>
          <p:cNvPr id="8" name="عنصر نائب للتذييل 7">
            <a:extLst>
              <a:ext uri="{FF2B5EF4-FFF2-40B4-BE49-F238E27FC236}">
                <a16:creationId xmlns:a16="http://schemas.microsoft.com/office/drawing/2014/main" id="{93FD97FE-9238-7809-97B8-0C7684339F11}"/>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7C660262-2124-2869-BCFA-24FF12E328A0}"/>
              </a:ext>
            </a:extLst>
          </p:cNvPr>
          <p:cNvSpPr>
            <a:spLocks noGrp="1"/>
          </p:cNvSpPr>
          <p:nvPr>
            <p:ph type="sldNum" sz="quarter" idx="12"/>
          </p:nvPr>
        </p:nvSpPr>
        <p:spPr/>
        <p:txBody>
          <a:bodyPr/>
          <a:lstStyle/>
          <a:p>
            <a:fld id="{976D8512-FDCA-4FC4-BB5E-25092ABD9935}" type="slidenum">
              <a:rPr lang="ar-SA" smtClean="0"/>
              <a:t>‹#›</a:t>
            </a:fld>
            <a:endParaRPr lang="ar-SA"/>
          </a:p>
        </p:txBody>
      </p:sp>
    </p:spTree>
    <p:extLst>
      <p:ext uri="{BB962C8B-B14F-4D97-AF65-F5344CB8AC3E}">
        <p14:creationId xmlns:p14="http://schemas.microsoft.com/office/powerpoint/2010/main" val="258759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A5481EA-DCF0-EC83-3F0E-573274E127DC}"/>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C7EBA8C3-1B3D-1FB4-5C9A-298BCEB5695E}"/>
              </a:ext>
            </a:extLst>
          </p:cNvPr>
          <p:cNvSpPr>
            <a:spLocks noGrp="1"/>
          </p:cNvSpPr>
          <p:nvPr>
            <p:ph type="dt" sz="half" idx="10"/>
          </p:nvPr>
        </p:nvSpPr>
        <p:spPr/>
        <p:txBody>
          <a:bodyPr/>
          <a:lstStyle/>
          <a:p>
            <a:fld id="{9CFE9D1B-2837-423C-9143-CC02A33D2692}" type="datetimeFigureOut">
              <a:rPr lang="ar-SA" smtClean="0"/>
              <a:t>28/03/47</a:t>
            </a:fld>
            <a:endParaRPr lang="ar-SA"/>
          </a:p>
        </p:txBody>
      </p:sp>
      <p:sp>
        <p:nvSpPr>
          <p:cNvPr id="4" name="عنصر نائب للتذييل 3">
            <a:extLst>
              <a:ext uri="{FF2B5EF4-FFF2-40B4-BE49-F238E27FC236}">
                <a16:creationId xmlns:a16="http://schemas.microsoft.com/office/drawing/2014/main" id="{717ADE48-C332-52BF-7F25-0495177B06F1}"/>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B108553D-CAF8-5243-17EB-4B9902A719C4}"/>
              </a:ext>
            </a:extLst>
          </p:cNvPr>
          <p:cNvSpPr>
            <a:spLocks noGrp="1"/>
          </p:cNvSpPr>
          <p:nvPr>
            <p:ph type="sldNum" sz="quarter" idx="12"/>
          </p:nvPr>
        </p:nvSpPr>
        <p:spPr/>
        <p:txBody>
          <a:bodyPr/>
          <a:lstStyle/>
          <a:p>
            <a:fld id="{976D8512-FDCA-4FC4-BB5E-25092ABD9935}" type="slidenum">
              <a:rPr lang="ar-SA" smtClean="0"/>
              <a:t>‹#›</a:t>
            </a:fld>
            <a:endParaRPr lang="ar-SA"/>
          </a:p>
        </p:txBody>
      </p:sp>
    </p:spTree>
    <p:extLst>
      <p:ext uri="{BB962C8B-B14F-4D97-AF65-F5344CB8AC3E}">
        <p14:creationId xmlns:p14="http://schemas.microsoft.com/office/powerpoint/2010/main" val="30248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EF65F02F-C20D-721F-7E57-35A67BF0FB6E}"/>
              </a:ext>
            </a:extLst>
          </p:cNvPr>
          <p:cNvSpPr>
            <a:spLocks noGrp="1"/>
          </p:cNvSpPr>
          <p:nvPr>
            <p:ph type="dt" sz="half" idx="10"/>
          </p:nvPr>
        </p:nvSpPr>
        <p:spPr/>
        <p:txBody>
          <a:bodyPr/>
          <a:lstStyle/>
          <a:p>
            <a:fld id="{9CFE9D1B-2837-423C-9143-CC02A33D2692}" type="datetimeFigureOut">
              <a:rPr lang="ar-SA" smtClean="0"/>
              <a:t>28/03/47</a:t>
            </a:fld>
            <a:endParaRPr lang="ar-SA"/>
          </a:p>
        </p:txBody>
      </p:sp>
      <p:sp>
        <p:nvSpPr>
          <p:cNvPr id="3" name="عنصر نائب للتذييل 2">
            <a:extLst>
              <a:ext uri="{FF2B5EF4-FFF2-40B4-BE49-F238E27FC236}">
                <a16:creationId xmlns:a16="http://schemas.microsoft.com/office/drawing/2014/main" id="{4FB00B49-C8DC-BEA2-C872-69CC7CAEB3F5}"/>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A29062EA-986C-BA03-9677-D013FA0D5320}"/>
              </a:ext>
            </a:extLst>
          </p:cNvPr>
          <p:cNvSpPr>
            <a:spLocks noGrp="1"/>
          </p:cNvSpPr>
          <p:nvPr>
            <p:ph type="sldNum" sz="quarter" idx="12"/>
          </p:nvPr>
        </p:nvSpPr>
        <p:spPr/>
        <p:txBody>
          <a:bodyPr/>
          <a:lstStyle/>
          <a:p>
            <a:fld id="{976D8512-FDCA-4FC4-BB5E-25092ABD9935}" type="slidenum">
              <a:rPr lang="ar-SA" smtClean="0"/>
              <a:t>‹#›</a:t>
            </a:fld>
            <a:endParaRPr lang="ar-SA"/>
          </a:p>
        </p:txBody>
      </p:sp>
    </p:spTree>
    <p:extLst>
      <p:ext uri="{BB962C8B-B14F-4D97-AF65-F5344CB8AC3E}">
        <p14:creationId xmlns:p14="http://schemas.microsoft.com/office/powerpoint/2010/main" val="3901579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0BB6A54-D28C-9FE0-2D1B-D158229618D4}"/>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9D02E3F3-FCCB-AEA2-4B6B-7D9F5574B5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EEF23DAF-EFD0-5D94-6075-BA27F589C4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9C616122-7126-3BD5-6666-300F697593E0}"/>
              </a:ext>
            </a:extLst>
          </p:cNvPr>
          <p:cNvSpPr>
            <a:spLocks noGrp="1"/>
          </p:cNvSpPr>
          <p:nvPr>
            <p:ph type="dt" sz="half" idx="10"/>
          </p:nvPr>
        </p:nvSpPr>
        <p:spPr/>
        <p:txBody>
          <a:bodyPr/>
          <a:lstStyle/>
          <a:p>
            <a:fld id="{9CFE9D1B-2837-423C-9143-CC02A33D2692}" type="datetimeFigureOut">
              <a:rPr lang="ar-SA" smtClean="0"/>
              <a:t>28/03/47</a:t>
            </a:fld>
            <a:endParaRPr lang="ar-SA"/>
          </a:p>
        </p:txBody>
      </p:sp>
      <p:sp>
        <p:nvSpPr>
          <p:cNvPr id="6" name="عنصر نائب للتذييل 5">
            <a:extLst>
              <a:ext uri="{FF2B5EF4-FFF2-40B4-BE49-F238E27FC236}">
                <a16:creationId xmlns:a16="http://schemas.microsoft.com/office/drawing/2014/main" id="{55120A67-9B44-7EA4-1680-30FDE11DCDA4}"/>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8B12F7F8-0712-CAD7-24A4-94B62A342BF8}"/>
              </a:ext>
            </a:extLst>
          </p:cNvPr>
          <p:cNvSpPr>
            <a:spLocks noGrp="1"/>
          </p:cNvSpPr>
          <p:nvPr>
            <p:ph type="sldNum" sz="quarter" idx="12"/>
          </p:nvPr>
        </p:nvSpPr>
        <p:spPr/>
        <p:txBody>
          <a:bodyPr/>
          <a:lstStyle/>
          <a:p>
            <a:fld id="{976D8512-FDCA-4FC4-BB5E-25092ABD9935}" type="slidenum">
              <a:rPr lang="ar-SA" smtClean="0"/>
              <a:t>‹#›</a:t>
            </a:fld>
            <a:endParaRPr lang="ar-SA"/>
          </a:p>
        </p:txBody>
      </p:sp>
    </p:spTree>
    <p:extLst>
      <p:ext uri="{BB962C8B-B14F-4D97-AF65-F5344CB8AC3E}">
        <p14:creationId xmlns:p14="http://schemas.microsoft.com/office/powerpoint/2010/main" val="753302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0AFEC84-96C6-84DC-9A89-4182EA44783F}"/>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B74BE874-CB1A-598A-4C89-3814700283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0B381BBD-44CA-E0C7-F236-D2D5FC4E68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1AF307CD-1732-ACD8-89BE-929F945B8CE9}"/>
              </a:ext>
            </a:extLst>
          </p:cNvPr>
          <p:cNvSpPr>
            <a:spLocks noGrp="1"/>
          </p:cNvSpPr>
          <p:nvPr>
            <p:ph type="dt" sz="half" idx="10"/>
          </p:nvPr>
        </p:nvSpPr>
        <p:spPr/>
        <p:txBody>
          <a:bodyPr/>
          <a:lstStyle/>
          <a:p>
            <a:fld id="{9CFE9D1B-2837-423C-9143-CC02A33D2692}" type="datetimeFigureOut">
              <a:rPr lang="ar-SA" smtClean="0"/>
              <a:t>28/03/47</a:t>
            </a:fld>
            <a:endParaRPr lang="ar-SA"/>
          </a:p>
        </p:txBody>
      </p:sp>
      <p:sp>
        <p:nvSpPr>
          <p:cNvPr id="6" name="عنصر نائب للتذييل 5">
            <a:extLst>
              <a:ext uri="{FF2B5EF4-FFF2-40B4-BE49-F238E27FC236}">
                <a16:creationId xmlns:a16="http://schemas.microsoft.com/office/drawing/2014/main" id="{5EEFB2AF-11A9-081A-1794-126F547896C7}"/>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0187E466-8E3A-E5FD-7DDD-8FE4615E8B65}"/>
              </a:ext>
            </a:extLst>
          </p:cNvPr>
          <p:cNvSpPr>
            <a:spLocks noGrp="1"/>
          </p:cNvSpPr>
          <p:nvPr>
            <p:ph type="sldNum" sz="quarter" idx="12"/>
          </p:nvPr>
        </p:nvSpPr>
        <p:spPr/>
        <p:txBody>
          <a:bodyPr/>
          <a:lstStyle/>
          <a:p>
            <a:fld id="{976D8512-FDCA-4FC4-BB5E-25092ABD9935}" type="slidenum">
              <a:rPr lang="ar-SA" smtClean="0"/>
              <a:t>‹#›</a:t>
            </a:fld>
            <a:endParaRPr lang="ar-SA"/>
          </a:p>
        </p:txBody>
      </p:sp>
    </p:spTree>
    <p:extLst>
      <p:ext uri="{BB962C8B-B14F-4D97-AF65-F5344CB8AC3E}">
        <p14:creationId xmlns:p14="http://schemas.microsoft.com/office/powerpoint/2010/main" val="3991793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6BEFC4D0-679E-3081-856B-E53EDE40CE7E}"/>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2D9DD5E9-D306-CE93-8417-14FE3CB92F71}"/>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D0639550-3CB5-CF58-F7E6-B524A622809D}"/>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82000"/>
                  </a:schemeClr>
                </a:solidFill>
              </a:defRPr>
            </a:lvl1pPr>
          </a:lstStyle>
          <a:p>
            <a:fld id="{9CFE9D1B-2837-423C-9143-CC02A33D2692}" type="datetimeFigureOut">
              <a:rPr lang="ar-SA" smtClean="0"/>
              <a:t>28/03/47</a:t>
            </a:fld>
            <a:endParaRPr lang="ar-SA"/>
          </a:p>
        </p:txBody>
      </p:sp>
      <p:sp>
        <p:nvSpPr>
          <p:cNvPr id="5" name="عنصر نائب للتذييل 4">
            <a:extLst>
              <a:ext uri="{FF2B5EF4-FFF2-40B4-BE49-F238E27FC236}">
                <a16:creationId xmlns:a16="http://schemas.microsoft.com/office/drawing/2014/main" id="{538A743D-28AB-CA19-1DCF-C3645CDCA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82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ADBF7FC2-9380-9019-AF2E-08BB905AFCE5}"/>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82000"/>
                  </a:schemeClr>
                </a:solidFill>
              </a:defRPr>
            </a:lvl1pPr>
          </a:lstStyle>
          <a:p>
            <a:fld id="{976D8512-FDCA-4FC4-BB5E-25092ABD9935}" type="slidenum">
              <a:rPr lang="ar-SA" smtClean="0"/>
              <a:t>‹#›</a:t>
            </a:fld>
            <a:endParaRPr lang="ar-SA"/>
          </a:p>
        </p:txBody>
      </p:sp>
    </p:spTree>
    <p:extLst>
      <p:ext uri="{BB962C8B-B14F-4D97-AF65-F5344CB8AC3E}">
        <p14:creationId xmlns:p14="http://schemas.microsoft.com/office/powerpoint/2010/main" val="206716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jp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4.png"/><Relationship Id="rId5" Type="http://schemas.microsoft.com/office/2007/relationships/hdphoto" Target="../media/hdphoto3.wdp"/><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jp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jp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microsoft.com/office/2007/relationships/hdphoto" Target="../media/hdphoto4.wdp"/><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1.jpg"/><Relationship Id="rId7"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jp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jp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مستطيل 25">
            <a:extLst>
              <a:ext uri="{FF2B5EF4-FFF2-40B4-BE49-F238E27FC236}">
                <a16:creationId xmlns:a16="http://schemas.microsoft.com/office/drawing/2014/main" id="{D36D5692-8ED4-BEA2-460C-BEE37D650917}"/>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بشكل رتبة عسكرية 6">
            <a:extLst>
              <a:ext uri="{FF2B5EF4-FFF2-40B4-BE49-F238E27FC236}">
                <a16:creationId xmlns:a16="http://schemas.microsoft.com/office/drawing/2014/main" id="{7671E4A3-D9D7-407E-15EB-16FF28AC93CD}"/>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95CB9B2F-E2B1-5C3C-AA37-C7DE95EAF244}"/>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8" name="سهم: بشكل رتبة عسكرية 27">
            <a:extLst>
              <a:ext uri="{FF2B5EF4-FFF2-40B4-BE49-F238E27FC236}">
                <a16:creationId xmlns:a16="http://schemas.microsoft.com/office/drawing/2014/main" id="{39746075-562A-4B86-E5FC-C5ABC43ED0E7}"/>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48DEDF6C-BBA7-6C5E-AEC0-73C97A82EB94}"/>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29" name="سهم: بشكل رتبة عسكرية 28">
            <a:extLst>
              <a:ext uri="{FF2B5EF4-FFF2-40B4-BE49-F238E27FC236}">
                <a16:creationId xmlns:a16="http://schemas.microsoft.com/office/drawing/2014/main" id="{7FA170FB-27F4-9F90-C05F-095C2BA6F11F}"/>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6A063700-2259-A97D-46A6-A3B8DA837DF2}"/>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30" name="سهم: بشكل رتبة عسكرية 29">
            <a:extLst>
              <a:ext uri="{FF2B5EF4-FFF2-40B4-BE49-F238E27FC236}">
                <a16:creationId xmlns:a16="http://schemas.microsoft.com/office/drawing/2014/main" id="{CA883160-3905-EBEF-5672-00FCD4CE26F0}"/>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4" name="مربع نص 53">
            <a:extLst>
              <a:ext uri="{FF2B5EF4-FFF2-40B4-BE49-F238E27FC236}">
                <a16:creationId xmlns:a16="http://schemas.microsoft.com/office/drawing/2014/main" id="{1D8480D2-ADDC-072B-D197-83705791F92D}"/>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sp>
        <p:nvSpPr>
          <p:cNvPr id="31" name="سهم: بشكل رتبة عسكرية 30">
            <a:extLst>
              <a:ext uri="{FF2B5EF4-FFF2-40B4-BE49-F238E27FC236}">
                <a16:creationId xmlns:a16="http://schemas.microsoft.com/office/drawing/2014/main" id="{AB6509F5-AAC1-B0AB-9E90-5F1BA1BF3473}"/>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5BBFDE2B-B0F3-B651-0466-C9FD7DCA797A}"/>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32" name="سهم: بشكل رتبة عسكرية 31">
            <a:extLst>
              <a:ext uri="{FF2B5EF4-FFF2-40B4-BE49-F238E27FC236}">
                <a16:creationId xmlns:a16="http://schemas.microsoft.com/office/drawing/2014/main" id="{395EF39A-CDF2-8F2B-F2DA-1B96AE2AA5D4}"/>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31B2AE84-4593-FF66-A9B2-91BB3FDC74EE}"/>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3" name="سهم: بشكل رتبة عسكرية 32">
            <a:extLst>
              <a:ext uri="{FF2B5EF4-FFF2-40B4-BE49-F238E27FC236}">
                <a16:creationId xmlns:a16="http://schemas.microsoft.com/office/drawing/2014/main" id="{BFEEDC96-D0AF-742B-6307-A07722E3CB53}"/>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26A834D8-BC7C-A458-3BBA-6C9553BFA292}"/>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graphicFrame>
        <p:nvGraphicFramePr>
          <p:cNvPr id="1030" name="جدول 1029">
            <a:extLst>
              <a:ext uri="{FF2B5EF4-FFF2-40B4-BE49-F238E27FC236}">
                <a16:creationId xmlns:a16="http://schemas.microsoft.com/office/drawing/2014/main" id="{0C4C2F27-3541-1EA7-B556-A42DDD167B89}"/>
              </a:ext>
            </a:extLst>
          </p:cNvPr>
          <p:cNvGraphicFramePr>
            <a:graphicFrameLocks noGrp="1"/>
          </p:cNvGraphicFramePr>
          <p:nvPr>
            <p:extLst>
              <p:ext uri="{D42A27DB-BD31-4B8C-83A1-F6EECF244321}">
                <p14:modId xmlns:p14="http://schemas.microsoft.com/office/powerpoint/2010/main" val="4167485140"/>
              </p:ext>
            </p:extLst>
          </p:nvPr>
        </p:nvGraphicFramePr>
        <p:xfrm>
          <a:off x="377745" y="656440"/>
          <a:ext cx="11428736" cy="5984390"/>
        </p:xfrm>
        <a:graphic>
          <a:graphicData uri="http://schemas.openxmlformats.org/drawingml/2006/table">
            <a:tbl>
              <a:tblPr rtl="1" firstRow="1" bandRow="1">
                <a:tableStyleId>{5940675A-B579-460E-94D1-54222C63F5DA}</a:tableStyleId>
              </a:tblPr>
              <a:tblGrid>
                <a:gridCol w="11428736">
                  <a:extLst>
                    <a:ext uri="{9D8B030D-6E8A-4147-A177-3AD203B41FA5}">
                      <a16:colId xmlns:a16="http://schemas.microsoft.com/office/drawing/2014/main" val="1774482938"/>
                    </a:ext>
                  </a:extLst>
                </a:gridCol>
              </a:tblGrid>
              <a:tr h="59616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3200" dirty="0">
                          <a:solidFill>
                            <a:schemeClr val="accent6">
                              <a:lumMod val="75000"/>
                            </a:schemeClr>
                          </a:solidFill>
                          <a:latin typeface="Sakkal Majalla" panose="02000000000000000000" pitchFamily="2" charset="-78"/>
                          <a:cs typeface="Sakkal Majalla" panose="02000000000000000000" pitchFamily="2" charset="-78"/>
                        </a:rPr>
                        <a:t>اليوم/</a:t>
                      </a:r>
                      <a:r>
                        <a:rPr lang="ar-SA" sz="3200" dirty="0">
                          <a:solidFill>
                            <a:srgbClr val="687660"/>
                          </a:solidFill>
                          <a:latin typeface="Sakkal Majalla" panose="02000000000000000000" pitchFamily="2" charset="-78"/>
                          <a:cs typeface="Sakkal Majalla" panose="02000000000000000000" pitchFamily="2" charset="-78"/>
                        </a:rPr>
                        <a:t> </a:t>
                      </a:r>
                      <a:r>
                        <a:rPr lang="ar-SA" sz="3200" dirty="0">
                          <a:solidFill>
                            <a:schemeClr val="tx1"/>
                          </a:solidFill>
                          <a:latin typeface="Sakkal Majalla" panose="02000000000000000000" pitchFamily="2" charset="-78"/>
                          <a:cs typeface="Sakkal Majalla" panose="02000000000000000000" pitchFamily="2" charset="-78"/>
                        </a:rPr>
                        <a:t>الاحد</a:t>
                      </a:r>
                      <a:r>
                        <a:rPr lang="ar-SA" sz="3200" dirty="0">
                          <a:solidFill>
                            <a:srgbClr val="687660"/>
                          </a:solidFill>
                          <a:latin typeface="Sakkal Majalla" panose="02000000000000000000" pitchFamily="2" charset="-78"/>
                          <a:cs typeface="Sakkal Majalla" panose="02000000000000000000" pitchFamily="2" charset="-78"/>
                        </a:rPr>
                        <a:t>                </a:t>
                      </a:r>
                      <a:r>
                        <a:rPr lang="ar-SA" sz="3200" dirty="0">
                          <a:solidFill>
                            <a:schemeClr val="accent6">
                              <a:lumMod val="75000"/>
                            </a:schemeClr>
                          </a:solidFill>
                          <a:latin typeface="Sakkal Majalla" panose="02000000000000000000" pitchFamily="2" charset="-78"/>
                          <a:cs typeface="Sakkal Majalla" panose="02000000000000000000" pitchFamily="2" charset="-78"/>
                        </a:rPr>
                        <a:t>التاريخ/</a:t>
                      </a:r>
                      <a:r>
                        <a:rPr lang="ar-SA" sz="3200" dirty="0">
                          <a:solidFill>
                            <a:schemeClr val="tx1"/>
                          </a:solidFill>
                          <a:latin typeface="Sakkal Majalla" panose="02000000000000000000" pitchFamily="2" charset="-78"/>
                          <a:cs typeface="Sakkal Majalla" panose="02000000000000000000" pitchFamily="2" charset="-78"/>
                        </a:rPr>
                        <a:t>1447/03/29ه</a:t>
                      </a:r>
                      <a:r>
                        <a:rPr lang="ar-SA" sz="3200" dirty="0">
                          <a:solidFill>
                            <a:srgbClr val="687660"/>
                          </a:solidFill>
                          <a:latin typeface="Sakkal Majalla" panose="02000000000000000000" pitchFamily="2" charset="-78"/>
                          <a:cs typeface="Sakkal Majalla" panose="02000000000000000000" pitchFamily="2" charset="-78"/>
                        </a:rPr>
                        <a:t>            </a:t>
                      </a:r>
                      <a:r>
                        <a:rPr lang="ar-SA" sz="3200" dirty="0">
                          <a:solidFill>
                            <a:schemeClr val="accent6">
                              <a:lumMod val="75000"/>
                            </a:schemeClr>
                          </a:solidFill>
                          <a:latin typeface="Sakkal Majalla" panose="02000000000000000000" pitchFamily="2" charset="-78"/>
                          <a:cs typeface="Sakkal Majalla" panose="02000000000000000000" pitchFamily="2" charset="-78"/>
                        </a:rPr>
                        <a:t>الحصة/</a:t>
                      </a:r>
                      <a:r>
                        <a:rPr lang="ar-SA" sz="3200" dirty="0">
                          <a:solidFill>
                            <a:srgbClr val="687660"/>
                          </a:solidFill>
                          <a:latin typeface="Sakkal Majalla" panose="02000000000000000000" pitchFamily="2" charset="-78"/>
                          <a:cs typeface="Sakkal Majalla" panose="02000000000000000000" pitchFamily="2" charset="-78"/>
                        </a:rPr>
                        <a:t> </a:t>
                      </a:r>
                      <a:r>
                        <a:rPr lang="ar-SA" sz="3200" dirty="0">
                          <a:solidFill>
                            <a:schemeClr val="tx1"/>
                          </a:solidFill>
                          <a:latin typeface="Sakkal Majalla" panose="02000000000000000000" pitchFamily="2" charset="-78"/>
                          <a:cs typeface="Sakkal Majalla" panose="02000000000000000000" pitchFamily="2" charset="-78"/>
                        </a:rPr>
                        <a:t>الخامسة</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351637"/>
                  </a:ext>
                </a:extLst>
              </a:tr>
              <a:tr h="721668">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4000" b="1" dirty="0">
                          <a:solidFill>
                            <a:srgbClr val="C00000"/>
                          </a:solidFill>
                          <a:latin typeface="Sakkal Majalla" panose="02000000000000000000" pitchFamily="2" charset="-78"/>
                          <a:cs typeface="Sakkal Majalla" panose="02000000000000000000" pitchFamily="2" charset="-78"/>
                        </a:rPr>
                        <a:t>الموضوع/ </a:t>
                      </a:r>
                      <a:r>
                        <a:rPr lang="ar-SA" sz="4000" dirty="0">
                          <a:solidFill>
                            <a:schemeClr val="tx2">
                              <a:lumMod val="75000"/>
                              <a:lumOff val="25000"/>
                            </a:schemeClr>
                          </a:solidFill>
                          <a:latin typeface="Sakkal Majalla" panose="02000000000000000000" pitchFamily="2" charset="-78"/>
                          <a:cs typeface="Sakkal Majalla" panose="02000000000000000000" pitchFamily="2" charset="-78"/>
                        </a:rPr>
                        <a:t>القيم القصوى ومتوسط معدل التغير</a:t>
                      </a:r>
                      <a:endParaRPr lang="ar-SA" sz="4000" b="1" dirty="0">
                        <a:solidFill>
                          <a:schemeClr val="tx2">
                            <a:lumMod val="75000"/>
                            <a:lumOff val="25000"/>
                          </a:schemeClr>
                        </a:solidFill>
                        <a:latin typeface="Sakkal Majalla" panose="02000000000000000000" pitchFamily="2" charset="-78"/>
                        <a:cs typeface="Sakkal Majalla" panose="02000000000000000000" pitchFamily="2" charset="-7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259712"/>
                  </a:ext>
                </a:extLst>
              </a:tr>
              <a:tr h="4666562">
                <a:tc>
                  <a:txBody>
                    <a:bodyPr/>
                    <a:lstStyle/>
                    <a:p>
                      <a:pPr rtl="1"/>
                      <a:endParaRPr lang="ar-SA"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0581994"/>
                  </a:ext>
                </a:extLst>
              </a:tr>
            </a:tbl>
          </a:graphicData>
        </a:graphic>
      </p:graphicFrame>
      <p:sp>
        <p:nvSpPr>
          <p:cNvPr id="2" name="مربع نص 1">
            <a:extLst>
              <a:ext uri="{FF2B5EF4-FFF2-40B4-BE49-F238E27FC236}">
                <a16:creationId xmlns:a16="http://schemas.microsoft.com/office/drawing/2014/main" id="{89723BC5-8BFC-E317-477A-63D5AF4CE444}"/>
              </a:ext>
            </a:extLst>
          </p:cNvPr>
          <p:cNvSpPr txBox="1"/>
          <p:nvPr/>
        </p:nvSpPr>
        <p:spPr>
          <a:xfrm>
            <a:off x="-58905" y="631071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pic>
        <p:nvPicPr>
          <p:cNvPr id="4" name="صورة 3">
            <a:extLst>
              <a:ext uri="{FF2B5EF4-FFF2-40B4-BE49-F238E27FC236}">
                <a16:creationId xmlns:a16="http://schemas.microsoft.com/office/drawing/2014/main" id="{A54FABCF-5CC3-9803-F295-8C45BCAC18A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6" name="مربع نص 5">
            <a:extLst>
              <a:ext uri="{FF2B5EF4-FFF2-40B4-BE49-F238E27FC236}">
                <a16:creationId xmlns:a16="http://schemas.microsoft.com/office/drawing/2014/main" id="{E8B252D3-CE6B-B3A3-A8F5-4C3CDC86C48B}"/>
              </a:ext>
            </a:extLst>
          </p:cNvPr>
          <p:cNvSpPr txBox="1"/>
          <p:nvPr/>
        </p:nvSpPr>
        <p:spPr>
          <a:xfrm>
            <a:off x="8983979" y="2011402"/>
            <a:ext cx="2748237" cy="646331"/>
          </a:xfrm>
          <a:prstGeom prst="rect">
            <a:avLst/>
          </a:prstGeom>
          <a:noFill/>
        </p:spPr>
        <p:txBody>
          <a:bodyPr wrap="square" rtlCol="1">
            <a:spAutoFit/>
          </a:bodyPr>
          <a:lstStyle/>
          <a:p>
            <a:r>
              <a:rPr lang="ar-SA" sz="3600" b="1" dirty="0">
                <a:solidFill>
                  <a:schemeClr val="accent5">
                    <a:lumMod val="75000"/>
                  </a:schemeClr>
                </a:solidFill>
                <a:latin typeface="Sakkal Majalla" panose="02000000000000000000" pitchFamily="2" charset="-78"/>
                <a:cs typeface="Sakkal Majalla" panose="02000000000000000000" pitchFamily="2" charset="-78"/>
              </a:rPr>
              <a:t>حل الواجـــــــــــــــــــــــــــــــــــــــــــــــــــــــب</a:t>
            </a:r>
            <a:endParaRPr lang="ar-SA" sz="3600" dirty="0">
              <a:solidFill>
                <a:schemeClr val="accent5">
                  <a:lumMod val="75000"/>
                </a:schemeClr>
              </a:solidFill>
            </a:endParaRPr>
          </a:p>
        </p:txBody>
      </p:sp>
      <p:sp>
        <p:nvSpPr>
          <p:cNvPr id="5" name="مربع نص 4">
            <a:extLst>
              <a:ext uri="{FF2B5EF4-FFF2-40B4-BE49-F238E27FC236}">
                <a16:creationId xmlns:a16="http://schemas.microsoft.com/office/drawing/2014/main" id="{217B902F-209D-E821-67F2-654115ABF737}"/>
              </a:ext>
            </a:extLst>
          </p:cNvPr>
          <p:cNvSpPr txBox="1"/>
          <p:nvPr/>
        </p:nvSpPr>
        <p:spPr>
          <a:xfrm>
            <a:off x="2073851" y="2465329"/>
            <a:ext cx="8077819" cy="2246769"/>
          </a:xfrm>
          <a:prstGeom prst="rect">
            <a:avLst/>
          </a:prstGeom>
          <a:noFill/>
        </p:spPr>
        <p:txBody>
          <a:bodyPr wrap="square" rtlCol="1">
            <a:spAutoFit/>
          </a:bodyPr>
          <a:lstStyle/>
          <a:p>
            <a:pPr algn="l" rtl="0">
              <a:lnSpc>
                <a:spcPct val="150000"/>
              </a:lnSpc>
            </a:pPr>
            <a:r>
              <a:rPr lang="en-US" sz="3200" b="1" dirty="0">
                <a:solidFill>
                  <a:schemeClr val="accent6">
                    <a:lumMod val="75000"/>
                  </a:schemeClr>
                </a:solidFill>
                <a:latin typeface="Sakkal Majalla" panose="02000000000000000000" pitchFamily="2" charset="-78"/>
                <a:ea typeface="Calibri" panose="020F0502020204030204" pitchFamily="34" charset="0"/>
                <a:cs typeface="Sakkal Majalla" panose="02000000000000000000" pitchFamily="2" charset="-78"/>
              </a:rPr>
              <a:t>3)</a:t>
            </a:r>
            <a:r>
              <a:rPr lang="ar-SA" sz="3200" dirty="0">
                <a:solidFill>
                  <a:schemeClr val="accent6">
                    <a:lumMod val="75000"/>
                  </a:schemeClr>
                </a:solidFill>
                <a:latin typeface="Sakkal Majalla" panose="02000000000000000000" pitchFamily="2" charset="-78"/>
                <a:cs typeface="Sakkal Majalla" panose="02000000000000000000" pitchFamily="2" charset="-78"/>
              </a:rPr>
              <a:t>متزايدة في الفترة (0,∞-) ومتزايدة في الفترة )∞ 0,)</a:t>
            </a:r>
            <a:endParaRPr lang="en-US" sz="3200" b="1" dirty="0">
              <a:solidFill>
                <a:schemeClr val="accent6">
                  <a:lumMod val="75000"/>
                </a:schemeClr>
              </a:solidFill>
              <a:latin typeface="Sakkal Majalla" panose="02000000000000000000" pitchFamily="2" charset="-78"/>
              <a:ea typeface="Calibri" panose="020F0502020204030204" pitchFamily="34" charset="0"/>
              <a:cs typeface="Sakkal Majalla" panose="02000000000000000000" pitchFamily="2" charset="-78"/>
            </a:endParaRPr>
          </a:p>
          <a:p>
            <a:pPr algn="l" rtl="0">
              <a:lnSpc>
                <a:spcPct val="150000"/>
              </a:lnSpc>
            </a:pPr>
            <a:r>
              <a:rPr lang="en-US" sz="3200" b="1" dirty="0">
                <a:solidFill>
                  <a:schemeClr val="accent6">
                    <a:lumMod val="75000"/>
                  </a:schemeClr>
                </a:solidFill>
                <a:latin typeface="Sakkal Majalla" panose="02000000000000000000" pitchFamily="2" charset="-78"/>
                <a:ea typeface="Calibri" panose="020F0502020204030204" pitchFamily="34" charset="0"/>
                <a:cs typeface="Sakkal Majalla" panose="02000000000000000000" pitchFamily="2" charset="-78"/>
              </a:rPr>
              <a:t>8)</a:t>
            </a:r>
          </a:p>
          <a:p>
            <a:pPr algn="l" rtl="0">
              <a:lnSpc>
                <a:spcPct val="150000"/>
              </a:lnSpc>
            </a:pPr>
            <a:r>
              <a:rPr lang="en-US" sz="3200" b="1" dirty="0">
                <a:solidFill>
                  <a:schemeClr val="accent6">
                    <a:lumMod val="75000"/>
                  </a:schemeClr>
                </a:solidFill>
                <a:latin typeface="Sakkal Majalla" panose="02000000000000000000" pitchFamily="2" charset="-78"/>
                <a:ea typeface="Calibri" panose="020F0502020204030204" pitchFamily="34" charset="0"/>
                <a:cs typeface="Sakkal Majalla" panose="02000000000000000000" pitchFamily="2" charset="-78"/>
              </a:rPr>
              <a:t>14)</a:t>
            </a:r>
          </a:p>
        </p:txBody>
      </p:sp>
      <p:pic>
        <p:nvPicPr>
          <p:cNvPr id="9" name="صورة 8">
            <a:extLst>
              <a:ext uri="{FF2B5EF4-FFF2-40B4-BE49-F238E27FC236}">
                <a16:creationId xmlns:a16="http://schemas.microsoft.com/office/drawing/2014/main" id="{43BA3BFA-9E6D-646E-7440-34C532BB078F}"/>
              </a:ext>
            </a:extLst>
          </p:cNvPr>
          <p:cNvPicPr>
            <a:picLocks noChangeAspect="1"/>
          </p:cNvPicPr>
          <p:nvPr/>
        </p:nvPicPr>
        <p:blipFill>
          <a:blip r:embed="rId4">
            <a:clrChange>
              <a:clrFrom>
                <a:srgbClr val="FFFFFF"/>
              </a:clrFrom>
              <a:clrTo>
                <a:srgbClr val="FFFFFF">
                  <a:alpha val="0"/>
                </a:srgbClr>
              </a:clrTo>
            </a:clrChange>
            <a:duotone>
              <a:schemeClr val="accent6">
                <a:shade val="45000"/>
                <a:satMod val="135000"/>
              </a:schemeClr>
              <a:prstClr val="white"/>
            </a:duotone>
          </a:blip>
          <a:stretch>
            <a:fillRect/>
          </a:stretch>
        </p:blipFill>
        <p:spPr>
          <a:xfrm>
            <a:off x="2520707" y="3283796"/>
            <a:ext cx="8225623" cy="1120518"/>
          </a:xfrm>
          <a:prstGeom prst="rect">
            <a:avLst/>
          </a:prstGeom>
        </p:spPr>
      </p:pic>
      <p:pic>
        <p:nvPicPr>
          <p:cNvPr id="11" name="صورة 10">
            <a:extLst>
              <a:ext uri="{FF2B5EF4-FFF2-40B4-BE49-F238E27FC236}">
                <a16:creationId xmlns:a16="http://schemas.microsoft.com/office/drawing/2014/main" id="{76658B5A-FAD4-DE75-5E4E-CF5C6A082D3E}"/>
              </a:ext>
            </a:extLst>
          </p:cNvPr>
          <p:cNvPicPr>
            <a:picLocks noChangeAspect="1"/>
          </p:cNvPicPr>
          <p:nvPr/>
        </p:nvPicPr>
        <p:blipFill>
          <a:blip r:embed="rId5">
            <a:clrChange>
              <a:clrFrom>
                <a:srgbClr val="FFFFFF"/>
              </a:clrFrom>
              <a:clrTo>
                <a:srgbClr val="FFFFFF">
                  <a:alpha val="0"/>
                </a:srgbClr>
              </a:clrTo>
            </a:clrChange>
            <a:duotone>
              <a:schemeClr val="accent6">
                <a:shade val="45000"/>
                <a:satMod val="135000"/>
              </a:schemeClr>
              <a:prstClr val="white"/>
            </a:duotone>
          </a:blip>
          <a:stretch>
            <a:fillRect/>
          </a:stretch>
        </p:blipFill>
        <p:spPr>
          <a:xfrm>
            <a:off x="2594608" y="4133734"/>
            <a:ext cx="8077819" cy="578364"/>
          </a:xfrm>
          <a:prstGeom prst="rect">
            <a:avLst/>
          </a:prstGeom>
        </p:spPr>
      </p:pic>
    </p:spTree>
    <p:extLst>
      <p:ext uri="{BB962C8B-B14F-4D97-AF65-F5344CB8AC3E}">
        <p14:creationId xmlns:p14="http://schemas.microsoft.com/office/powerpoint/2010/main" val="3187866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005A0-FF17-AA86-583B-8A801148027D}"/>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EC13A5BB-A634-FD43-5902-50C1C82D6EA9}"/>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512F5B5B-8EE4-796E-A621-12F099A0B6D2}"/>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70424D28-0D14-90D2-439D-B41FFE674AE9}"/>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8D92AC5D-F40D-2F7F-1EC5-673616DB43C0}"/>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5F2D558A-6883-C7BD-A49D-D0988AF514BC}"/>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FFBF5F9A-04E7-1296-C0C7-5772DCD5D422}"/>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30" name="سهم: بشكل رتبة عسكرية 29">
            <a:extLst>
              <a:ext uri="{FF2B5EF4-FFF2-40B4-BE49-F238E27FC236}">
                <a16:creationId xmlns:a16="http://schemas.microsoft.com/office/drawing/2014/main" id="{166063EA-ED3E-D83A-19BA-7F095BC0B167}"/>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9" name="سهم: بشكل رتبة عسكرية 28">
            <a:extLst>
              <a:ext uri="{FF2B5EF4-FFF2-40B4-BE49-F238E27FC236}">
                <a16:creationId xmlns:a16="http://schemas.microsoft.com/office/drawing/2014/main" id="{A148E29D-AC6E-37DB-7FFB-0B8FDF1A2668}"/>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2F2C272A-24F0-A2AC-F312-9EFAA336EE78}"/>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54" name="مربع نص 53">
            <a:extLst>
              <a:ext uri="{FF2B5EF4-FFF2-40B4-BE49-F238E27FC236}">
                <a16:creationId xmlns:a16="http://schemas.microsoft.com/office/drawing/2014/main" id="{4F5C7B62-BB35-6D20-8F4B-654647011211}"/>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sp>
        <p:nvSpPr>
          <p:cNvPr id="26" name="مستطيل 25">
            <a:extLst>
              <a:ext uri="{FF2B5EF4-FFF2-40B4-BE49-F238E27FC236}">
                <a16:creationId xmlns:a16="http://schemas.microsoft.com/office/drawing/2014/main" id="{FCAAC17B-E6D4-E1FD-F556-99BBC323F94E}"/>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بشكل رتبة عسكرية 6">
            <a:extLst>
              <a:ext uri="{FF2B5EF4-FFF2-40B4-BE49-F238E27FC236}">
                <a16:creationId xmlns:a16="http://schemas.microsoft.com/office/drawing/2014/main" id="{01FA3C30-5221-1DFF-1ED4-2AD0EAF0A147}"/>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D5B64FBA-322B-F5BD-CCB9-E976E1B62507}"/>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8" name="سهم: بشكل رتبة عسكرية 27">
            <a:extLst>
              <a:ext uri="{FF2B5EF4-FFF2-40B4-BE49-F238E27FC236}">
                <a16:creationId xmlns:a16="http://schemas.microsoft.com/office/drawing/2014/main" id="{07AE8CFF-EFC0-0CDA-81C2-69C706FD1F65}"/>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17FDFBBF-3707-879E-DF87-D5A2BD106C52}"/>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graphicFrame>
        <p:nvGraphicFramePr>
          <p:cNvPr id="4" name="جدول 3">
            <a:extLst>
              <a:ext uri="{FF2B5EF4-FFF2-40B4-BE49-F238E27FC236}">
                <a16:creationId xmlns:a16="http://schemas.microsoft.com/office/drawing/2014/main" id="{7D5C8BEC-09F1-BE35-3CF4-154CCF1205A6}"/>
              </a:ext>
            </a:extLst>
          </p:cNvPr>
          <p:cNvGraphicFramePr>
            <a:graphicFrameLocks noGrp="1"/>
          </p:cNvGraphicFramePr>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grpSp>
        <p:nvGrpSpPr>
          <p:cNvPr id="13" name="مجموعة 12">
            <a:extLst>
              <a:ext uri="{FF2B5EF4-FFF2-40B4-BE49-F238E27FC236}">
                <a16:creationId xmlns:a16="http://schemas.microsoft.com/office/drawing/2014/main" id="{FC7FBD79-A532-C032-B964-B834BC7B9AA2}"/>
              </a:ext>
            </a:extLst>
          </p:cNvPr>
          <p:cNvGrpSpPr/>
          <p:nvPr/>
        </p:nvGrpSpPr>
        <p:grpSpPr>
          <a:xfrm>
            <a:off x="6863086" y="663685"/>
            <a:ext cx="2633184" cy="664446"/>
            <a:chOff x="6863086" y="663685"/>
            <a:chExt cx="2633184" cy="664446"/>
          </a:xfrm>
        </p:grpSpPr>
        <p:sp>
          <p:nvSpPr>
            <p:cNvPr id="14" name="سهم: خماسي 13">
              <a:extLst>
                <a:ext uri="{FF2B5EF4-FFF2-40B4-BE49-F238E27FC236}">
                  <a16:creationId xmlns:a16="http://schemas.microsoft.com/office/drawing/2014/main" id="{059054FC-CF34-DEAE-4A4A-CF94906230C3}"/>
                </a:ext>
              </a:extLst>
            </p:cNvPr>
            <p:cNvSpPr/>
            <p:nvPr/>
          </p:nvSpPr>
          <p:spPr>
            <a:xfrm flipH="1">
              <a:off x="6863086" y="663685"/>
              <a:ext cx="2588368" cy="664446"/>
            </a:xfrm>
            <a:custGeom>
              <a:avLst/>
              <a:gdLst>
                <a:gd name="connsiteX0" fmla="*/ 0 w 2588368"/>
                <a:gd name="connsiteY0" fmla="*/ 0 h 664446"/>
                <a:gd name="connsiteX1" fmla="*/ 518913 w 2588368"/>
                <a:gd name="connsiteY1" fmla="*/ 0 h 664446"/>
                <a:gd name="connsiteX2" fmla="*/ 1060388 w 2588368"/>
                <a:gd name="connsiteY2" fmla="*/ 0 h 664446"/>
                <a:gd name="connsiteX3" fmla="*/ 1624424 w 2588368"/>
                <a:gd name="connsiteY3" fmla="*/ 0 h 664446"/>
                <a:gd name="connsiteX4" fmla="*/ 2256145 w 2588368"/>
                <a:gd name="connsiteY4" fmla="*/ 0 h 664446"/>
                <a:gd name="connsiteX5" fmla="*/ 2588368 w 2588368"/>
                <a:gd name="connsiteY5" fmla="*/ 332223 h 664446"/>
                <a:gd name="connsiteX6" fmla="*/ 2256145 w 2588368"/>
                <a:gd name="connsiteY6" fmla="*/ 664446 h 664446"/>
                <a:gd name="connsiteX7" fmla="*/ 1759793 w 2588368"/>
                <a:gd name="connsiteY7" fmla="*/ 664446 h 664446"/>
                <a:gd name="connsiteX8" fmla="*/ 1173195 w 2588368"/>
                <a:gd name="connsiteY8" fmla="*/ 664446 h 664446"/>
                <a:gd name="connsiteX9" fmla="*/ 654282 w 2588368"/>
                <a:gd name="connsiteY9" fmla="*/ 664446 h 664446"/>
                <a:gd name="connsiteX10" fmla="*/ 0 w 2588368"/>
                <a:gd name="connsiteY10" fmla="*/ 664446 h 664446"/>
                <a:gd name="connsiteX11" fmla="*/ 0 w 2588368"/>
                <a:gd name="connsiteY11" fmla="*/ 0 h 66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8368" h="664446" fill="none" extrusionOk="0">
                  <a:moveTo>
                    <a:pt x="0" y="0"/>
                  </a:moveTo>
                  <a:cubicBezTo>
                    <a:pt x="143220" y="25746"/>
                    <a:pt x="372932" y="10596"/>
                    <a:pt x="518913" y="0"/>
                  </a:cubicBezTo>
                  <a:cubicBezTo>
                    <a:pt x="664894" y="-10596"/>
                    <a:pt x="864069" y="9951"/>
                    <a:pt x="1060388" y="0"/>
                  </a:cubicBezTo>
                  <a:cubicBezTo>
                    <a:pt x="1256708" y="-9951"/>
                    <a:pt x="1470954" y="-2092"/>
                    <a:pt x="1624424" y="0"/>
                  </a:cubicBezTo>
                  <a:cubicBezTo>
                    <a:pt x="1777894" y="2092"/>
                    <a:pt x="1989373" y="2063"/>
                    <a:pt x="2256145" y="0"/>
                  </a:cubicBezTo>
                  <a:cubicBezTo>
                    <a:pt x="2344035" y="101723"/>
                    <a:pt x="2511712" y="223617"/>
                    <a:pt x="2588368" y="332223"/>
                  </a:cubicBezTo>
                  <a:cubicBezTo>
                    <a:pt x="2482480" y="418395"/>
                    <a:pt x="2365436" y="547645"/>
                    <a:pt x="2256145" y="664446"/>
                  </a:cubicBezTo>
                  <a:cubicBezTo>
                    <a:pt x="2037291" y="656159"/>
                    <a:pt x="1988685" y="686584"/>
                    <a:pt x="1759793" y="664446"/>
                  </a:cubicBezTo>
                  <a:cubicBezTo>
                    <a:pt x="1530901" y="642308"/>
                    <a:pt x="1385613" y="677574"/>
                    <a:pt x="1173195" y="664446"/>
                  </a:cubicBezTo>
                  <a:cubicBezTo>
                    <a:pt x="960777" y="651318"/>
                    <a:pt x="761360" y="679129"/>
                    <a:pt x="654282" y="664446"/>
                  </a:cubicBezTo>
                  <a:cubicBezTo>
                    <a:pt x="547204" y="649763"/>
                    <a:pt x="315196" y="639417"/>
                    <a:pt x="0" y="664446"/>
                  </a:cubicBezTo>
                  <a:cubicBezTo>
                    <a:pt x="-21486" y="392354"/>
                    <a:pt x="-11211" y="137130"/>
                    <a:pt x="0" y="0"/>
                  </a:cubicBezTo>
                  <a:close/>
                </a:path>
                <a:path w="2588368" h="664446" stroke="0" extrusionOk="0">
                  <a:moveTo>
                    <a:pt x="0" y="0"/>
                  </a:moveTo>
                  <a:cubicBezTo>
                    <a:pt x="127814" y="6812"/>
                    <a:pt x="335529" y="5019"/>
                    <a:pt x="609159" y="0"/>
                  </a:cubicBezTo>
                  <a:cubicBezTo>
                    <a:pt x="882789" y="-5019"/>
                    <a:pt x="988778" y="9823"/>
                    <a:pt x="1150634" y="0"/>
                  </a:cubicBezTo>
                  <a:cubicBezTo>
                    <a:pt x="1312491" y="-9823"/>
                    <a:pt x="1470741" y="-12889"/>
                    <a:pt x="1737232" y="0"/>
                  </a:cubicBezTo>
                  <a:cubicBezTo>
                    <a:pt x="2003723" y="12889"/>
                    <a:pt x="2109350" y="-20874"/>
                    <a:pt x="2256145" y="0"/>
                  </a:cubicBezTo>
                  <a:cubicBezTo>
                    <a:pt x="2381981" y="100418"/>
                    <a:pt x="2417281" y="189660"/>
                    <a:pt x="2588368" y="332223"/>
                  </a:cubicBezTo>
                  <a:cubicBezTo>
                    <a:pt x="2445343" y="482804"/>
                    <a:pt x="2404777" y="501683"/>
                    <a:pt x="2256145" y="664446"/>
                  </a:cubicBezTo>
                  <a:cubicBezTo>
                    <a:pt x="1962191" y="694122"/>
                    <a:pt x="1776857" y="641955"/>
                    <a:pt x="1646986" y="664446"/>
                  </a:cubicBezTo>
                  <a:cubicBezTo>
                    <a:pt x="1517115" y="686937"/>
                    <a:pt x="1293466" y="651932"/>
                    <a:pt x="1082950" y="664446"/>
                  </a:cubicBezTo>
                  <a:cubicBezTo>
                    <a:pt x="872434" y="676960"/>
                    <a:pt x="539981" y="710301"/>
                    <a:pt x="0" y="664446"/>
                  </a:cubicBezTo>
                  <a:cubicBezTo>
                    <a:pt x="9835" y="502355"/>
                    <a:pt x="-20542" y="270038"/>
                    <a:pt x="0" y="0"/>
                  </a:cubicBezTo>
                  <a:close/>
                </a:path>
              </a:pathLst>
            </a:custGeom>
            <a:solidFill>
              <a:srgbClr val="FAF9EF"/>
            </a:solidFill>
            <a:ln>
              <a:extLst>
                <a:ext uri="{C807C97D-BFC1-408E-A445-0C87EB9F89A2}">
                  <ask:lineSketchStyleProps xmlns:ask="http://schemas.microsoft.com/office/drawing/2018/sketchyshapes" sd="2165814312">
                    <a:prstGeom prst="homePlat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مربع نص 14">
              <a:extLst>
                <a:ext uri="{FF2B5EF4-FFF2-40B4-BE49-F238E27FC236}">
                  <a16:creationId xmlns:a16="http://schemas.microsoft.com/office/drawing/2014/main" id="{8B3D2916-E1E3-F572-50CB-97C5B1FAFDB1}"/>
                </a:ext>
              </a:extLst>
            </p:cNvPr>
            <p:cNvSpPr txBox="1"/>
            <p:nvPr/>
          </p:nvSpPr>
          <p:spPr>
            <a:xfrm>
              <a:off x="6902243" y="681800"/>
              <a:ext cx="2594027" cy="646331"/>
            </a:xfrm>
            <a:prstGeom prst="rect">
              <a:avLst/>
            </a:prstGeom>
            <a:noFill/>
          </p:spPr>
          <p:txBody>
            <a:bodyPr wrap="square" rtlCol="1">
              <a:spAutoFit/>
            </a:bodyPr>
            <a:lstStyle/>
            <a:p>
              <a:pPr algn="ctr"/>
              <a:r>
                <a:rPr lang="ar-SA" sz="3600" dirty="0">
                  <a:latin typeface="Sakkal Majalla" panose="02000000000000000000" pitchFamily="2" charset="-78"/>
                  <a:cs typeface="Sakkal Majalla" panose="02000000000000000000" pitchFamily="2" charset="-78"/>
                </a:rPr>
                <a:t>تـــــــــــــــــــــــــــــــــــــــــــــــــــدرب</a:t>
              </a:r>
            </a:p>
          </p:txBody>
        </p:sp>
      </p:grpSp>
      <p:grpSp>
        <p:nvGrpSpPr>
          <p:cNvPr id="25" name="مجموعة 24">
            <a:extLst>
              <a:ext uri="{FF2B5EF4-FFF2-40B4-BE49-F238E27FC236}">
                <a16:creationId xmlns:a16="http://schemas.microsoft.com/office/drawing/2014/main" id="{7D4C0E9E-DADF-37C3-6FEA-FB2C45D0A369}"/>
              </a:ext>
            </a:extLst>
          </p:cNvPr>
          <p:cNvGrpSpPr/>
          <p:nvPr/>
        </p:nvGrpSpPr>
        <p:grpSpPr>
          <a:xfrm>
            <a:off x="9532620" y="5781755"/>
            <a:ext cx="2353811" cy="729555"/>
            <a:chOff x="9532620" y="5781755"/>
            <a:chExt cx="2353811" cy="729555"/>
          </a:xfrm>
        </p:grpSpPr>
        <p:grpSp>
          <p:nvGrpSpPr>
            <p:cNvPr id="6" name="مجموعة 5">
              <a:extLst>
                <a:ext uri="{FF2B5EF4-FFF2-40B4-BE49-F238E27FC236}">
                  <a16:creationId xmlns:a16="http://schemas.microsoft.com/office/drawing/2014/main" id="{7D406F0E-C5CB-1FE0-E7D1-2BB8C2D13F36}"/>
                </a:ext>
              </a:extLst>
            </p:cNvPr>
            <p:cNvGrpSpPr/>
            <p:nvPr/>
          </p:nvGrpSpPr>
          <p:grpSpPr>
            <a:xfrm>
              <a:off x="9532620" y="5857028"/>
              <a:ext cx="2353811" cy="653386"/>
              <a:chOff x="4616566" y="3059430"/>
              <a:chExt cx="2812256" cy="653386"/>
            </a:xfrm>
          </p:grpSpPr>
          <p:grpSp>
            <p:nvGrpSpPr>
              <p:cNvPr id="8" name="مجموعة 7">
                <a:extLst>
                  <a:ext uri="{FF2B5EF4-FFF2-40B4-BE49-F238E27FC236}">
                    <a16:creationId xmlns:a16="http://schemas.microsoft.com/office/drawing/2014/main" id="{9EB6A55D-1C71-120D-0D57-7B5BEC0C820A}"/>
                  </a:ext>
                </a:extLst>
              </p:cNvPr>
              <p:cNvGrpSpPr/>
              <p:nvPr/>
            </p:nvGrpSpPr>
            <p:grpSpPr>
              <a:xfrm>
                <a:off x="4616566" y="3059430"/>
                <a:ext cx="2812256" cy="646331"/>
                <a:chOff x="4616566" y="3059430"/>
                <a:chExt cx="2812256" cy="646331"/>
              </a:xfrm>
            </p:grpSpPr>
            <p:sp>
              <p:nvSpPr>
                <p:cNvPr id="11" name="مستطيل 10">
                  <a:extLst>
                    <a:ext uri="{FF2B5EF4-FFF2-40B4-BE49-F238E27FC236}">
                      <a16:creationId xmlns:a16="http://schemas.microsoft.com/office/drawing/2014/main" id="{29F03D6E-386E-4012-4F7E-29C58D40EF43}"/>
                    </a:ext>
                  </a:extLst>
                </p:cNvPr>
                <p:cNvSpPr/>
                <p:nvPr/>
              </p:nvSpPr>
              <p:spPr>
                <a:xfrm>
                  <a:off x="4616566" y="3059430"/>
                  <a:ext cx="2812256" cy="646331"/>
                </a:xfrm>
                <a:custGeom>
                  <a:avLst/>
                  <a:gdLst>
                    <a:gd name="connsiteX0" fmla="*/ 0 w 2812256"/>
                    <a:gd name="connsiteY0" fmla="*/ 0 h 646331"/>
                    <a:gd name="connsiteX1" fmla="*/ 506206 w 2812256"/>
                    <a:gd name="connsiteY1" fmla="*/ 0 h 646331"/>
                    <a:gd name="connsiteX2" fmla="*/ 1040535 w 2812256"/>
                    <a:gd name="connsiteY2" fmla="*/ 0 h 646331"/>
                    <a:gd name="connsiteX3" fmla="*/ 1602986 w 2812256"/>
                    <a:gd name="connsiteY3" fmla="*/ 0 h 646331"/>
                    <a:gd name="connsiteX4" fmla="*/ 2193560 w 2812256"/>
                    <a:gd name="connsiteY4" fmla="*/ 0 h 646331"/>
                    <a:gd name="connsiteX5" fmla="*/ 2812256 w 2812256"/>
                    <a:gd name="connsiteY5" fmla="*/ 0 h 646331"/>
                    <a:gd name="connsiteX6" fmla="*/ 2812256 w 2812256"/>
                    <a:gd name="connsiteY6" fmla="*/ 646331 h 646331"/>
                    <a:gd name="connsiteX7" fmla="*/ 2221682 w 2812256"/>
                    <a:gd name="connsiteY7" fmla="*/ 646331 h 646331"/>
                    <a:gd name="connsiteX8" fmla="*/ 1743599 w 2812256"/>
                    <a:gd name="connsiteY8" fmla="*/ 646331 h 646331"/>
                    <a:gd name="connsiteX9" fmla="*/ 1209270 w 2812256"/>
                    <a:gd name="connsiteY9" fmla="*/ 646331 h 646331"/>
                    <a:gd name="connsiteX10" fmla="*/ 590574 w 2812256"/>
                    <a:gd name="connsiteY10" fmla="*/ 646331 h 646331"/>
                    <a:gd name="connsiteX11" fmla="*/ 0 w 2812256"/>
                    <a:gd name="connsiteY11" fmla="*/ 646331 h 646331"/>
                    <a:gd name="connsiteX12" fmla="*/ 0 w 2812256"/>
                    <a:gd name="connsiteY12"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2256" h="646331" fill="none" extrusionOk="0">
                      <a:moveTo>
                        <a:pt x="0" y="0"/>
                      </a:moveTo>
                      <a:cubicBezTo>
                        <a:pt x="237957" y="-10337"/>
                        <a:pt x="263772" y="-17829"/>
                        <a:pt x="506206" y="0"/>
                      </a:cubicBezTo>
                      <a:cubicBezTo>
                        <a:pt x="748640" y="17829"/>
                        <a:pt x="872989" y="-11726"/>
                        <a:pt x="1040535" y="0"/>
                      </a:cubicBezTo>
                      <a:cubicBezTo>
                        <a:pt x="1208081" y="11726"/>
                        <a:pt x="1490337" y="15559"/>
                        <a:pt x="1602986" y="0"/>
                      </a:cubicBezTo>
                      <a:cubicBezTo>
                        <a:pt x="1715635" y="-15559"/>
                        <a:pt x="2027538" y="-2286"/>
                        <a:pt x="2193560" y="0"/>
                      </a:cubicBezTo>
                      <a:cubicBezTo>
                        <a:pt x="2359582" y="2286"/>
                        <a:pt x="2537214" y="-2701"/>
                        <a:pt x="2812256" y="0"/>
                      </a:cubicBezTo>
                      <a:cubicBezTo>
                        <a:pt x="2797767" y="140759"/>
                        <a:pt x="2840291" y="393888"/>
                        <a:pt x="2812256" y="646331"/>
                      </a:cubicBezTo>
                      <a:cubicBezTo>
                        <a:pt x="2535561" y="653720"/>
                        <a:pt x="2507157" y="663027"/>
                        <a:pt x="2221682" y="646331"/>
                      </a:cubicBezTo>
                      <a:cubicBezTo>
                        <a:pt x="1936207" y="629635"/>
                        <a:pt x="1920925" y="648565"/>
                        <a:pt x="1743599" y="646331"/>
                      </a:cubicBezTo>
                      <a:cubicBezTo>
                        <a:pt x="1566273" y="644097"/>
                        <a:pt x="1343493" y="646878"/>
                        <a:pt x="1209270" y="646331"/>
                      </a:cubicBezTo>
                      <a:cubicBezTo>
                        <a:pt x="1075047" y="645784"/>
                        <a:pt x="763985" y="624596"/>
                        <a:pt x="590574" y="646331"/>
                      </a:cubicBezTo>
                      <a:cubicBezTo>
                        <a:pt x="417163" y="668066"/>
                        <a:pt x="202701" y="662893"/>
                        <a:pt x="0" y="646331"/>
                      </a:cubicBezTo>
                      <a:cubicBezTo>
                        <a:pt x="30206" y="388237"/>
                        <a:pt x="-12626" y="306541"/>
                        <a:pt x="0" y="0"/>
                      </a:cubicBezTo>
                      <a:close/>
                    </a:path>
                    <a:path w="2812256" h="646331" stroke="0" extrusionOk="0">
                      <a:moveTo>
                        <a:pt x="0" y="0"/>
                      </a:moveTo>
                      <a:cubicBezTo>
                        <a:pt x="237906" y="-19317"/>
                        <a:pt x="321860" y="5878"/>
                        <a:pt x="534329" y="0"/>
                      </a:cubicBezTo>
                      <a:cubicBezTo>
                        <a:pt x="746798" y="-5878"/>
                        <a:pt x="923230" y="25828"/>
                        <a:pt x="1068657" y="0"/>
                      </a:cubicBezTo>
                      <a:cubicBezTo>
                        <a:pt x="1214084" y="-25828"/>
                        <a:pt x="1499737" y="23671"/>
                        <a:pt x="1631108" y="0"/>
                      </a:cubicBezTo>
                      <a:cubicBezTo>
                        <a:pt x="1762479" y="-23671"/>
                        <a:pt x="1990936" y="11549"/>
                        <a:pt x="2221682" y="0"/>
                      </a:cubicBezTo>
                      <a:cubicBezTo>
                        <a:pt x="2452428" y="-11549"/>
                        <a:pt x="2648153" y="-13535"/>
                        <a:pt x="2812256" y="0"/>
                      </a:cubicBezTo>
                      <a:cubicBezTo>
                        <a:pt x="2814159" y="154957"/>
                        <a:pt x="2835014" y="452012"/>
                        <a:pt x="2812256" y="646331"/>
                      </a:cubicBezTo>
                      <a:cubicBezTo>
                        <a:pt x="2557528" y="618910"/>
                        <a:pt x="2469860" y="657340"/>
                        <a:pt x="2249805" y="646331"/>
                      </a:cubicBezTo>
                      <a:cubicBezTo>
                        <a:pt x="2029750" y="635322"/>
                        <a:pt x="1886369" y="660164"/>
                        <a:pt x="1743599" y="646331"/>
                      </a:cubicBezTo>
                      <a:cubicBezTo>
                        <a:pt x="1600829" y="632498"/>
                        <a:pt x="1408080" y="672938"/>
                        <a:pt x="1181148" y="646331"/>
                      </a:cubicBezTo>
                      <a:cubicBezTo>
                        <a:pt x="954216" y="619724"/>
                        <a:pt x="863896" y="666329"/>
                        <a:pt x="674941" y="646331"/>
                      </a:cubicBezTo>
                      <a:cubicBezTo>
                        <a:pt x="485986" y="626333"/>
                        <a:pt x="288387" y="664778"/>
                        <a:pt x="0" y="646331"/>
                      </a:cubicBezTo>
                      <a:cubicBezTo>
                        <a:pt x="30436" y="494010"/>
                        <a:pt x="1133" y="151748"/>
                        <a:pt x="0" y="0"/>
                      </a:cubicBezTo>
                      <a:close/>
                    </a:path>
                  </a:pathLst>
                </a:custGeom>
                <a:solidFill>
                  <a:srgbClr val="FAF9EF"/>
                </a:solidFill>
                <a:ln>
                  <a:extLst>
                    <a:ext uri="{C807C97D-BFC1-408E-A445-0C87EB9F89A2}">
                      <ask:lineSketchStyleProps xmlns:ask="http://schemas.microsoft.com/office/drawing/2018/sketchyshapes" sd="41680947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مستطيل 11">
                  <a:extLst>
                    <a:ext uri="{FF2B5EF4-FFF2-40B4-BE49-F238E27FC236}">
                      <a16:creationId xmlns:a16="http://schemas.microsoft.com/office/drawing/2014/main" id="{06135012-59D5-AFE7-33A6-851304CC1044}"/>
                    </a:ext>
                  </a:extLst>
                </p:cNvPr>
                <p:cNvSpPr/>
                <p:nvPr/>
              </p:nvSpPr>
              <p:spPr>
                <a:xfrm>
                  <a:off x="5269230" y="3059430"/>
                  <a:ext cx="2159592" cy="646331"/>
                </a:xfrm>
                <a:custGeom>
                  <a:avLst/>
                  <a:gdLst>
                    <a:gd name="connsiteX0" fmla="*/ 0 w 2159592"/>
                    <a:gd name="connsiteY0" fmla="*/ 0 h 646331"/>
                    <a:gd name="connsiteX1" fmla="*/ 518302 w 2159592"/>
                    <a:gd name="connsiteY1" fmla="*/ 0 h 646331"/>
                    <a:gd name="connsiteX2" fmla="*/ 993412 w 2159592"/>
                    <a:gd name="connsiteY2" fmla="*/ 0 h 646331"/>
                    <a:gd name="connsiteX3" fmla="*/ 1576502 w 2159592"/>
                    <a:gd name="connsiteY3" fmla="*/ 0 h 646331"/>
                    <a:gd name="connsiteX4" fmla="*/ 2159592 w 2159592"/>
                    <a:gd name="connsiteY4" fmla="*/ 0 h 646331"/>
                    <a:gd name="connsiteX5" fmla="*/ 2159592 w 2159592"/>
                    <a:gd name="connsiteY5" fmla="*/ 646331 h 646331"/>
                    <a:gd name="connsiteX6" fmla="*/ 1576502 w 2159592"/>
                    <a:gd name="connsiteY6" fmla="*/ 646331 h 646331"/>
                    <a:gd name="connsiteX7" fmla="*/ 1015008 w 2159592"/>
                    <a:gd name="connsiteY7" fmla="*/ 646331 h 646331"/>
                    <a:gd name="connsiteX8" fmla="*/ 496706 w 2159592"/>
                    <a:gd name="connsiteY8" fmla="*/ 646331 h 646331"/>
                    <a:gd name="connsiteX9" fmla="*/ 0 w 2159592"/>
                    <a:gd name="connsiteY9" fmla="*/ 646331 h 646331"/>
                    <a:gd name="connsiteX10" fmla="*/ 0 w 2159592"/>
                    <a:gd name="connsiteY10"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9592" h="646331" fill="none" extrusionOk="0">
                      <a:moveTo>
                        <a:pt x="0" y="0"/>
                      </a:moveTo>
                      <a:cubicBezTo>
                        <a:pt x="119302" y="-1256"/>
                        <a:pt x="315448" y="10225"/>
                        <a:pt x="518302" y="0"/>
                      </a:cubicBezTo>
                      <a:cubicBezTo>
                        <a:pt x="721156" y="-10225"/>
                        <a:pt x="781716" y="-21282"/>
                        <a:pt x="993412" y="0"/>
                      </a:cubicBezTo>
                      <a:cubicBezTo>
                        <a:pt x="1205108" y="21282"/>
                        <a:pt x="1388383" y="-17308"/>
                        <a:pt x="1576502" y="0"/>
                      </a:cubicBezTo>
                      <a:cubicBezTo>
                        <a:pt x="1764621" y="17308"/>
                        <a:pt x="1951410" y="13677"/>
                        <a:pt x="2159592" y="0"/>
                      </a:cubicBezTo>
                      <a:cubicBezTo>
                        <a:pt x="2160105" y="154472"/>
                        <a:pt x="2191369" y="453970"/>
                        <a:pt x="2159592" y="646331"/>
                      </a:cubicBezTo>
                      <a:cubicBezTo>
                        <a:pt x="2022325" y="637994"/>
                        <a:pt x="1718451" y="654088"/>
                        <a:pt x="1576502" y="646331"/>
                      </a:cubicBezTo>
                      <a:cubicBezTo>
                        <a:pt x="1434553" y="638575"/>
                        <a:pt x="1178746" y="627573"/>
                        <a:pt x="1015008" y="646331"/>
                      </a:cubicBezTo>
                      <a:cubicBezTo>
                        <a:pt x="851270" y="665089"/>
                        <a:pt x="702580" y="657132"/>
                        <a:pt x="496706" y="646331"/>
                      </a:cubicBezTo>
                      <a:cubicBezTo>
                        <a:pt x="290832" y="635530"/>
                        <a:pt x="228307" y="667926"/>
                        <a:pt x="0" y="646331"/>
                      </a:cubicBezTo>
                      <a:cubicBezTo>
                        <a:pt x="8699" y="357588"/>
                        <a:pt x="17670" y="208611"/>
                        <a:pt x="0" y="0"/>
                      </a:cubicBezTo>
                      <a:close/>
                    </a:path>
                    <a:path w="2159592" h="646331" stroke="0" extrusionOk="0">
                      <a:moveTo>
                        <a:pt x="0" y="0"/>
                      </a:moveTo>
                      <a:cubicBezTo>
                        <a:pt x="184329" y="19330"/>
                        <a:pt x="413110" y="-20914"/>
                        <a:pt x="518302" y="0"/>
                      </a:cubicBezTo>
                      <a:cubicBezTo>
                        <a:pt x="623494" y="20914"/>
                        <a:pt x="833434" y="16629"/>
                        <a:pt x="1101392" y="0"/>
                      </a:cubicBezTo>
                      <a:cubicBezTo>
                        <a:pt x="1369350" y="-16629"/>
                        <a:pt x="1540577" y="-25960"/>
                        <a:pt x="1662886" y="0"/>
                      </a:cubicBezTo>
                      <a:cubicBezTo>
                        <a:pt x="1785195" y="25960"/>
                        <a:pt x="2060112" y="2289"/>
                        <a:pt x="2159592" y="0"/>
                      </a:cubicBezTo>
                      <a:cubicBezTo>
                        <a:pt x="2165370" y="248253"/>
                        <a:pt x="2176603" y="431615"/>
                        <a:pt x="2159592" y="646331"/>
                      </a:cubicBezTo>
                      <a:cubicBezTo>
                        <a:pt x="1965496" y="645209"/>
                        <a:pt x="1872393" y="641199"/>
                        <a:pt x="1641290" y="646331"/>
                      </a:cubicBezTo>
                      <a:cubicBezTo>
                        <a:pt x="1410187" y="651463"/>
                        <a:pt x="1230814" y="643425"/>
                        <a:pt x="1079796" y="646331"/>
                      </a:cubicBezTo>
                      <a:cubicBezTo>
                        <a:pt x="928778" y="649237"/>
                        <a:pt x="706994" y="664940"/>
                        <a:pt x="539898" y="646331"/>
                      </a:cubicBezTo>
                      <a:cubicBezTo>
                        <a:pt x="372802" y="627722"/>
                        <a:pt x="248456" y="631190"/>
                        <a:pt x="0" y="646331"/>
                      </a:cubicBezTo>
                      <a:cubicBezTo>
                        <a:pt x="3427" y="418777"/>
                        <a:pt x="14218" y="171321"/>
                        <a:pt x="0" y="0"/>
                      </a:cubicBezTo>
                      <a:close/>
                    </a:path>
                  </a:pathLst>
                </a:custGeom>
                <a:solidFill>
                  <a:schemeClr val="accent6">
                    <a:lumMod val="20000"/>
                    <a:lumOff val="80000"/>
                  </a:schemeClr>
                </a:solidFill>
                <a:ln>
                  <a:extLst>
                    <a:ext uri="{C807C97D-BFC1-408E-A445-0C87EB9F89A2}">
                      <ask:lineSketchStyleProps xmlns:ask="http://schemas.microsoft.com/office/drawing/2018/sketchyshapes" sd="41720830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9" name="مربع نص 8">
                <a:extLst>
                  <a:ext uri="{FF2B5EF4-FFF2-40B4-BE49-F238E27FC236}">
                    <a16:creationId xmlns:a16="http://schemas.microsoft.com/office/drawing/2014/main" id="{441B3580-5B22-ECE3-1EF8-FF59571F6C7A}"/>
                  </a:ext>
                </a:extLst>
              </p:cNvPr>
              <p:cNvSpPr txBox="1"/>
              <p:nvPr/>
            </p:nvSpPr>
            <p:spPr>
              <a:xfrm>
                <a:off x="5358454" y="3066485"/>
                <a:ext cx="1957040" cy="646331"/>
              </a:xfrm>
              <a:prstGeom prst="rect">
                <a:avLst/>
              </a:prstGeom>
              <a:noFill/>
            </p:spPr>
            <p:txBody>
              <a:bodyPr wrap="square" rtlCol="1">
                <a:spAutoFit/>
              </a:bodyPr>
              <a:lstStyle/>
              <a:p>
                <a:pPr algn="ctr"/>
                <a:r>
                  <a:rPr lang="ar-SA" sz="3600" dirty="0">
                    <a:latin typeface="Sakkal Majalla" panose="02000000000000000000" pitchFamily="2" charset="-78"/>
                    <a:cs typeface="Sakkal Majalla" panose="02000000000000000000" pitchFamily="2" charset="-78"/>
                  </a:rPr>
                  <a:t>تعلم أقران</a:t>
                </a:r>
              </a:p>
            </p:txBody>
          </p:sp>
        </p:grpSp>
        <p:pic>
          <p:nvPicPr>
            <p:cNvPr id="20" name="صورة 19">
              <a:extLst>
                <a:ext uri="{FF2B5EF4-FFF2-40B4-BE49-F238E27FC236}">
                  <a16:creationId xmlns:a16="http://schemas.microsoft.com/office/drawing/2014/main" id="{83825714-60F7-192D-079B-09628C692D82}"/>
                </a:ext>
              </a:extLst>
            </p:cNvPr>
            <p:cNvPicPr>
              <a:picLocks noChangeAspect="1"/>
            </p:cNvPicPr>
            <p:nvPr/>
          </p:nvPicPr>
          <p:blipFill>
            <a:blip r:embed="rId3">
              <a:clrChange>
                <a:clrFrom>
                  <a:srgbClr val="F7F7F7"/>
                </a:clrFrom>
                <a:clrTo>
                  <a:srgbClr val="F7F7F7">
                    <a:alpha val="0"/>
                  </a:srgbClr>
                </a:clrTo>
              </a:clrChange>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9532950" y="5781755"/>
              <a:ext cx="605044" cy="729555"/>
            </a:xfrm>
            <a:prstGeom prst="rect">
              <a:avLst/>
            </a:prstGeom>
          </p:spPr>
        </p:pic>
      </p:grpSp>
      <p:pic>
        <p:nvPicPr>
          <p:cNvPr id="24" name="صورة 23">
            <a:extLst>
              <a:ext uri="{FF2B5EF4-FFF2-40B4-BE49-F238E27FC236}">
                <a16:creationId xmlns:a16="http://schemas.microsoft.com/office/drawing/2014/main" id="{9812615D-62E4-F78B-4914-DE0A02F84B8C}"/>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27" name="مربع نص 26">
            <a:extLst>
              <a:ext uri="{FF2B5EF4-FFF2-40B4-BE49-F238E27FC236}">
                <a16:creationId xmlns:a16="http://schemas.microsoft.com/office/drawing/2014/main" id="{4523AC68-CDE2-23E6-4133-A29D1D197457}"/>
              </a:ext>
            </a:extLst>
          </p:cNvPr>
          <p:cNvSpPr txBox="1"/>
          <p:nvPr/>
        </p:nvSpPr>
        <p:spPr>
          <a:xfrm>
            <a:off x="-93195" y="625356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pic>
        <p:nvPicPr>
          <p:cNvPr id="2" name="صورة 1">
            <a:extLst>
              <a:ext uri="{FF2B5EF4-FFF2-40B4-BE49-F238E27FC236}">
                <a16:creationId xmlns:a16="http://schemas.microsoft.com/office/drawing/2014/main" id="{143705F0-0EA8-E97C-EF34-30287374D1CD}"/>
              </a:ext>
            </a:extLst>
          </p:cNvPr>
          <p:cNvPicPr>
            <a:picLocks noChangeAspect="1"/>
          </p:cNvPicPr>
          <p:nvPr/>
        </p:nvPicPr>
        <p:blipFill>
          <a:blip r:embed="rId6">
            <a:clrChange>
              <a:clrFrom>
                <a:srgbClr val="FFFFFF"/>
              </a:clrFrom>
              <a:clrTo>
                <a:srgbClr val="FFFFFF">
                  <a:alpha val="0"/>
                </a:srgbClr>
              </a:clrTo>
            </a:clrChange>
          </a:blip>
          <a:srcRect b="33357"/>
          <a:stretch/>
        </p:blipFill>
        <p:spPr>
          <a:xfrm>
            <a:off x="1773617" y="1112969"/>
            <a:ext cx="7791450" cy="1593268"/>
          </a:xfrm>
          <a:prstGeom prst="rect">
            <a:avLst/>
          </a:prstGeom>
        </p:spPr>
      </p:pic>
      <p:sp>
        <p:nvSpPr>
          <p:cNvPr id="5" name="مربع نص 4">
            <a:extLst>
              <a:ext uri="{FF2B5EF4-FFF2-40B4-BE49-F238E27FC236}">
                <a16:creationId xmlns:a16="http://schemas.microsoft.com/office/drawing/2014/main" id="{2AA86079-7BEC-8FD1-F30F-AE1321F47A44}"/>
              </a:ext>
            </a:extLst>
          </p:cNvPr>
          <p:cNvSpPr txBox="1"/>
          <p:nvPr/>
        </p:nvSpPr>
        <p:spPr>
          <a:xfrm>
            <a:off x="9494304" y="579259"/>
            <a:ext cx="2530421" cy="1569660"/>
          </a:xfrm>
          <a:prstGeom prst="rect">
            <a:avLst/>
          </a:prstGeom>
          <a:noFill/>
        </p:spPr>
        <p:txBody>
          <a:bodyPr wrap="square" rtlCol="1">
            <a:spAutoFit/>
          </a:bodyPr>
          <a:lstStyle/>
          <a:p>
            <a:pPr lvl="0" algn="ctr">
              <a:defRPr/>
            </a:pPr>
            <a:r>
              <a:rPr lang="ar-SA" sz="24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400" dirty="0">
                <a:solidFill>
                  <a:schemeClr val="tx2">
                    <a:lumMod val="75000"/>
                    <a:lumOff val="25000"/>
                  </a:schemeClr>
                </a:solidFill>
                <a:latin typeface="Sakkal Majalla" panose="02000000000000000000" pitchFamily="2" charset="-78"/>
                <a:cs typeface="Sakkal Majalla" panose="02000000000000000000" pitchFamily="2" charset="-78"/>
              </a:rPr>
              <a:t>القيم القصوى ومتوسط معدل التغير</a:t>
            </a:r>
          </a:p>
          <a:p>
            <a:pPr lvl="0" algn="ctr">
              <a:defRPr/>
            </a:pPr>
            <a:r>
              <a:rPr lang="ar-SA" sz="2400" b="1" dirty="0">
                <a:solidFill>
                  <a:schemeClr val="tx2">
                    <a:lumMod val="75000"/>
                    <a:lumOff val="25000"/>
                  </a:schemeClr>
                </a:solidFill>
                <a:latin typeface="Sakkal Majalla" panose="02000000000000000000" pitchFamily="2" charset="-78"/>
                <a:cs typeface="Sakkal Majalla" panose="02000000000000000000" pitchFamily="2" charset="-78"/>
              </a:rPr>
              <a:t>1447/03/29</a:t>
            </a:r>
          </a:p>
        </p:txBody>
      </p:sp>
      <p:sp>
        <p:nvSpPr>
          <p:cNvPr id="10" name="مربع نص 9">
            <a:extLst>
              <a:ext uri="{FF2B5EF4-FFF2-40B4-BE49-F238E27FC236}">
                <a16:creationId xmlns:a16="http://schemas.microsoft.com/office/drawing/2014/main" id="{7B9112C3-EB92-1CD0-FB26-48595BB8BC3A}"/>
              </a:ext>
            </a:extLst>
          </p:cNvPr>
          <p:cNvSpPr txBox="1"/>
          <p:nvPr/>
        </p:nvSpPr>
        <p:spPr>
          <a:xfrm>
            <a:off x="9401730" y="4591824"/>
            <a:ext cx="2530421" cy="707886"/>
          </a:xfrm>
          <a:prstGeom prst="rect">
            <a:avLst/>
          </a:prstGeom>
          <a:noFill/>
        </p:spPr>
        <p:txBody>
          <a:bodyPr wrap="square" rtlCol="1">
            <a:spAutoFit/>
          </a:bodyPr>
          <a:lstStyle/>
          <a:p>
            <a:r>
              <a:rPr lang="ar-SA" sz="20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285750" indent="-285750">
              <a:buFont typeface="Wingdings" panose="05000000000000000000" pitchFamily="2" charset="2"/>
              <a:buChar char="Ø"/>
            </a:pPr>
            <a:r>
              <a:rPr lang="ar-SA" sz="2000" dirty="0">
                <a:solidFill>
                  <a:srgbClr val="7030A0"/>
                </a:solidFill>
                <a:latin typeface="Sakkal Majalla" panose="02000000000000000000" pitchFamily="2" charset="-78"/>
                <a:cs typeface="Sakkal Majalla" panose="02000000000000000000" pitchFamily="2" charset="-78"/>
              </a:rPr>
              <a:t>إيجاد متوسط معدل التغير.</a:t>
            </a:r>
          </a:p>
        </p:txBody>
      </p:sp>
      <p:pic>
        <p:nvPicPr>
          <p:cNvPr id="16" name="صورة 15">
            <a:extLst>
              <a:ext uri="{FF2B5EF4-FFF2-40B4-BE49-F238E27FC236}">
                <a16:creationId xmlns:a16="http://schemas.microsoft.com/office/drawing/2014/main" id="{D3517B3D-202D-D3B4-CB8D-075DB6B149FE}"/>
              </a:ext>
            </a:extLst>
          </p:cNvPr>
          <p:cNvPicPr>
            <a:picLocks noChangeAspect="1"/>
          </p:cNvPicPr>
          <p:nvPr/>
        </p:nvPicPr>
        <p:blipFill>
          <a:blip r:embed="rId7">
            <a:clrChange>
              <a:clrFrom>
                <a:srgbClr val="FFFDEB"/>
              </a:clrFrom>
              <a:clrTo>
                <a:srgbClr val="FFFDEB">
                  <a:alpha val="0"/>
                </a:srgbClr>
              </a:clrTo>
            </a:clrChange>
          </a:blip>
          <a:srcRect t="29515"/>
          <a:stretch>
            <a:fillRect/>
          </a:stretch>
        </p:blipFill>
        <p:spPr>
          <a:xfrm>
            <a:off x="9606826" y="2035769"/>
            <a:ext cx="2120227" cy="2621466"/>
          </a:xfrm>
          <a:prstGeom prst="rect">
            <a:avLst/>
          </a:prstGeom>
        </p:spPr>
      </p:pic>
    </p:spTree>
    <p:extLst>
      <p:ext uri="{BB962C8B-B14F-4D97-AF65-F5344CB8AC3E}">
        <p14:creationId xmlns:p14="http://schemas.microsoft.com/office/powerpoint/2010/main" val="3263735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BA2C3-1F67-EF55-16F7-50DB92735E80}"/>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8F136F92-6BB7-A22F-432A-7A208871B8AB}"/>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890B05BC-4B89-CD2C-CF76-1048C4F33EA2}"/>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8D24D181-44DE-6962-546D-16D4EF862F0E}"/>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D39DFDAB-511C-69A0-5497-483305D48D39}"/>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7AF40CC0-D52B-30B7-8F8A-5EC2650A76D7}"/>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71609056-7121-029A-9F31-3683B13AA855}"/>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30" name="سهم: بشكل رتبة عسكرية 29">
            <a:extLst>
              <a:ext uri="{FF2B5EF4-FFF2-40B4-BE49-F238E27FC236}">
                <a16:creationId xmlns:a16="http://schemas.microsoft.com/office/drawing/2014/main" id="{B4BB257C-ACE5-4083-FD4A-3BDC8F90EA02}"/>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9" name="سهم: بشكل رتبة عسكرية 28">
            <a:extLst>
              <a:ext uri="{FF2B5EF4-FFF2-40B4-BE49-F238E27FC236}">
                <a16:creationId xmlns:a16="http://schemas.microsoft.com/office/drawing/2014/main" id="{42D204AA-E1E9-3C42-60CA-03682253BDF9}"/>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022103C0-2D13-23A5-0D2B-AF96A9EBA3E2}"/>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54" name="مربع نص 53">
            <a:extLst>
              <a:ext uri="{FF2B5EF4-FFF2-40B4-BE49-F238E27FC236}">
                <a16:creationId xmlns:a16="http://schemas.microsoft.com/office/drawing/2014/main" id="{E76FE0AF-16C0-6A33-5E02-8FA4A8BDAA9C}"/>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sp>
        <p:nvSpPr>
          <p:cNvPr id="28" name="سهم: بشكل رتبة عسكرية 27">
            <a:extLst>
              <a:ext uri="{FF2B5EF4-FFF2-40B4-BE49-F238E27FC236}">
                <a16:creationId xmlns:a16="http://schemas.microsoft.com/office/drawing/2014/main" id="{4880B4BD-06E0-C667-493C-AA99747F6D01}"/>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80472321-3446-C656-B4B7-99FB7BF0084E}"/>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26" name="مستطيل 25">
            <a:extLst>
              <a:ext uri="{FF2B5EF4-FFF2-40B4-BE49-F238E27FC236}">
                <a16:creationId xmlns:a16="http://schemas.microsoft.com/office/drawing/2014/main" id="{418C775C-FA10-C9B3-0F90-3072A73F06FA}"/>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بشكل رتبة عسكرية 6">
            <a:extLst>
              <a:ext uri="{FF2B5EF4-FFF2-40B4-BE49-F238E27FC236}">
                <a16:creationId xmlns:a16="http://schemas.microsoft.com/office/drawing/2014/main" id="{AB956886-034F-AA29-F99D-244E1AC00299}"/>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865FA44E-E117-D3A8-A8D2-37E3904A37F2}"/>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graphicFrame>
        <p:nvGraphicFramePr>
          <p:cNvPr id="4" name="جدول 3">
            <a:extLst>
              <a:ext uri="{FF2B5EF4-FFF2-40B4-BE49-F238E27FC236}">
                <a16:creationId xmlns:a16="http://schemas.microsoft.com/office/drawing/2014/main" id="{43139090-5C2B-8A22-D980-B328C8CE8A48}"/>
              </a:ext>
            </a:extLst>
          </p:cNvPr>
          <p:cNvGraphicFramePr>
            <a:graphicFrameLocks noGrp="1"/>
          </p:cNvGraphicFramePr>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pic>
        <p:nvPicPr>
          <p:cNvPr id="11" name="صورة 10">
            <a:extLst>
              <a:ext uri="{FF2B5EF4-FFF2-40B4-BE49-F238E27FC236}">
                <a16:creationId xmlns:a16="http://schemas.microsoft.com/office/drawing/2014/main" id="{09AB77A6-5272-B492-4217-6050A3BAAE0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grpSp>
        <p:nvGrpSpPr>
          <p:cNvPr id="17" name="مجموعة 16">
            <a:extLst>
              <a:ext uri="{FF2B5EF4-FFF2-40B4-BE49-F238E27FC236}">
                <a16:creationId xmlns:a16="http://schemas.microsoft.com/office/drawing/2014/main" id="{6893F0FA-2DDF-3CD4-00B4-1B5629A8F1FC}"/>
              </a:ext>
            </a:extLst>
          </p:cNvPr>
          <p:cNvGrpSpPr/>
          <p:nvPr/>
        </p:nvGrpSpPr>
        <p:grpSpPr>
          <a:xfrm>
            <a:off x="6863086" y="663685"/>
            <a:ext cx="2633184" cy="664446"/>
            <a:chOff x="6863086" y="663685"/>
            <a:chExt cx="2633184" cy="664446"/>
          </a:xfrm>
        </p:grpSpPr>
        <p:sp>
          <p:nvSpPr>
            <p:cNvPr id="18" name="سهم: خماسي 17">
              <a:extLst>
                <a:ext uri="{FF2B5EF4-FFF2-40B4-BE49-F238E27FC236}">
                  <a16:creationId xmlns:a16="http://schemas.microsoft.com/office/drawing/2014/main" id="{B70ECD3C-2743-8C02-2BA2-4E7EC1C14F5A}"/>
                </a:ext>
              </a:extLst>
            </p:cNvPr>
            <p:cNvSpPr/>
            <p:nvPr/>
          </p:nvSpPr>
          <p:spPr>
            <a:xfrm flipH="1">
              <a:off x="6863086" y="663685"/>
              <a:ext cx="2588368" cy="664446"/>
            </a:xfrm>
            <a:custGeom>
              <a:avLst/>
              <a:gdLst>
                <a:gd name="connsiteX0" fmla="*/ 0 w 2588368"/>
                <a:gd name="connsiteY0" fmla="*/ 0 h 664446"/>
                <a:gd name="connsiteX1" fmla="*/ 518913 w 2588368"/>
                <a:gd name="connsiteY1" fmla="*/ 0 h 664446"/>
                <a:gd name="connsiteX2" fmla="*/ 1060388 w 2588368"/>
                <a:gd name="connsiteY2" fmla="*/ 0 h 664446"/>
                <a:gd name="connsiteX3" fmla="*/ 1624424 w 2588368"/>
                <a:gd name="connsiteY3" fmla="*/ 0 h 664446"/>
                <a:gd name="connsiteX4" fmla="*/ 2256145 w 2588368"/>
                <a:gd name="connsiteY4" fmla="*/ 0 h 664446"/>
                <a:gd name="connsiteX5" fmla="*/ 2588368 w 2588368"/>
                <a:gd name="connsiteY5" fmla="*/ 332223 h 664446"/>
                <a:gd name="connsiteX6" fmla="*/ 2256145 w 2588368"/>
                <a:gd name="connsiteY6" fmla="*/ 664446 h 664446"/>
                <a:gd name="connsiteX7" fmla="*/ 1759793 w 2588368"/>
                <a:gd name="connsiteY7" fmla="*/ 664446 h 664446"/>
                <a:gd name="connsiteX8" fmla="*/ 1173195 w 2588368"/>
                <a:gd name="connsiteY8" fmla="*/ 664446 h 664446"/>
                <a:gd name="connsiteX9" fmla="*/ 654282 w 2588368"/>
                <a:gd name="connsiteY9" fmla="*/ 664446 h 664446"/>
                <a:gd name="connsiteX10" fmla="*/ 0 w 2588368"/>
                <a:gd name="connsiteY10" fmla="*/ 664446 h 664446"/>
                <a:gd name="connsiteX11" fmla="*/ 0 w 2588368"/>
                <a:gd name="connsiteY11" fmla="*/ 0 h 66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8368" h="664446" fill="none" extrusionOk="0">
                  <a:moveTo>
                    <a:pt x="0" y="0"/>
                  </a:moveTo>
                  <a:cubicBezTo>
                    <a:pt x="143220" y="25746"/>
                    <a:pt x="372932" y="10596"/>
                    <a:pt x="518913" y="0"/>
                  </a:cubicBezTo>
                  <a:cubicBezTo>
                    <a:pt x="664894" y="-10596"/>
                    <a:pt x="864069" y="9951"/>
                    <a:pt x="1060388" y="0"/>
                  </a:cubicBezTo>
                  <a:cubicBezTo>
                    <a:pt x="1256708" y="-9951"/>
                    <a:pt x="1470954" y="-2092"/>
                    <a:pt x="1624424" y="0"/>
                  </a:cubicBezTo>
                  <a:cubicBezTo>
                    <a:pt x="1777894" y="2092"/>
                    <a:pt x="1989373" y="2063"/>
                    <a:pt x="2256145" y="0"/>
                  </a:cubicBezTo>
                  <a:cubicBezTo>
                    <a:pt x="2344035" y="101723"/>
                    <a:pt x="2511712" y="223617"/>
                    <a:pt x="2588368" y="332223"/>
                  </a:cubicBezTo>
                  <a:cubicBezTo>
                    <a:pt x="2482480" y="418395"/>
                    <a:pt x="2365436" y="547645"/>
                    <a:pt x="2256145" y="664446"/>
                  </a:cubicBezTo>
                  <a:cubicBezTo>
                    <a:pt x="2037291" y="656159"/>
                    <a:pt x="1988685" y="686584"/>
                    <a:pt x="1759793" y="664446"/>
                  </a:cubicBezTo>
                  <a:cubicBezTo>
                    <a:pt x="1530901" y="642308"/>
                    <a:pt x="1385613" y="677574"/>
                    <a:pt x="1173195" y="664446"/>
                  </a:cubicBezTo>
                  <a:cubicBezTo>
                    <a:pt x="960777" y="651318"/>
                    <a:pt x="761360" y="679129"/>
                    <a:pt x="654282" y="664446"/>
                  </a:cubicBezTo>
                  <a:cubicBezTo>
                    <a:pt x="547204" y="649763"/>
                    <a:pt x="315196" y="639417"/>
                    <a:pt x="0" y="664446"/>
                  </a:cubicBezTo>
                  <a:cubicBezTo>
                    <a:pt x="-21486" y="392354"/>
                    <a:pt x="-11211" y="137130"/>
                    <a:pt x="0" y="0"/>
                  </a:cubicBezTo>
                  <a:close/>
                </a:path>
                <a:path w="2588368" h="664446" stroke="0" extrusionOk="0">
                  <a:moveTo>
                    <a:pt x="0" y="0"/>
                  </a:moveTo>
                  <a:cubicBezTo>
                    <a:pt x="127814" y="6812"/>
                    <a:pt x="335529" y="5019"/>
                    <a:pt x="609159" y="0"/>
                  </a:cubicBezTo>
                  <a:cubicBezTo>
                    <a:pt x="882789" y="-5019"/>
                    <a:pt x="988778" y="9823"/>
                    <a:pt x="1150634" y="0"/>
                  </a:cubicBezTo>
                  <a:cubicBezTo>
                    <a:pt x="1312491" y="-9823"/>
                    <a:pt x="1470741" y="-12889"/>
                    <a:pt x="1737232" y="0"/>
                  </a:cubicBezTo>
                  <a:cubicBezTo>
                    <a:pt x="2003723" y="12889"/>
                    <a:pt x="2109350" y="-20874"/>
                    <a:pt x="2256145" y="0"/>
                  </a:cubicBezTo>
                  <a:cubicBezTo>
                    <a:pt x="2381981" y="100418"/>
                    <a:pt x="2417281" y="189660"/>
                    <a:pt x="2588368" y="332223"/>
                  </a:cubicBezTo>
                  <a:cubicBezTo>
                    <a:pt x="2445343" y="482804"/>
                    <a:pt x="2404777" y="501683"/>
                    <a:pt x="2256145" y="664446"/>
                  </a:cubicBezTo>
                  <a:cubicBezTo>
                    <a:pt x="1962191" y="694122"/>
                    <a:pt x="1776857" y="641955"/>
                    <a:pt x="1646986" y="664446"/>
                  </a:cubicBezTo>
                  <a:cubicBezTo>
                    <a:pt x="1517115" y="686937"/>
                    <a:pt x="1293466" y="651932"/>
                    <a:pt x="1082950" y="664446"/>
                  </a:cubicBezTo>
                  <a:cubicBezTo>
                    <a:pt x="872434" y="676960"/>
                    <a:pt x="539981" y="710301"/>
                    <a:pt x="0" y="664446"/>
                  </a:cubicBezTo>
                  <a:cubicBezTo>
                    <a:pt x="9835" y="502355"/>
                    <a:pt x="-20542" y="270038"/>
                    <a:pt x="0" y="0"/>
                  </a:cubicBezTo>
                  <a:close/>
                </a:path>
              </a:pathLst>
            </a:custGeom>
            <a:solidFill>
              <a:schemeClr val="accent2">
                <a:lumMod val="20000"/>
                <a:lumOff val="80000"/>
              </a:schemeClr>
            </a:solidFill>
            <a:ln>
              <a:extLst>
                <a:ext uri="{C807C97D-BFC1-408E-A445-0C87EB9F89A2}">
                  <ask:lineSketchStyleProps xmlns:ask="http://schemas.microsoft.com/office/drawing/2018/sketchyshapes" sd="2165814312">
                    <a:prstGeom prst="homePlat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مربع نص 18">
              <a:extLst>
                <a:ext uri="{FF2B5EF4-FFF2-40B4-BE49-F238E27FC236}">
                  <a16:creationId xmlns:a16="http://schemas.microsoft.com/office/drawing/2014/main" id="{F4DDB05D-8CB6-209D-2E11-3FC84D9801F6}"/>
                </a:ext>
              </a:extLst>
            </p:cNvPr>
            <p:cNvSpPr txBox="1"/>
            <p:nvPr/>
          </p:nvSpPr>
          <p:spPr>
            <a:xfrm>
              <a:off x="6902243" y="681800"/>
              <a:ext cx="2594027" cy="646331"/>
            </a:xfrm>
            <a:prstGeom prst="rect">
              <a:avLst/>
            </a:prstGeom>
            <a:noFill/>
          </p:spPr>
          <p:txBody>
            <a:bodyPr wrap="square" rtlCol="1">
              <a:spAutoFit/>
            </a:bodyPr>
            <a:lstStyle/>
            <a:p>
              <a:pPr algn="ctr"/>
              <a:r>
                <a:rPr lang="ar-SA" sz="3600" dirty="0">
                  <a:latin typeface="Sakkal Majalla" panose="02000000000000000000" pitchFamily="2" charset="-78"/>
                  <a:cs typeface="Sakkal Majalla" panose="02000000000000000000" pitchFamily="2" charset="-78"/>
                </a:rPr>
                <a:t>تـــــــــــــــــــــــــــــــــــــــــــــــــــدرب</a:t>
              </a:r>
            </a:p>
          </p:txBody>
        </p:sp>
      </p:grpSp>
      <p:grpSp>
        <p:nvGrpSpPr>
          <p:cNvPr id="21" name="مجموعة 20">
            <a:extLst>
              <a:ext uri="{FF2B5EF4-FFF2-40B4-BE49-F238E27FC236}">
                <a16:creationId xmlns:a16="http://schemas.microsoft.com/office/drawing/2014/main" id="{08FD35BA-95C0-3D1F-CF86-B2B5338FB33A}"/>
              </a:ext>
            </a:extLst>
          </p:cNvPr>
          <p:cNvGrpSpPr/>
          <p:nvPr/>
        </p:nvGrpSpPr>
        <p:grpSpPr>
          <a:xfrm>
            <a:off x="9519130" y="5822461"/>
            <a:ext cx="2367301" cy="687953"/>
            <a:chOff x="9519130" y="5822461"/>
            <a:chExt cx="2367301" cy="687953"/>
          </a:xfrm>
        </p:grpSpPr>
        <p:grpSp>
          <p:nvGrpSpPr>
            <p:cNvPr id="12" name="مجموعة 11">
              <a:extLst>
                <a:ext uri="{FF2B5EF4-FFF2-40B4-BE49-F238E27FC236}">
                  <a16:creationId xmlns:a16="http://schemas.microsoft.com/office/drawing/2014/main" id="{694DE76F-D62F-62C5-68F3-E4925B688041}"/>
                </a:ext>
              </a:extLst>
            </p:cNvPr>
            <p:cNvGrpSpPr/>
            <p:nvPr/>
          </p:nvGrpSpPr>
          <p:grpSpPr>
            <a:xfrm>
              <a:off x="9532620" y="5857028"/>
              <a:ext cx="2353811" cy="653386"/>
              <a:chOff x="4616566" y="3059430"/>
              <a:chExt cx="2812256" cy="653386"/>
            </a:xfrm>
          </p:grpSpPr>
          <p:grpSp>
            <p:nvGrpSpPr>
              <p:cNvPr id="13" name="مجموعة 12">
                <a:extLst>
                  <a:ext uri="{FF2B5EF4-FFF2-40B4-BE49-F238E27FC236}">
                    <a16:creationId xmlns:a16="http://schemas.microsoft.com/office/drawing/2014/main" id="{5A84A5AA-BE33-E93D-6226-D62CA32CFA85}"/>
                  </a:ext>
                </a:extLst>
              </p:cNvPr>
              <p:cNvGrpSpPr/>
              <p:nvPr/>
            </p:nvGrpSpPr>
            <p:grpSpPr>
              <a:xfrm>
                <a:off x="4616566" y="3059430"/>
                <a:ext cx="2812256" cy="646331"/>
                <a:chOff x="4616566" y="3059430"/>
                <a:chExt cx="2812256" cy="646331"/>
              </a:xfrm>
            </p:grpSpPr>
            <p:sp>
              <p:nvSpPr>
                <p:cNvPr id="15" name="مستطيل 14">
                  <a:extLst>
                    <a:ext uri="{FF2B5EF4-FFF2-40B4-BE49-F238E27FC236}">
                      <a16:creationId xmlns:a16="http://schemas.microsoft.com/office/drawing/2014/main" id="{9ECFBEFA-2894-3478-40A8-37BDB220BFD9}"/>
                    </a:ext>
                  </a:extLst>
                </p:cNvPr>
                <p:cNvSpPr/>
                <p:nvPr/>
              </p:nvSpPr>
              <p:spPr>
                <a:xfrm>
                  <a:off x="4616566" y="3059430"/>
                  <a:ext cx="2812256" cy="646331"/>
                </a:xfrm>
                <a:custGeom>
                  <a:avLst/>
                  <a:gdLst>
                    <a:gd name="connsiteX0" fmla="*/ 0 w 2812256"/>
                    <a:gd name="connsiteY0" fmla="*/ 0 h 646331"/>
                    <a:gd name="connsiteX1" fmla="*/ 506206 w 2812256"/>
                    <a:gd name="connsiteY1" fmla="*/ 0 h 646331"/>
                    <a:gd name="connsiteX2" fmla="*/ 1040535 w 2812256"/>
                    <a:gd name="connsiteY2" fmla="*/ 0 h 646331"/>
                    <a:gd name="connsiteX3" fmla="*/ 1602986 w 2812256"/>
                    <a:gd name="connsiteY3" fmla="*/ 0 h 646331"/>
                    <a:gd name="connsiteX4" fmla="*/ 2193560 w 2812256"/>
                    <a:gd name="connsiteY4" fmla="*/ 0 h 646331"/>
                    <a:gd name="connsiteX5" fmla="*/ 2812256 w 2812256"/>
                    <a:gd name="connsiteY5" fmla="*/ 0 h 646331"/>
                    <a:gd name="connsiteX6" fmla="*/ 2812256 w 2812256"/>
                    <a:gd name="connsiteY6" fmla="*/ 646331 h 646331"/>
                    <a:gd name="connsiteX7" fmla="*/ 2221682 w 2812256"/>
                    <a:gd name="connsiteY7" fmla="*/ 646331 h 646331"/>
                    <a:gd name="connsiteX8" fmla="*/ 1743599 w 2812256"/>
                    <a:gd name="connsiteY8" fmla="*/ 646331 h 646331"/>
                    <a:gd name="connsiteX9" fmla="*/ 1209270 w 2812256"/>
                    <a:gd name="connsiteY9" fmla="*/ 646331 h 646331"/>
                    <a:gd name="connsiteX10" fmla="*/ 590574 w 2812256"/>
                    <a:gd name="connsiteY10" fmla="*/ 646331 h 646331"/>
                    <a:gd name="connsiteX11" fmla="*/ 0 w 2812256"/>
                    <a:gd name="connsiteY11" fmla="*/ 646331 h 646331"/>
                    <a:gd name="connsiteX12" fmla="*/ 0 w 2812256"/>
                    <a:gd name="connsiteY12"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2256" h="646331" fill="none" extrusionOk="0">
                      <a:moveTo>
                        <a:pt x="0" y="0"/>
                      </a:moveTo>
                      <a:cubicBezTo>
                        <a:pt x="237957" y="-10337"/>
                        <a:pt x="263772" y="-17829"/>
                        <a:pt x="506206" y="0"/>
                      </a:cubicBezTo>
                      <a:cubicBezTo>
                        <a:pt x="748640" y="17829"/>
                        <a:pt x="872989" y="-11726"/>
                        <a:pt x="1040535" y="0"/>
                      </a:cubicBezTo>
                      <a:cubicBezTo>
                        <a:pt x="1208081" y="11726"/>
                        <a:pt x="1490337" y="15559"/>
                        <a:pt x="1602986" y="0"/>
                      </a:cubicBezTo>
                      <a:cubicBezTo>
                        <a:pt x="1715635" y="-15559"/>
                        <a:pt x="2027538" y="-2286"/>
                        <a:pt x="2193560" y="0"/>
                      </a:cubicBezTo>
                      <a:cubicBezTo>
                        <a:pt x="2359582" y="2286"/>
                        <a:pt x="2537214" y="-2701"/>
                        <a:pt x="2812256" y="0"/>
                      </a:cubicBezTo>
                      <a:cubicBezTo>
                        <a:pt x="2797767" y="140759"/>
                        <a:pt x="2840291" y="393888"/>
                        <a:pt x="2812256" y="646331"/>
                      </a:cubicBezTo>
                      <a:cubicBezTo>
                        <a:pt x="2535561" y="653720"/>
                        <a:pt x="2507157" y="663027"/>
                        <a:pt x="2221682" y="646331"/>
                      </a:cubicBezTo>
                      <a:cubicBezTo>
                        <a:pt x="1936207" y="629635"/>
                        <a:pt x="1920925" y="648565"/>
                        <a:pt x="1743599" y="646331"/>
                      </a:cubicBezTo>
                      <a:cubicBezTo>
                        <a:pt x="1566273" y="644097"/>
                        <a:pt x="1343493" y="646878"/>
                        <a:pt x="1209270" y="646331"/>
                      </a:cubicBezTo>
                      <a:cubicBezTo>
                        <a:pt x="1075047" y="645784"/>
                        <a:pt x="763985" y="624596"/>
                        <a:pt x="590574" y="646331"/>
                      </a:cubicBezTo>
                      <a:cubicBezTo>
                        <a:pt x="417163" y="668066"/>
                        <a:pt x="202701" y="662893"/>
                        <a:pt x="0" y="646331"/>
                      </a:cubicBezTo>
                      <a:cubicBezTo>
                        <a:pt x="30206" y="388237"/>
                        <a:pt x="-12626" y="306541"/>
                        <a:pt x="0" y="0"/>
                      </a:cubicBezTo>
                      <a:close/>
                    </a:path>
                    <a:path w="2812256" h="646331" stroke="0" extrusionOk="0">
                      <a:moveTo>
                        <a:pt x="0" y="0"/>
                      </a:moveTo>
                      <a:cubicBezTo>
                        <a:pt x="237906" y="-19317"/>
                        <a:pt x="321860" y="5878"/>
                        <a:pt x="534329" y="0"/>
                      </a:cubicBezTo>
                      <a:cubicBezTo>
                        <a:pt x="746798" y="-5878"/>
                        <a:pt x="923230" y="25828"/>
                        <a:pt x="1068657" y="0"/>
                      </a:cubicBezTo>
                      <a:cubicBezTo>
                        <a:pt x="1214084" y="-25828"/>
                        <a:pt x="1499737" y="23671"/>
                        <a:pt x="1631108" y="0"/>
                      </a:cubicBezTo>
                      <a:cubicBezTo>
                        <a:pt x="1762479" y="-23671"/>
                        <a:pt x="1990936" y="11549"/>
                        <a:pt x="2221682" y="0"/>
                      </a:cubicBezTo>
                      <a:cubicBezTo>
                        <a:pt x="2452428" y="-11549"/>
                        <a:pt x="2648153" y="-13535"/>
                        <a:pt x="2812256" y="0"/>
                      </a:cubicBezTo>
                      <a:cubicBezTo>
                        <a:pt x="2814159" y="154957"/>
                        <a:pt x="2835014" y="452012"/>
                        <a:pt x="2812256" y="646331"/>
                      </a:cubicBezTo>
                      <a:cubicBezTo>
                        <a:pt x="2557528" y="618910"/>
                        <a:pt x="2469860" y="657340"/>
                        <a:pt x="2249805" y="646331"/>
                      </a:cubicBezTo>
                      <a:cubicBezTo>
                        <a:pt x="2029750" y="635322"/>
                        <a:pt x="1886369" y="660164"/>
                        <a:pt x="1743599" y="646331"/>
                      </a:cubicBezTo>
                      <a:cubicBezTo>
                        <a:pt x="1600829" y="632498"/>
                        <a:pt x="1408080" y="672938"/>
                        <a:pt x="1181148" y="646331"/>
                      </a:cubicBezTo>
                      <a:cubicBezTo>
                        <a:pt x="954216" y="619724"/>
                        <a:pt x="863896" y="666329"/>
                        <a:pt x="674941" y="646331"/>
                      </a:cubicBezTo>
                      <a:cubicBezTo>
                        <a:pt x="485986" y="626333"/>
                        <a:pt x="288387" y="664778"/>
                        <a:pt x="0" y="646331"/>
                      </a:cubicBezTo>
                      <a:cubicBezTo>
                        <a:pt x="30436" y="494010"/>
                        <a:pt x="1133" y="151748"/>
                        <a:pt x="0" y="0"/>
                      </a:cubicBezTo>
                      <a:close/>
                    </a:path>
                  </a:pathLst>
                </a:custGeom>
                <a:solidFill>
                  <a:srgbClr val="E2EAFE"/>
                </a:solidFill>
                <a:ln>
                  <a:extLst>
                    <a:ext uri="{C807C97D-BFC1-408E-A445-0C87EB9F89A2}">
                      <ask:lineSketchStyleProps xmlns:ask="http://schemas.microsoft.com/office/drawing/2018/sketchyshapes" sd="41680947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15">
                  <a:extLst>
                    <a:ext uri="{FF2B5EF4-FFF2-40B4-BE49-F238E27FC236}">
                      <a16:creationId xmlns:a16="http://schemas.microsoft.com/office/drawing/2014/main" id="{7DE71EE7-1860-9CBB-664E-7A4CC3C6F385}"/>
                    </a:ext>
                  </a:extLst>
                </p:cNvPr>
                <p:cNvSpPr/>
                <p:nvPr/>
              </p:nvSpPr>
              <p:spPr>
                <a:xfrm>
                  <a:off x="5269230" y="3059430"/>
                  <a:ext cx="2159592" cy="646331"/>
                </a:xfrm>
                <a:custGeom>
                  <a:avLst/>
                  <a:gdLst>
                    <a:gd name="connsiteX0" fmla="*/ 0 w 2159592"/>
                    <a:gd name="connsiteY0" fmla="*/ 0 h 646331"/>
                    <a:gd name="connsiteX1" fmla="*/ 518302 w 2159592"/>
                    <a:gd name="connsiteY1" fmla="*/ 0 h 646331"/>
                    <a:gd name="connsiteX2" fmla="*/ 993412 w 2159592"/>
                    <a:gd name="connsiteY2" fmla="*/ 0 h 646331"/>
                    <a:gd name="connsiteX3" fmla="*/ 1576502 w 2159592"/>
                    <a:gd name="connsiteY3" fmla="*/ 0 h 646331"/>
                    <a:gd name="connsiteX4" fmla="*/ 2159592 w 2159592"/>
                    <a:gd name="connsiteY4" fmla="*/ 0 h 646331"/>
                    <a:gd name="connsiteX5" fmla="*/ 2159592 w 2159592"/>
                    <a:gd name="connsiteY5" fmla="*/ 646331 h 646331"/>
                    <a:gd name="connsiteX6" fmla="*/ 1576502 w 2159592"/>
                    <a:gd name="connsiteY6" fmla="*/ 646331 h 646331"/>
                    <a:gd name="connsiteX7" fmla="*/ 1015008 w 2159592"/>
                    <a:gd name="connsiteY7" fmla="*/ 646331 h 646331"/>
                    <a:gd name="connsiteX8" fmla="*/ 496706 w 2159592"/>
                    <a:gd name="connsiteY8" fmla="*/ 646331 h 646331"/>
                    <a:gd name="connsiteX9" fmla="*/ 0 w 2159592"/>
                    <a:gd name="connsiteY9" fmla="*/ 646331 h 646331"/>
                    <a:gd name="connsiteX10" fmla="*/ 0 w 2159592"/>
                    <a:gd name="connsiteY10"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9592" h="646331" fill="none" extrusionOk="0">
                      <a:moveTo>
                        <a:pt x="0" y="0"/>
                      </a:moveTo>
                      <a:cubicBezTo>
                        <a:pt x="119302" y="-1256"/>
                        <a:pt x="315448" y="10225"/>
                        <a:pt x="518302" y="0"/>
                      </a:cubicBezTo>
                      <a:cubicBezTo>
                        <a:pt x="721156" y="-10225"/>
                        <a:pt x="781716" y="-21282"/>
                        <a:pt x="993412" y="0"/>
                      </a:cubicBezTo>
                      <a:cubicBezTo>
                        <a:pt x="1205108" y="21282"/>
                        <a:pt x="1388383" y="-17308"/>
                        <a:pt x="1576502" y="0"/>
                      </a:cubicBezTo>
                      <a:cubicBezTo>
                        <a:pt x="1764621" y="17308"/>
                        <a:pt x="1951410" y="13677"/>
                        <a:pt x="2159592" y="0"/>
                      </a:cubicBezTo>
                      <a:cubicBezTo>
                        <a:pt x="2160105" y="154472"/>
                        <a:pt x="2191369" y="453970"/>
                        <a:pt x="2159592" y="646331"/>
                      </a:cubicBezTo>
                      <a:cubicBezTo>
                        <a:pt x="2022325" y="637994"/>
                        <a:pt x="1718451" y="654088"/>
                        <a:pt x="1576502" y="646331"/>
                      </a:cubicBezTo>
                      <a:cubicBezTo>
                        <a:pt x="1434553" y="638575"/>
                        <a:pt x="1178746" y="627573"/>
                        <a:pt x="1015008" y="646331"/>
                      </a:cubicBezTo>
                      <a:cubicBezTo>
                        <a:pt x="851270" y="665089"/>
                        <a:pt x="702580" y="657132"/>
                        <a:pt x="496706" y="646331"/>
                      </a:cubicBezTo>
                      <a:cubicBezTo>
                        <a:pt x="290832" y="635530"/>
                        <a:pt x="228307" y="667926"/>
                        <a:pt x="0" y="646331"/>
                      </a:cubicBezTo>
                      <a:cubicBezTo>
                        <a:pt x="8699" y="357588"/>
                        <a:pt x="17670" y="208611"/>
                        <a:pt x="0" y="0"/>
                      </a:cubicBezTo>
                      <a:close/>
                    </a:path>
                    <a:path w="2159592" h="646331" stroke="0" extrusionOk="0">
                      <a:moveTo>
                        <a:pt x="0" y="0"/>
                      </a:moveTo>
                      <a:cubicBezTo>
                        <a:pt x="184329" y="19330"/>
                        <a:pt x="413110" y="-20914"/>
                        <a:pt x="518302" y="0"/>
                      </a:cubicBezTo>
                      <a:cubicBezTo>
                        <a:pt x="623494" y="20914"/>
                        <a:pt x="833434" y="16629"/>
                        <a:pt x="1101392" y="0"/>
                      </a:cubicBezTo>
                      <a:cubicBezTo>
                        <a:pt x="1369350" y="-16629"/>
                        <a:pt x="1540577" y="-25960"/>
                        <a:pt x="1662886" y="0"/>
                      </a:cubicBezTo>
                      <a:cubicBezTo>
                        <a:pt x="1785195" y="25960"/>
                        <a:pt x="2060112" y="2289"/>
                        <a:pt x="2159592" y="0"/>
                      </a:cubicBezTo>
                      <a:cubicBezTo>
                        <a:pt x="2165370" y="248253"/>
                        <a:pt x="2176603" y="431615"/>
                        <a:pt x="2159592" y="646331"/>
                      </a:cubicBezTo>
                      <a:cubicBezTo>
                        <a:pt x="1965496" y="645209"/>
                        <a:pt x="1872393" y="641199"/>
                        <a:pt x="1641290" y="646331"/>
                      </a:cubicBezTo>
                      <a:cubicBezTo>
                        <a:pt x="1410187" y="651463"/>
                        <a:pt x="1230814" y="643425"/>
                        <a:pt x="1079796" y="646331"/>
                      </a:cubicBezTo>
                      <a:cubicBezTo>
                        <a:pt x="928778" y="649237"/>
                        <a:pt x="706994" y="664940"/>
                        <a:pt x="539898" y="646331"/>
                      </a:cubicBezTo>
                      <a:cubicBezTo>
                        <a:pt x="372802" y="627722"/>
                        <a:pt x="248456" y="631190"/>
                        <a:pt x="0" y="646331"/>
                      </a:cubicBezTo>
                      <a:cubicBezTo>
                        <a:pt x="3427" y="418777"/>
                        <a:pt x="14218" y="171321"/>
                        <a:pt x="0" y="0"/>
                      </a:cubicBezTo>
                      <a:close/>
                    </a:path>
                  </a:pathLst>
                </a:custGeom>
                <a:solidFill>
                  <a:srgbClr val="FAF9EF"/>
                </a:solidFill>
                <a:ln>
                  <a:extLst>
                    <a:ext uri="{C807C97D-BFC1-408E-A445-0C87EB9F89A2}">
                      <ask:lineSketchStyleProps xmlns:ask="http://schemas.microsoft.com/office/drawing/2018/sketchyshapes" sd="41720830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14" name="مربع نص 13">
                <a:extLst>
                  <a:ext uri="{FF2B5EF4-FFF2-40B4-BE49-F238E27FC236}">
                    <a16:creationId xmlns:a16="http://schemas.microsoft.com/office/drawing/2014/main" id="{E9C0ECC5-F1EA-623C-D160-9B7D11817793}"/>
                  </a:ext>
                </a:extLst>
              </p:cNvPr>
              <p:cNvSpPr txBox="1"/>
              <p:nvPr/>
            </p:nvSpPr>
            <p:spPr>
              <a:xfrm>
                <a:off x="5358454" y="3066485"/>
                <a:ext cx="1998009" cy="646331"/>
              </a:xfrm>
              <a:prstGeom prst="rect">
                <a:avLst/>
              </a:prstGeom>
              <a:noFill/>
            </p:spPr>
            <p:txBody>
              <a:bodyPr wrap="square" rtlCol="1">
                <a:spAutoFit/>
              </a:bodyPr>
              <a:lstStyle/>
              <a:p>
                <a:pPr algn="ctr"/>
                <a:r>
                  <a:rPr lang="ar-SA" sz="3600" dirty="0">
                    <a:latin typeface="Sakkal Majalla" panose="02000000000000000000" pitchFamily="2" charset="-78"/>
                    <a:cs typeface="Sakkal Majalla" panose="02000000000000000000" pitchFamily="2" charset="-78"/>
                  </a:rPr>
                  <a:t>تعلم تعاوني</a:t>
                </a:r>
              </a:p>
            </p:txBody>
          </p:sp>
        </p:grpSp>
        <p:pic>
          <p:nvPicPr>
            <p:cNvPr id="20" name="صورة 19">
              <a:extLst>
                <a:ext uri="{FF2B5EF4-FFF2-40B4-BE49-F238E27FC236}">
                  <a16:creationId xmlns:a16="http://schemas.microsoft.com/office/drawing/2014/main" id="{5D4BFF05-3E3A-BB3A-BBB6-1E0601796C55}"/>
                </a:ext>
              </a:extLst>
            </p:cNvPr>
            <p:cNvPicPr>
              <a:picLocks noChangeAspect="1"/>
            </p:cNvPicPr>
            <p:nvPr/>
          </p:nvPicPr>
          <p:blipFill>
            <a:blip r:embed="rId4">
              <a:clrChange>
                <a:clrFrom>
                  <a:srgbClr val="F7F7F7"/>
                </a:clrFrom>
                <a:clrTo>
                  <a:srgbClr val="F7F7F7">
                    <a:alpha val="0"/>
                  </a:srgbClr>
                </a:clrTo>
              </a:clrChange>
              <a:extLst>
                <a:ext uri="{BEBA8EAE-BF5A-486C-A8C5-ECC9F3942E4B}">
                  <a14:imgProps xmlns:a14="http://schemas.microsoft.com/office/drawing/2010/main">
                    <a14:imgLayer r:embed="rId5">
                      <a14:imgEffect>
                        <a14:saturation sat="33000"/>
                      </a14:imgEffect>
                    </a14:imgLayer>
                  </a14:imgProps>
                </a:ext>
              </a:extLst>
            </a:blip>
            <a:stretch>
              <a:fillRect/>
            </a:stretch>
          </p:blipFill>
          <p:spPr>
            <a:xfrm>
              <a:off x="9519130" y="5822461"/>
              <a:ext cx="559759" cy="646331"/>
            </a:xfrm>
            <a:prstGeom prst="rect">
              <a:avLst/>
            </a:prstGeom>
          </p:spPr>
        </p:pic>
      </p:grpSp>
      <p:sp>
        <p:nvSpPr>
          <p:cNvPr id="22" name="مربع نص 21">
            <a:extLst>
              <a:ext uri="{FF2B5EF4-FFF2-40B4-BE49-F238E27FC236}">
                <a16:creationId xmlns:a16="http://schemas.microsoft.com/office/drawing/2014/main" id="{E3C22269-1BC9-F11B-AD21-14DC33EB728D}"/>
              </a:ext>
            </a:extLst>
          </p:cNvPr>
          <p:cNvSpPr txBox="1"/>
          <p:nvPr/>
        </p:nvSpPr>
        <p:spPr>
          <a:xfrm>
            <a:off x="-93195" y="625356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pic>
        <p:nvPicPr>
          <p:cNvPr id="2" name="صورة 1">
            <a:extLst>
              <a:ext uri="{FF2B5EF4-FFF2-40B4-BE49-F238E27FC236}">
                <a16:creationId xmlns:a16="http://schemas.microsoft.com/office/drawing/2014/main" id="{7549D98D-E691-348A-4373-7CF32D8F3886}"/>
              </a:ext>
            </a:extLst>
          </p:cNvPr>
          <p:cNvPicPr>
            <a:picLocks noChangeAspect="1"/>
          </p:cNvPicPr>
          <p:nvPr/>
        </p:nvPicPr>
        <p:blipFill>
          <a:blip r:embed="rId6">
            <a:clrChange>
              <a:clrFrom>
                <a:srgbClr val="FFFFFF"/>
              </a:clrFrom>
              <a:clrTo>
                <a:srgbClr val="FFFFFF">
                  <a:alpha val="0"/>
                </a:srgbClr>
              </a:clrTo>
            </a:clrChange>
          </a:blip>
          <a:srcRect b="62153"/>
          <a:stretch/>
        </p:blipFill>
        <p:spPr>
          <a:xfrm>
            <a:off x="1741170" y="1089105"/>
            <a:ext cx="7791450" cy="904844"/>
          </a:xfrm>
          <a:prstGeom prst="rect">
            <a:avLst/>
          </a:prstGeom>
        </p:spPr>
      </p:pic>
      <p:pic>
        <p:nvPicPr>
          <p:cNvPr id="5" name="صورة 4">
            <a:extLst>
              <a:ext uri="{FF2B5EF4-FFF2-40B4-BE49-F238E27FC236}">
                <a16:creationId xmlns:a16="http://schemas.microsoft.com/office/drawing/2014/main" id="{F49951E5-4B8C-EC03-8667-EB6C88C30B69}"/>
              </a:ext>
            </a:extLst>
          </p:cNvPr>
          <p:cNvPicPr>
            <a:picLocks noChangeAspect="1"/>
          </p:cNvPicPr>
          <p:nvPr/>
        </p:nvPicPr>
        <p:blipFill>
          <a:blip r:embed="rId6">
            <a:clrChange>
              <a:clrFrom>
                <a:srgbClr val="FFFFFF"/>
              </a:clrFrom>
              <a:clrTo>
                <a:srgbClr val="FFFFFF">
                  <a:alpha val="0"/>
                </a:srgbClr>
              </a:clrTo>
            </a:clrChange>
          </a:blip>
          <a:srcRect t="69593" b="-2357"/>
          <a:stretch/>
        </p:blipFill>
        <p:spPr>
          <a:xfrm>
            <a:off x="1717116" y="1925523"/>
            <a:ext cx="7791450" cy="783309"/>
          </a:xfrm>
          <a:prstGeom prst="rect">
            <a:avLst/>
          </a:prstGeom>
        </p:spPr>
      </p:pic>
      <p:sp>
        <p:nvSpPr>
          <p:cNvPr id="6" name="مربع نص 5">
            <a:extLst>
              <a:ext uri="{FF2B5EF4-FFF2-40B4-BE49-F238E27FC236}">
                <a16:creationId xmlns:a16="http://schemas.microsoft.com/office/drawing/2014/main" id="{392F6FE8-5D08-33E5-420A-BBA5C1E7FB68}"/>
              </a:ext>
            </a:extLst>
          </p:cNvPr>
          <p:cNvSpPr txBox="1"/>
          <p:nvPr/>
        </p:nvSpPr>
        <p:spPr>
          <a:xfrm>
            <a:off x="9494304" y="579259"/>
            <a:ext cx="2530421" cy="1569660"/>
          </a:xfrm>
          <a:prstGeom prst="rect">
            <a:avLst/>
          </a:prstGeom>
          <a:noFill/>
        </p:spPr>
        <p:txBody>
          <a:bodyPr wrap="square" rtlCol="1">
            <a:spAutoFit/>
          </a:bodyPr>
          <a:lstStyle/>
          <a:p>
            <a:pPr lvl="0" algn="ctr">
              <a:defRPr/>
            </a:pPr>
            <a:r>
              <a:rPr lang="ar-SA" sz="24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400" dirty="0">
                <a:solidFill>
                  <a:schemeClr val="tx2">
                    <a:lumMod val="75000"/>
                    <a:lumOff val="25000"/>
                  </a:schemeClr>
                </a:solidFill>
                <a:latin typeface="Sakkal Majalla" panose="02000000000000000000" pitchFamily="2" charset="-78"/>
                <a:cs typeface="Sakkal Majalla" panose="02000000000000000000" pitchFamily="2" charset="-78"/>
              </a:rPr>
              <a:t>القيم القصوى ومتوسط معدل التغير</a:t>
            </a:r>
          </a:p>
          <a:p>
            <a:pPr lvl="0" algn="ctr">
              <a:defRPr/>
            </a:pPr>
            <a:r>
              <a:rPr lang="ar-SA" sz="2400" b="1" dirty="0">
                <a:solidFill>
                  <a:schemeClr val="tx2">
                    <a:lumMod val="75000"/>
                    <a:lumOff val="25000"/>
                  </a:schemeClr>
                </a:solidFill>
                <a:latin typeface="Sakkal Majalla" panose="02000000000000000000" pitchFamily="2" charset="-78"/>
                <a:cs typeface="Sakkal Majalla" panose="02000000000000000000" pitchFamily="2" charset="-78"/>
              </a:rPr>
              <a:t>1447/03/29</a:t>
            </a:r>
          </a:p>
        </p:txBody>
      </p:sp>
      <p:sp>
        <p:nvSpPr>
          <p:cNvPr id="8" name="مربع نص 7">
            <a:extLst>
              <a:ext uri="{FF2B5EF4-FFF2-40B4-BE49-F238E27FC236}">
                <a16:creationId xmlns:a16="http://schemas.microsoft.com/office/drawing/2014/main" id="{C27EC1B5-2AAD-DE28-B4C6-891A2280C506}"/>
              </a:ext>
            </a:extLst>
          </p:cNvPr>
          <p:cNvSpPr txBox="1"/>
          <p:nvPr/>
        </p:nvSpPr>
        <p:spPr>
          <a:xfrm>
            <a:off x="9401730" y="4591824"/>
            <a:ext cx="2530421" cy="707886"/>
          </a:xfrm>
          <a:prstGeom prst="rect">
            <a:avLst/>
          </a:prstGeom>
          <a:noFill/>
        </p:spPr>
        <p:txBody>
          <a:bodyPr wrap="square" rtlCol="1">
            <a:spAutoFit/>
          </a:bodyPr>
          <a:lstStyle/>
          <a:p>
            <a:r>
              <a:rPr lang="ar-SA" sz="20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285750" indent="-285750">
              <a:buFont typeface="Wingdings" panose="05000000000000000000" pitchFamily="2" charset="2"/>
              <a:buChar char="Ø"/>
            </a:pPr>
            <a:r>
              <a:rPr lang="ar-SA" sz="2000" dirty="0">
                <a:solidFill>
                  <a:srgbClr val="7030A0"/>
                </a:solidFill>
                <a:latin typeface="Sakkal Majalla" panose="02000000000000000000" pitchFamily="2" charset="-78"/>
                <a:cs typeface="Sakkal Majalla" panose="02000000000000000000" pitchFamily="2" charset="-78"/>
              </a:rPr>
              <a:t>إيجاد متوسط معدل التغير.</a:t>
            </a:r>
          </a:p>
        </p:txBody>
      </p:sp>
      <p:pic>
        <p:nvPicPr>
          <p:cNvPr id="9" name="صورة 8">
            <a:extLst>
              <a:ext uri="{FF2B5EF4-FFF2-40B4-BE49-F238E27FC236}">
                <a16:creationId xmlns:a16="http://schemas.microsoft.com/office/drawing/2014/main" id="{26A5DF9E-329E-EA43-9D09-6BB4F569FDB7}"/>
              </a:ext>
            </a:extLst>
          </p:cNvPr>
          <p:cNvPicPr>
            <a:picLocks noChangeAspect="1"/>
          </p:cNvPicPr>
          <p:nvPr/>
        </p:nvPicPr>
        <p:blipFill>
          <a:blip r:embed="rId7">
            <a:clrChange>
              <a:clrFrom>
                <a:srgbClr val="FFFDEB"/>
              </a:clrFrom>
              <a:clrTo>
                <a:srgbClr val="FFFDEB">
                  <a:alpha val="0"/>
                </a:srgbClr>
              </a:clrTo>
            </a:clrChange>
          </a:blip>
          <a:srcRect t="29515"/>
          <a:stretch>
            <a:fillRect/>
          </a:stretch>
        </p:blipFill>
        <p:spPr>
          <a:xfrm>
            <a:off x="9606826" y="2035769"/>
            <a:ext cx="2120227" cy="2621466"/>
          </a:xfrm>
          <a:prstGeom prst="rect">
            <a:avLst/>
          </a:prstGeom>
        </p:spPr>
      </p:pic>
    </p:spTree>
    <p:extLst>
      <p:ext uri="{BB962C8B-B14F-4D97-AF65-F5344CB8AC3E}">
        <p14:creationId xmlns:p14="http://schemas.microsoft.com/office/powerpoint/2010/main" val="206308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208EE-03B4-31E5-24C1-EBD2413338BF}"/>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37FBC63E-8003-DE5E-F6B3-DB56B34CAD5E}"/>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27455ABD-2D3A-9870-4E0B-D2785E594E52}"/>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5A0210C1-56C3-B63F-2B8F-2AF3C9315BD9}"/>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D3D64545-E1DC-67D4-E431-A1CE4FF5D41D}"/>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C6583502-4E27-49F4-74EF-4F486333B110}"/>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EA9F4BAB-F2B6-FE3A-08C8-9E19985843E2}"/>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26" name="مستطيل 25">
            <a:extLst>
              <a:ext uri="{FF2B5EF4-FFF2-40B4-BE49-F238E27FC236}">
                <a16:creationId xmlns:a16="http://schemas.microsoft.com/office/drawing/2014/main" id="{9CC23654-E307-E85B-62C0-A9E9B825E1B3}"/>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بشكل رتبة عسكرية 6">
            <a:extLst>
              <a:ext uri="{FF2B5EF4-FFF2-40B4-BE49-F238E27FC236}">
                <a16:creationId xmlns:a16="http://schemas.microsoft.com/office/drawing/2014/main" id="{C41D0479-64B9-430E-CC4E-1A9BDCE53AD5}"/>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D57D9159-C563-53F2-D565-3F7F119CEF3F}"/>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8" name="سهم: بشكل رتبة عسكرية 27">
            <a:extLst>
              <a:ext uri="{FF2B5EF4-FFF2-40B4-BE49-F238E27FC236}">
                <a16:creationId xmlns:a16="http://schemas.microsoft.com/office/drawing/2014/main" id="{B7AD13FA-DC2B-0DE4-098E-13AAB88D1B39}"/>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E3DA35DD-1A28-8855-2D62-410B2ED3EF2E}"/>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29" name="سهم: بشكل رتبة عسكرية 28">
            <a:extLst>
              <a:ext uri="{FF2B5EF4-FFF2-40B4-BE49-F238E27FC236}">
                <a16:creationId xmlns:a16="http://schemas.microsoft.com/office/drawing/2014/main" id="{2B746B2C-FADF-2954-41C6-E6A37E31E99E}"/>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424BA10B-66D7-45D8-08B5-F5E1B2B23391}"/>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30" name="سهم: بشكل رتبة عسكرية 29">
            <a:extLst>
              <a:ext uri="{FF2B5EF4-FFF2-40B4-BE49-F238E27FC236}">
                <a16:creationId xmlns:a16="http://schemas.microsoft.com/office/drawing/2014/main" id="{EACE533F-16EE-14CE-90E8-B07998CB11FD}"/>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4" name="مربع نص 53">
            <a:extLst>
              <a:ext uri="{FF2B5EF4-FFF2-40B4-BE49-F238E27FC236}">
                <a16:creationId xmlns:a16="http://schemas.microsoft.com/office/drawing/2014/main" id="{6B685DEA-6813-AD5D-49DF-C24C0C15A67C}"/>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graphicFrame>
        <p:nvGraphicFramePr>
          <p:cNvPr id="2" name="جدول 1">
            <a:extLst>
              <a:ext uri="{FF2B5EF4-FFF2-40B4-BE49-F238E27FC236}">
                <a16:creationId xmlns:a16="http://schemas.microsoft.com/office/drawing/2014/main" id="{B4BB6AA4-76DD-6DEC-C543-C76658B42C3C}"/>
              </a:ext>
            </a:extLst>
          </p:cNvPr>
          <p:cNvGraphicFramePr>
            <a:graphicFrameLocks noGrp="1"/>
          </p:cNvGraphicFramePr>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pic>
        <p:nvPicPr>
          <p:cNvPr id="8" name="صورة 7">
            <a:extLst>
              <a:ext uri="{FF2B5EF4-FFF2-40B4-BE49-F238E27FC236}">
                <a16:creationId xmlns:a16="http://schemas.microsoft.com/office/drawing/2014/main" id="{315C1C0C-569A-2865-1F87-A7687D65B3F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10" name="مربع نص 9">
            <a:extLst>
              <a:ext uri="{FF2B5EF4-FFF2-40B4-BE49-F238E27FC236}">
                <a16:creationId xmlns:a16="http://schemas.microsoft.com/office/drawing/2014/main" id="{B07052B2-7F06-44EB-F8CC-31B109A8F506}"/>
              </a:ext>
            </a:extLst>
          </p:cNvPr>
          <p:cNvSpPr txBox="1"/>
          <p:nvPr/>
        </p:nvSpPr>
        <p:spPr>
          <a:xfrm>
            <a:off x="-93195" y="625356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sp>
        <p:nvSpPr>
          <p:cNvPr id="4" name="مربع نص 3">
            <a:extLst>
              <a:ext uri="{FF2B5EF4-FFF2-40B4-BE49-F238E27FC236}">
                <a16:creationId xmlns:a16="http://schemas.microsoft.com/office/drawing/2014/main" id="{ADA33741-9754-B0A6-63B9-DA2C587906C5}"/>
              </a:ext>
            </a:extLst>
          </p:cNvPr>
          <p:cNvSpPr txBox="1"/>
          <p:nvPr/>
        </p:nvSpPr>
        <p:spPr>
          <a:xfrm>
            <a:off x="9494304" y="579259"/>
            <a:ext cx="2530421" cy="1569660"/>
          </a:xfrm>
          <a:prstGeom prst="rect">
            <a:avLst/>
          </a:prstGeom>
          <a:noFill/>
        </p:spPr>
        <p:txBody>
          <a:bodyPr wrap="square" rtlCol="1">
            <a:spAutoFit/>
          </a:bodyPr>
          <a:lstStyle/>
          <a:p>
            <a:pPr lvl="0" algn="ctr">
              <a:defRPr/>
            </a:pPr>
            <a:r>
              <a:rPr lang="ar-SA" sz="24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400" dirty="0">
                <a:solidFill>
                  <a:schemeClr val="tx2">
                    <a:lumMod val="75000"/>
                    <a:lumOff val="25000"/>
                  </a:schemeClr>
                </a:solidFill>
                <a:latin typeface="Sakkal Majalla" panose="02000000000000000000" pitchFamily="2" charset="-78"/>
                <a:cs typeface="Sakkal Majalla" panose="02000000000000000000" pitchFamily="2" charset="-78"/>
              </a:rPr>
              <a:t>القيم القصوى ومتوسط معدل التغير</a:t>
            </a:r>
          </a:p>
          <a:p>
            <a:pPr lvl="0" algn="ctr">
              <a:defRPr/>
            </a:pPr>
            <a:r>
              <a:rPr lang="ar-SA" sz="2400" b="1" dirty="0">
                <a:solidFill>
                  <a:schemeClr val="tx2">
                    <a:lumMod val="75000"/>
                    <a:lumOff val="25000"/>
                  </a:schemeClr>
                </a:solidFill>
                <a:latin typeface="Sakkal Majalla" panose="02000000000000000000" pitchFamily="2" charset="-78"/>
                <a:cs typeface="Sakkal Majalla" panose="02000000000000000000" pitchFamily="2" charset="-78"/>
              </a:rPr>
              <a:t>1447/03/29</a:t>
            </a:r>
          </a:p>
        </p:txBody>
      </p:sp>
      <p:sp>
        <p:nvSpPr>
          <p:cNvPr id="5" name="مربع نص 4">
            <a:extLst>
              <a:ext uri="{FF2B5EF4-FFF2-40B4-BE49-F238E27FC236}">
                <a16:creationId xmlns:a16="http://schemas.microsoft.com/office/drawing/2014/main" id="{9FDBBA31-A700-ECC1-6C08-23C39687387E}"/>
              </a:ext>
            </a:extLst>
          </p:cNvPr>
          <p:cNvSpPr txBox="1"/>
          <p:nvPr/>
        </p:nvSpPr>
        <p:spPr>
          <a:xfrm>
            <a:off x="9401730" y="4591824"/>
            <a:ext cx="2530421" cy="707886"/>
          </a:xfrm>
          <a:prstGeom prst="rect">
            <a:avLst/>
          </a:prstGeom>
          <a:noFill/>
        </p:spPr>
        <p:txBody>
          <a:bodyPr wrap="square" rtlCol="1">
            <a:spAutoFit/>
          </a:bodyPr>
          <a:lstStyle/>
          <a:p>
            <a:r>
              <a:rPr lang="ar-SA" sz="20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endParaRPr lang="ar-SA" sz="2000" dirty="0">
              <a:solidFill>
                <a:srgbClr val="7030A0"/>
              </a:solidFill>
              <a:latin typeface="Sakkal Majalla" panose="02000000000000000000" pitchFamily="2" charset="-78"/>
              <a:cs typeface="Sakkal Majalla" panose="02000000000000000000" pitchFamily="2" charset="-78"/>
            </a:endParaRPr>
          </a:p>
          <a:p>
            <a:pPr marL="285750" indent="-285750">
              <a:buFont typeface="Wingdings" panose="05000000000000000000" pitchFamily="2" charset="2"/>
              <a:buChar char="Ø"/>
            </a:pPr>
            <a:r>
              <a:rPr lang="ar-SA" sz="2000" dirty="0">
                <a:solidFill>
                  <a:srgbClr val="7030A0"/>
                </a:solidFill>
                <a:latin typeface="Sakkal Majalla" panose="02000000000000000000" pitchFamily="2" charset="-78"/>
                <a:cs typeface="Sakkal Majalla" panose="02000000000000000000" pitchFamily="2" charset="-78"/>
              </a:rPr>
              <a:t>إيجاد السرعة المتوسطة.</a:t>
            </a:r>
          </a:p>
        </p:txBody>
      </p:sp>
      <p:pic>
        <p:nvPicPr>
          <p:cNvPr id="6" name="صورة 5">
            <a:extLst>
              <a:ext uri="{FF2B5EF4-FFF2-40B4-BE49-F238E27FC236}">
                <a16:creationId xmlns:a16="http://schemas.microsoft.com/office/drawing/2014/main" id="{AF66C42F-AEEA-D002-0F21-CB2FDE915AEA}"/>
              </a:ext>
            </a:extLst>
          </p:cNvPr>
          <p:cNvPicPr>
            <a:picLocks noChangeAspect="1"/>
          </p:cNvPicPr>
          <p:nvPr/>
        </p:nvPicPr>
        <p:blipFill>
          <a:blip r:embed="rId4">
            <a:clrChange>
              <a:clrFrom>
                <a:srgbClr val="FFFDEB"/>
              </a:clrFrom>
              <a:clrTo>
                <a:srgbClr val="FFFDEB">
                  <a:alpha val="0"/>
                </a:srgbClr>
              </a:clrTo>
            </a:clrChange>
          </a:blip>
          <a:srcRect t="29515"/>
          <a:stretch>
            <a:fillRect/>
          </a:stretch>
        </p:blipFill>
        <p:spPr>
          <a:xfrm>
            <a:off x="9606826" y="2035769"/>
            <a:ext cx="2120227" cy="2621466"/>
          </a:xfrm>
          <a:prstGeom prst="rect">
            <a:avLst/>
          </a:prstGeom>
        </p:spPr>
      </p:pic>
      <p:pic>
        <p:nvPicPr>
          <p:cNvPr id="11" name="صورة 10">
            <a:extLst>
              <a:ext uri="{FF2B5EF4-FFF2-40B4-BE49-F238E27FC236}">
                <a16:creationId xmlns:a16="http://schemas.microsoft.com/office/drawing/2014/main" id="{A4845F30-C3B4-C257-EC7C-0CA5B4693619}"/>
              </a:ext>
            </a:extLst>
          </p:cNvPr>
          <p:cNvPicPr>
            <a:picLocks noChangeAspect="1"/>
          </p:cNvPicPr>
          <p:nvPr/>
        </p:nvPicPr>
        <p:blipFill>
          <a:blip r:embed="rId5">
            <a:clrChange>
              <a:clrFrom>
                <a:srgbClr val="FFFFFF"/>
              </a:clrFrom>
              <a:clrTo>
                <a:srgbClr val="FFFFFF">
                  <a:alpha val="0"/>
                </a:srgbClr>
              </a:clrTo>
            </a:clrChange>
          </a:blip>
          <a:srcRect t="16884" b="13932"/>
          <a:stretch/>
        </p:blipFill>
        <p:spPr>
          <a:xfrm>
            <a:off x="464947" y="2685683"/>
            <a:ext cx="8936783" cy="935782"/>
          </a:xfrm>
          <a:prstGeom prst="rect">
            <a:avLst/>
          </a:prstGeom>
        </p:spPr>
      </p:pic>
    </p:spTree>
    <p:extLst>
      <p:ext uri="{BB962C8B-B14F-4D97-AF65-F5344CB8AC3E}">
        <p14:creationId xmlns:p14="http://schemas.microsoft.com/office/powerpoint/2010/main" val="719894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79CFD-75A3-51CA-41C7-9F55324C02EF}"/>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85195D08-B9A4-08D9-9B12-A3A17EFF8C25}"/>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596490E4-7F77-F22C-F150-FB876E85CA35}"/>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30165A0A-5F7B-25B5-CA1B-46895C4B4CB8}"/>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53BD279F-B9DD-7E5F-4C99-9EB419624FD7}"/>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38A75BBE-4E29-EA65-36DB-2C4FBF4AC412}"/>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55F3C159-7FCD-46DA-8A15-178A099824D3}"/>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30" name="سهم: بشكل رتبة عسكرية 29">
            <a:extLst>
              <a:ext uri="{FF2B5EF4-FFF2-40B4-BE49-F238E27FC236}">
                <a16:creationId xmlns:a16="http://schemas.microsoft.com/office/drawing/2014/main" id="{A3500AA7-C510-14C7-D0EC-0591996E7F3C}"/>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4" name="مربع نص 53">
            <a:extLst>
              <a:ext uri="{FF2B5EF4-FFF2-40B4-BE49-F238E27FC236}">
                <a16:creationId xmlns:a16="http://schemas.microsoft.com/office/drawing/2014/main" id="{5FDA937D-6A1F-8BB6-843D-F78EF1A0FAAE}"/>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sp>
        <p:nvSpPr>
          <p:cNvPr id="26" name="مستطيل 25">
            <a:extLst>
              <a:ext uri="{FF2B5EF4-FFF2-40B4-BE49-F238E27FC236}">
                <a16:creationId xmlns:a16="http://schemas.microsoft.com/office/drawing/2014/main" id="{25B17092-CFE4-C759-1122-A9673B91DE72}"/>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بشكل رتبة عسكرية 6">
            <a:extLst>
              <a:ext uri="{FF2B5EF4-FFF2-40B4-BE49-F238E27FC236}">
                <a16:creationId xmlns:a16="http://schemas.microsoft.com/office/drawing/2014/main" id="{7B86B5B5-7AA1-FEBD-5E7F-F5C49D87556A}"/>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935ACA77-E825-A97F-EA71-7A17567971A5}"/>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8" name="سهم: بشكل رتبة عسكرية 27">
            <a:extLst>
              <a:ext uri="{FF2B5EF4-FFF2-40B4-BE49-F238E27FC236}">
                <a16:creationId xmlns:a16="http://schemas.microsoft.com/office/drawing/2014/main" id="{77D3A064-5CB7-804B-C7CB-69DE7935CCE2}"/>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E3877A4B-8FC7-A3C2-B4E4-E359FF771CDC}"/>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29" name="سهم: بشكل رتبة عسكرية 28">
            <a:extLst>
              <a:ext uri="{FF2B5EF4-FFF2-40B4-BE49-F238E27FC236}">
                <a16:creationId xmlns:a16="http://schemas.microsoft.com/office/drawing/2014/main" id="{392B19EA-2B53-6FB4-A68C-DEDE726BD906}"/>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FAADAAA1-D0D7-A5CC-4AC8-1A4430D229C5}"/>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graphicFrame>
        <p:nvGraphicFramePr>
          <p:cNvPr id="5" name="جدول 4">
            <a:extLst>
              <a:ext uri="{FF2B5EF4-FFF2-40B4-BE49-F238E27FC236}">
                <a16:creationId xmlns:a16="http://schemas.microsoft.com/office/drawing/2014/main" id="{ACC4E661-C14D-A70B-FEE9-F2ED29BE54D9}"/>
              </a:ext>
            </a:extLst>
          </p:cNvPr>
          <p:cNvGraphicFramePr>
            <a:graphicFrameLocks noGrp="1"/>
          </p:cNvGraphicFramePr>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grpSp>
        <p:nvGrpSpPr>
          <p:cNvPr id="22" name="مجموعة 21">
            <a:extLst>
              <a:ext uri="{FF2B5EF4-FFF2-40B4-BE49-F238E27FC236}">
                <a16:creationId xmlns:a16="http://schemas.microsoft.com/office/drawing/2014/main" id="{44AF7C82-7C58-175D-F56F-296A35CCB91F}"/>
              </a:ext>
            </a:extLst>
          </p:cNvPr>
          <p:cNvGrpSpPr/>
          <p:nvPr/>
        </p:nvGrpSpPr>
        <p:grpSpPr>
          <a:xfrm>
            <a:off x="6863086" y="663685"/>
            <a:ext cx="2633184" cy="664446"/>
            <a:chOff x="6863086" y="663685"/>
            <a:chExt cx="2633184" cy="664446"/>
          </a:xfrm>
        </p:grpSpPr>
        <p:sp>
          <p:nvSpPr>
            <p:cNvPr id="15" name="سهم: خماسي 14">
              <a:extLst>
                <a:ext uri="{FF2B5EF4-FFF2-40B4-BE49-F238E27FC236}">
                  <a16:creationId xmlns:a16="http://schemas.microsoft.com/office/drawing/2014/main" id="{7F37EE40-4C22-FB24-8415-6D1CC1F997A7}"/>
                </a:ext>
              </a:extLst>
            </p:cNvPr>
            <p:cNvSpPr/>
            <p:nvPr/>
          </p:nvSpPr>
          <p:spPr>
            <a:xfrm flipH="1">
              <a:off x="6863086" y="663685"/>
              <a:ext cx="2588368" cy="664446"/>
            </a:xfrm>
            <a:custGeom>
              <a:avLst/>
              <a:gdLst>
                <a:gd name="connsiteX0" fmla="*/ 0 w 2588368"/>
                <a:gd name="connsiteY0" fmla="*/ 0 h 664446"/>
                <a:gd name="connsiteX1" fmla="*/ 518913 w 2588368"/>
                <a:gd name="connsiteY1" fmla="*/ 0 h 664446"/>
                <a:gd name="connsiteX2" fmla="*/ 1060388 w 2588368"/>
                <a:gd name="connsiteY2" fmla="*/ 0 h 664446"/>
                <a:gd name="connsiteX3" fmla="*/ 1624424 w 2588368"/>
                <a:gd name="connsiteY3" fmla="*/ 0 h 664446"/>
                <a:gd name="connsiteX4" fmla="*/ 2256145 w 2588368"/>
                <a:gd name="connsiteY4" fmla="*/ 0 h 664446"/>
                <a:gd name="connsiteX5" fmla="*/ 2588368 w 2588368"/>
                <a:gd name="connsiteY5" fmla="*/ 332223 h 664446"/>
                <a:gd name="connsiteX6" fmla="*/ 2256145 w 2588368"/>
                <a:gd name="connsiteY6" fmla="*/ 664446 h 664446"/>
                <a:gd name="connsiteX7" fmla="*/ 1759793 w 2588368"/>
                <a:gd name="connsiteY7" fmla="*/ 664446 h 664446"/>
                <a:gd name="connsiteX8" fmla="*/ 1173195 w 2588368"/>
                <a:gd name="connsiteY8" fmla="*/ 664446 h 664446"/>
                <a:gd name="connsiteX9" fmla="*/ 654282 w 2588368"/>
                <a:gd name="connsiteY9" fmla="*/ 664446 h 664446"/>
                <a:gd name="connsiteX10" fmla="*/ 0 w 2588368"/>
                <a:gd name="connsiteY10" fmla="*/ 664446 h 664446"/>
                <a:gd name="connsiteX11" fmla="*/ 0 w 2588368"/>
                <a:gd name="connsiteY11" fmla="*/ 0 h 66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8368" h="664446" fill="none" extrusionOk="0">
                  <a:moveTo>
                    <a:pt x="0" y="0"/>
                  </a:moveTo>
                  <a:cubicBezTo>
                    <a:pt x="143220" y="25746"/>
                    <a:pt x="372932" y="10596"/>
                    <a:pt x="518913" y="0"/>
                  </a:cubicBezTo>
                  <a:cubicBezTo>
                    <a:pt x="664894" y="-10596"/>
                    <a:pt x="864069" y="9951"/>
                    <a:pt x="1060388" y="0"/>
                  </a:cubicBezTo>
                  <a:cubicBezTo>
                    <a:pt x="1256708" y="-9951"/>
                    <a:pt x="1470954" y="-2092"/>
                    <a:pt x="1624424" y="0"/>
                  </a:cubicBezTo>
                  <a:cubicBezTo>
                    <a:pt x="1777894" y="2092"/>
                    <a:pt x="1989373" y="2063"/>
                    <a:pt x="2256145" y="0"/>
                  </a:cubicBezTo>
                  <a:cubicBezTo>
                    <a:pt x="2344035" y="101723"/>
                    <a:pt x="2511712" y="223617"/>
                    <a:pt x="2588368" y="332223"/>
                  </a:cubicBezTo>
                  <a:cubicBezTo>
                    <a:pt x="2482480" y="418395"/>
                    <a:pt x="2365436" y="547645"/>
                    <a:pt x="2256145" y="664446"/>
                  </a:cubicBezTo>
                  <a:cubicBezTo>
                    <a:pt x="2037291" y="656159"/>
                    <a:pt x="1988685" y="686584"/>
                    <a:pt x="1759793" y="664446"/>
                  </a:cubicBezTo>
                  <a:cubicBezTo>
                    <a:pt x="1530901" y="642308"/>
                    <a:pt x="1385613" y="677574"/>
                    <a:pt x="1173195" y="664446"/>
                  </a:cubicBezTo>
                  <a:cubicBezTo>
                    <a:pt x="960777" y="651318"/>
                    <a:pt x="761360" y="679129"/>
                    <a:pt x="654282" y="664446"/>
                  </a:cubicBezTo>
                  <a:cubicBezTo>
                    <a:pt x="547204" y="649763"/>
                    <a:pt x="315196" y="639417"/>
                    <a:pt x="0" y="664446"/>
                  </a:cubicBezTo>
                  <a:cubicBezTo>
                    <a:pt x="-21486" y="392354"/>
                    <a:pt x="-11211" y="137130"/>
                    <a:pt x="0" y="0"/>
                  </a:cubicBezTo>
                  <a:close/>
                </a:path>
                <a:path w="2588368" h="664446" stroke="0" extrusionOk="0">
                  <a:moveTo>
                    <a:pt x="0" y="0"/>
                  </a:moveTo>
                  <a:cubicBezTo>
                    <a:pt x="127814" y="6812"/>
                    <a:pt x="335529" y="5019"/>
                    <a:pt x="609159" y="0"/>
                  </a:cubicBezTo>
                  <a:cubicBezTo>
                    <a:pt x="882789" y="-5019"/>
                    <a:pt x="988778" y="9823"/>
                    <a:pt x="1150634" y="0"/>
                  </a:cubicBezTo>
                  <a:cubicBezTo>
                    <a:pt x="1312491" y="-9823"/>
                    <a:pt x="1470741" y="-12889"/>
                    <a:pt x="1737232" y="0"/>
                  </a:cubicBezTo>
                  <a:cubicBezTo>
                    <a:pt x="2003723" y="12889"/>
                    <a:pt x="2109350" y="-20874"/>
                    <a:pt x="2256145" y="0"/>
                  </a:cubicBezTo>
                  <a:cubicBezTo>
                    <a:pt x="2381981" y="100418"/>
                    <a:pt x="2417281" y="189660"/>
                    <a:pt x="2588368" y="332223"/>
                  </a:cubicBezTo>
                  <a:cubicBezTo>
                    <a:pt x="2445343" y="482804"/>
                    <a:pt x="2404777" y="501683"/>
                    <a:pt x="2256145" y="664446"/>
                  </a:cubicBezTo>
                  <a:cubicBezTo>
                    <a:pt x="1962191" y="694122"/>
                    <a:pt x="1776857" y="641955"/>
                    <a:pt x="1646986" y="664446"/>
                  </a:cubicBezTo>
                  <a:cubicBezTo>
                    <a:pt x="1517115" y="686937"/>
                    <a:pt x="1293466" y="651932"/>
                    <a:pt x="1082950" y="664446"/>
                  </a:cubicBezTo>
                  <a:cubicBezTo>
                    <a:pt x="872434" y="676960"/>
                    <a:pt x="539981" y="710301"/>
                    <a:pt x="0" y="664446"/>
                  </a:cubicBezTo>
                  <a:cubicBezTo>
                    <a:pt x="9835" y="502355"/>
                    <a:pt x="-20542" y="270038"/>
                    <a:pt x="0" y="0"/>
                  </a:cubicBezTo>
                  <a:close/>
                </a:path>
              </a:pathLst>
            </a:custGeom>
            <a:solidFill>
              <a:srgbClr val="A095B1"/>
            </a:solidFill>
            <a:ln>
              <a:extLst>
                <a:ext uri="{C807C97D-BFC1-408E-A445-0C87EB9F89A2}">
                  <ask:lineSketchStyleProps xmlns:ask="http://schemas.microsoft.com/office/drawing/2018/sketchyshapes" sd="2165814312">
                    <a:prstGeom prst="homePlat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ربع نص 8">
              <a:extLst>
                <a:ext uri="{FF2B5EF4-FFF2-40B4-BE49-F238E27FC236}">
                  <a16:creationId xmlns:a16="http://schemas.microsoft.com/office/drawing/2014/main" id="{F86CB3C8-AF31-8F57-A27A-126D96AAA064}"/>
                </a:ext>
              </a:extLst>
            </p:cNvPr>
            <p:cNvSpPr txBox="1"/>
            <p:nvPr/>
          </p:nvSpPr>
          <p:spPr>
            <a:xfrm>
              <a:off x="6902243" y="681800"/>
              <a:ext cx="2594027" cy="646331"/>
            </a:xfrm>
            <a:prstGeom prst="rect">
              <a:avLst/>
            </a:prstGeom>
            <a:noFill/>
          </p:spPr>
          <p:txBody>
            <a:bodyPr wrap="square" rtlCol="1">
              <a:spAutoFit/>
            </a:bodyPr>
            <a:lstStyle/>
            <a:p>
              <a:pPr algn="ctr"/>
              <a:r>
                <a:rPr lang="ar-SA" sz="3600"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تحقق من فهمك</a:t>
              </a:r>
            </a:p>
          </p:txBody>
        </p:sp>
      </p:grpSp>
      <p:grpSp>
        <p:nvGrpSpPr>
          <p:cNvPr id="21" name="مجموعة 20">
            <a:extLst>
              <a:ext uri="{FF2B5EF4-FFF2-40B4-BE49-F238E27FC236}">
                <a16:creationId xmlns:a16="http://schemas.microsoft.com/office/drawing/2014/main" id="{D4645D4F-2AA5-55F7-D5BA-955E9F2E5C76}"/>
              </a:ext>
            </a:extLst>
          </p:cNvPr>
          <p:cNvGrpSpPr/>
          <p:nvPr/>
        </p:nvGrpSpPr>
        <p:grpSpPr>
          <a:xfrm>
            <a:off x="9532620" y="5765311"/>
            <a:ext cx="2353811" cy="745103"/>
            <a:chOff x="4616566" y="2967713"/>
            <a:chExt cx="2812256" cy="745103"/>
          </a:xfrm>
        </p:grpSpPr>
        <p:grpSp>
          <p:nvGrpSpPr>
            <p:cNvPr id="20" name="مجموعة 19">
              <a:extLst>
                <a:ext uri="{FF2B5EF4-FFF2-40B4-BE49-F238E27FC236}">
                  <a16:creationId xmlns:a16="http://schemas.microsoft.com/office/drawing/2014/main" id="{866CB2FF-C703-E5CF-6529-CDF5846DEAA3}"/>
                </a:ext>
              </a:extLst>
            </p:cNvPr>
            <p:cNvGrpSpPr/>
            <p:nvPr/>
          </p:nvGrpSpPr>
          <p:grpSpPr>
            <a:xfrm>
              <a:off x="4616566" y="3059430"/>
              <a:ext cx="2812256" cy="646331"/>
              <a:chOff x="4616566" y="3059430"/>
              <a:chExt cx="2812256" cy="646331"/>
            </a:xfrm>
          </p:grpSpPr>
          <p:sp>
            <p:nvSpPr>
              <p:cNvPr id="16" name="مستطيل 15">
                <a:extLst>
                  <a:ext uri="{FF2B5EF4-FFF2-40B4-BE49-F238E27FC236}">
                    <a16:creationId xmlns:a16="http://schemas.microsoft.com/office/drawing/2014/main" id="{DC2143EE-3B76-1DF9-E25E-3AF23F4FC63F}"/>
                  </a:ext>
                </a:extLst>
              </p:cNvPr>
              <p:cNvSpPr/>
              <p:nvPr/>
            </p:nvSpPr>
            <p:spPr>
              <a:xfrm>
                <a:off x="4616566" y="3059430"/>
                <a:ext cx="2812256" cy="646331"/>
              </a:xfrm>
              <a:custGeom>
                <a:avLst/>
                <a:gdLst>
                  <a:gd name="connsiteX0" fmla="*/ 0 w 2812256"/>
                  <a:gd name="connsiteY0" fmla="*/ 0 h 646331"/>
                  <a:gd name="connsiteX1" fmla="*/ 506206 w 2812256"/>
                  <a:gd name="connsiteY1" fmla="*/ 0 h 646331"/>
                  <a:gd name="connsiteX2" fmla="*/ 1040535 w 2812256"/>
                  <a:gd name="connsiteY2" fmla="*/ 0 h 646331"/>
                  <a:gd name="connsiteX3" fmla="*/ 1602986 w 2812256"/>
                  <a:gd name="connsiteY3" fmla="*/ 0 h 646331"/>
                  <a:gd name="connsiteX4" fmla="*/ 2193560 w 2812256"/>
                  <a:gd name="connsiteY4" fmla="*/ 0 h 646331"/>
                  <a:gd name="connsiteX5" fmla="*/ 2812256 w 2812256"/>
                  <a:gd name="connsiteY5" fmla="*/ 0 h 646331"/>
                  <a:gd name="connsiteX6" fmla="*/ 2812256 w 2812256"/>
                  <a:gd name="connsiteY6" fmla="*/ 646331 h 646331"/>
                  <a:gd name="connsiteX7" fmla="*/ 2221682 w 2812256"/>
                  <a:gd name="connsiteY7" fmla="*/ 646331 h 646331"/>
                  <a:gd name="connsiteX8" fmla="*/ 1743599 w 2812256"/>
                  <a:gd name="connsiteY8" fmla="*/ 646331 h 646331"/>
                  <a:gd name="connsiteX9" fmla="*/ 1209270 w 2812256"/>
                  <a:gd name="connsiteY9" fmla="*/ 646331 h 646331"/>
                  <a:gd name="connsiteX10" fmla="*/ 590574 w 2812256"/>
                  <a:gd name="connsiteY10" fmla="*/ 646331 h 646331"/>
                  <a:gd name="connsiteX11" fmla="*/ 0 w 2812256"/>
                  <a:gd name="connsiteY11" fmla="*/ 646331 h 646331"/>
                  <a:gd name="connsiteX12" fmla="*/ 0 w 2812256"/>
                  <a:gd name="connsiteY12"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2256" h="646331" fill="none" extrusionOk="0">
                    <a:moveTo>
                      <a:pt x="0" y="0"/>
                    </a:moveTo>
                    <a:cubicBezTo>
                      <a:pt x="237957" y="-10337"/>
                      <a:pt x="263772" y="-17829"/>
                      <a:pt x="506206" y="0"/>
                    </a:cubicBezTo>
                    <a:cubicBezTo>
                      <a:pt x="748640" y="17829"/>
                      <a:pt x="872989" y="-11726"/>
                      <a:pt x="1040535" y="0"/>
                    </a:cubicBezTo>
                    <a:cubicBezTo>
                      <a:pt x="1208081" y="11726"/>
                      <a:pt x="1490337" y="15559"/>
                      <a:pt x="1602986" y="0"/>
                    </a:cubicBezTo>
                    <a:cubicBezTo>
                      <a:pt x="1715635" y="-15559"/>
                      <a:pt x="2027538" y="-2286"/>
                      <a:pt x="2193560" y="0"/>
                    </a:cubicBezTo>
                    <a:cubicBezTo>
                      <a:pt x="2359582" y="2286"/>
                      <a:pt x="2537214" y="-2701"/>
                      <a:pt x="2812256" y="0"/>
                    </a:cubicBezTo>
                    <a:cubicBezTo>
                      <a:pt x="2797767" y="140759"/>
                      <a:pt x="2840291" y="393888"/>
                      <a:pt x="2812256" y="646331"/>
                    </a:cubicBezTo>
                    <a:cubicBezTo>
                      <a:pt x="2535561" y="653720"/>
                      <a:pt x="2507157" y="663027"/>
                      <a:pt x="2221682" y="646331"/>
                    </a:cubicBezTo>
                    <a:cubicBezTo>
                      <a:pt x="1936207" y="629635"/>
                      <a:pt x="1920925" y="648565"/>
                      <a:pt x="1743599" y="646331"/>
                    </a:cubicBezTo>
                    <a:cubicBezTo>
                      <a:pt x="1566273" y="644097"/>
                      <a:pt x="1343493" y="646878"/>
                      <a:pt x="1209270" y="646331"/>
                    </a:cubicBezTo>
                    <a:cubicBezTo>
                      <a:pt x="1075047" y="645784"/>
                      <a:pt x="763985" y="624596"/>
                      <a:pt x="590574" y="646331"/>
                    </a:cubicBezTo>
                    <a:cubicBezTo>
                      <a:pt x="417163" y="668066"/>
                      <a:pt x="202701" y="662893"/>
                      <a:pt x="0" y="646331"/>
                    </a:cubicBezTo>
                    <a:cubicBezTo>
                      <a:pt x="30206" y="388237"/>
                      <a:pt x="-12626" y="306541"/>
                      <a:pt x="0" y="0"/>
                    </a:cubicBezTo>
                    <a:close/>
                  </a:path>
                  <a:path w="2812256" h="646331" stroke="0" extrusionOk="0">
                    <a:moveTo>
                      <a:pt x="0" y="0"/>
                    </a:moveTo>
                    <a:cubicBezTo>
                      <a:pt x="237906" y="-19317"/>
                      <a:pt x="321860" y="5878"/>
                      <a:pt x="534329" y="0"/>
                    </a:cubicBezTo>
                    <a:cubicBezTo>
                      <a:pt x="746798" y="-5878"/>
                      <a:pt x="923230" y="25828"/>
                      <a:pt x="1068657" y="0"/>
                    </a:cubicBezTo>
                    <a:cubicBezTo>
                      <a:pt x="1214084" y="-25828"/>
                      <a:pt x="1499737" y="23671"/>
                      <a:pt x="1631108" y="0"/>
                    </a:cubicBezTo>
                    <a:cubicBezTo>
                      <a:pt x="1762479" y="-23671"/>
                      <a:pt x="1990936" y="11549"/>
                      <a:pt x="2221682" y="0"/>
                    </a:cubicBezTo>
                    <a:cubicBezTo>
                      <a:pt x="2452428" y="-11549"/>
                      <a:pt x="2648153" y="-13535"/>
                      <a:pt x="2812256" y="0"/>
                    </a:cubicBezTo>
                    <a:cubicBezTo>
                      <a:pt x="2814159" y="154957"/>
                      <a:pt x="2835014" y="452012"/>
                      <a:pt x="2812256" y="646331"/>
                    </a:cubicBezTo>
                    <a:cubicBezTo>
                      <a:pt x="2557528" y="618910"/>
                      <a:pt x="2469860" y="657340"/>
                      <a:pt x="2249805" y="646331"/>
                    </a:cubicBezTo>
                    <a:cubicBezTo>
                      <a:pt x="2029750" y="635322"/>
                      <a:pt x="1886369" y="660164"/>
                      <a:pt x="1743599" y="646331"/>
                    </a:cubicBezTo>
                    <a:cubicBezTo>
                      <a:pt x="1600829" y="632498"/>
                      <a:pt x="1408080" y="672938"/>
                      <a:pt x="1181148" y="646331"/>
                    </a:cubicBezTo>
                    <a:cubicBezTo>
                      <a:pt x="954216" y="619724"/>
                      <a:pt x="863896" y="666329"/>
                      <a:pt x="674941" y="646331"/>
                    </a:cubicBezTo>
                    <a:cubicBezTo>
                      <a:pt x="485986" y="626333"/>
                      <a:pt x="288387" y="664778"/>
                      <a:pt x="0" y="646331"/>
                    </a:cubicBezTo>
                    <a:cubicBezTo>
                      <a:pt x="30436" y="494010"/>
                      <a:pt x="1133" y="151748"/>
                      <a:pt x="0" y="0"/>
                    </a:cubicBezTo>
                    <a:close/>
                  </a:path>
                </a:pathLst>
              </a:custGeom>
              <a:solidFill>
                <a:srgbClr val="FDE9D7"/>
              </a:solidFill>
              <a:ln>
                <a:extLst>
                  <a:ext uri="{C807C97D-BFC1-408E-A445-0C87EB9F89A2}">
                    <ask:lineSketchStyleProps xmlns:ask="http://schemas.microsoft.com/office/drawing/2018/sketchyshapes" sd="41680947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مستطيل 16">
                <a:extLst>
                  <a:ext uri="{FF2B5EF4-FFF2-40B4-BE49-F238E27FC236}">
                    <a16:creationId xmlns:a16="http://schemas.microsoft.com/office/drawing/2014/main" id="{84DB25F4-2190-E372-ADF5-AB0C9D734ED5}"/>
                  </a:ext>
                </a:extLst>
              </p:cNvPr>
              <p:cNvSpPr/>
              <p:nvPr/>
            </p:nvSpPr>
            <p:spPr>
              <a:xfrm>
                <a:off x="5269230" y="3059430"/>
                <a:ext cx="2159592" cy="646331"/>
              </a:xfrm>
              <a:custGeom>
                <a:avLst/>
                <a:gdLst>
                  <a:gd name="connsiteX0" fmla="*/ 0 w 2159592"/>
                  <a:gd name="connsiteY0" fmla="*/ 0 h 646331"/>
                  <a:gd name="connsiteX1" fmla="*/ 518302 w 2159592"/>
                  <a:gd name="connsiteY1" fmla="*/ 0 h 646331"/>
                  <a:gd name="connsiteX2" fmla="*/ 993412 w 2159592"/>
                  <a:gd name="connsiteY2" fmla="*/ 0 h 646331"/>
                  <a:gd name="connsiteX3" fmla="*/ 1576502 w 2159592"/>
                  <a:gd name="connsiteY3" fmla="*/ 0 h 646331"/>
                  <a:gd name="connsiteX4" fmla="*/ 2159592 w 2159592"/>
                  <a:gd name="connsiteY4" fmla="*/ 0 h 646331"/>
                  <a:gd name="connsiteX5" fmla="*/ 2159592 w 2159592"/>
                  <a:gd name="connsiteY5" fmla="*/ 646331 h 646331"/>
                  <a:gd name="connsiteX6" fmla="*/ 1576502 w 2159592"/>
                  <a:gd name="connsiteY6" fmla="*/ 646331 h 646331"/>
                  <a:gd name="connsiteX7" fmla="*/ 1015008 w 2159592"/>
                  <a:gd name="connsiteY7" fmla="*/ 646331 h 646331"/>
                  <a:gd name="connsiteX8" fmla="*/ 496706 w 2159592"/>
                  <a:gd name="connsiteY8" fmla="*/ 646331 h 646331"/>
                  <a:gd name="connsiteX9" fmla="*/ 0 w 2159592"/>
                  <a:gd name="connsiteY9" fmla="*/ 646331 h 646331"/>
                  <a:gd name="connsiteX10" fmla="*/ 0 w 2159592"/>
                  <a:gd name="connsiteY10"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9592" h="646331" fill="none" extrusionOk="0">
                    <a:moveTo>
                      <a:pt x="0" y="0"/>
                    </a:moveTo>
                    <a:cubicBezTo>
                      <a:pt x="119302" y="-1256"/>
                      <a:pt x="315448" y="10225"/>
                      <a:pt x="518302" y="0"/>
                    </a:cubicBezTo>
                    <a:cubicBezTo>
                      <a:pt x="721156" y="-10225"/>
                      <a:pt x="781716" y="-21282"/>
                      <a:pt x="993412" y="0"/>
                    </a:cubicBezTo>
                    <a:cubicBezTo>
                      <a:pt x="1205108" y="21282"/>
                      <a:pt x="1388383" y="-17308"/>
                      <a:pt x="1576502" y="0"/>
                    </a:cubicBezTo>
                    <a:cubicBezTo>
                      <a:pt x="1764621" y="17308"/>
                      <a:pt x="1951410" y="13677"/>
                      <a:pt x="2159592" y="0"/>
                    </a:cubicBezTo>
                    <a:cubicBezTo>
                      <a:pt x="2160105" y="154472"/>
                      <a:pt x="2191369" y="453970"/>
                      <a:pt x="2159592" y="646331"/>
                    </a:cubicBezTo>
                    <a:cubicBezTo>
                      <a:pt x="2022325" y="637994"/>
                      <a:pt x="1718451" y="654088"/>
                      <a:pt x="1576502" y="646331"/>
                    </a:cubicBezTo>
                    <a:cubicBezTo>
                      <a:pt x="1434553" y="638575"/>
                      <a:pt x="1178746" y="627573"/>
                      <a:pt x="1015008" y="646331"/>
                    </a:cubicBezTo>
                    <a:cubicBezTo>
                      <a:pt x="851270" y="665089"/>
                      <a:pt x="702580" y="657132"/>
                      <a:pt x="496706" y="646331"/>
                    </a:cubicBezTo>
                    <a:cubicBezTo>
                      <a:pt x="290832" y="635530"/>
                      <a:pt x="228307" y="667926"/>
                      <a:pt x="0" y="646331"/>
                    </a:cubicBezTo>
                    <a:cubicBezTo>
                      <a:pt x="8699" y="357588"/>
                      <a:pt x="17670" y="208611"/>
                      <a:pt x="0" y="0"/>
                    </a:cubicBezTo>
                    <a:close/>
                  </a:path>
                  <a:path w="2159592" h="646331" stroke="0" extrusionOk="0">
                    <a:moveTo>
                      <a:pt x="0" y="0"/>
                    </a:moveTo>
                    <a:cubicBezTo>
                      <a:pt x="184329" y="19330"/>
                      <a:pt x="413110" y="-20914"/>
                      <a:pt x="518302" y="0"/>
                    </a:cubicBezTo>
                    <a:cubicBezTo>
                      <a:pt x="623494" y="20914"/>
                      <a:pt x="833434" y="16629"/>
                      <a:pt x="1101392" y="0"/>
                    </a:cubicBezTo>
                    <a:cubicBezTo>
                      <a:pt x="1369350" y="-16629"/>
                      <a:pt x="1540577" y="-25960"/>
                      <a:pt x="1662886" y="0"/>
                    </a:cubicBezTo>
                    <a:cubicBezTo>
                      <a:pt x="1785195" y="25960"/>
                      <a:pt x="2060112" y="2289"/>
                      <a:pt x="2159592" y="0"/>
                    </a:cubicBezTo>
                    <a:cubicBezTo>
                      <a:pt x="2165370" y="248253"/>
                      <a:pt x="2176603" y="431615"/>
                      <a:pt x="2159592" y="646331"/>
                    </a:cubicBezTo>
                    <a:cubicBezTo>
                      <a:pt x="1965496" y="645209"/>
                      <a:pt x="1872393" y="641199"/>
                      <a:pt x="1641290" y="646331"/>
                    </a:cubicBezTo>
                    <a:cubicBezTo>
                      <a:pt x="1410187" y="651463"/>
                      <a:pt x="1230814" y="643425"/>
                      <a:pt x="1079796" y="646331"/>
                    </a:cubicBezTo>
                    <a:cubicBezTo>
                      <a:pt x="928778" y="649237"/>
                      <a:pt x="706994" y="664940"/>
                      <a:pt x="539898" y="646331"/>
                    </a:cubicBezTo>
                    <a:cubicBezTo>
                      <a:pt x="372802" y="627722"/>
                      <a:pt x="248456" y="631190"/>
                      <a:pt x="0" y="646331"/>
                    </a:cubicBezTo>
                    <a:cubicBezTo>
                      <a:pt x="3427" y="418777"/>
                      <a:pt x="14218" y="171321"/>
                      <a:pt x="0" y="0"/>
                    </a:cubicBezTo>
                    <a:close/>
                  </a:path>
                </a:pathLst>
              </a:custGeom>
              <a:solidFill>
                <a:srgbClr val="E2EAFE"/>
              </a:solidFill>
              <a:ln>
                <a:extLst>
                  <a:ext uri="{C807C97D-BFC1-408E-A445-0C87EB9F89A2}">
                    <ask:lineSketchStyleProps xmlns:ask="http://schemas.microsoft.com/office/drawing/2018/sketchyshapes" sd="41720830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14" name="مربع نص 13">
              <a:extLst>
                <a:ext uri="{FF2B5EF4-FFF2-40B4-BE49-F238E27FC236}">
                  <a16:creationId xmlns:a16="http://schemas.microsoft.com/office/drawing/2014/main" id="{468C0A75-5AFB-CEA7-2E53-533B0B43DB4E}"/>
                </a:ext>
              </a:extLst>
            </p:cNvPr>
            <p:cNvSpPr txBox="1"/>
            <p:nvPr/>
          </p:nvSpPr>
          <p:spPr>
            <a:xfrm>
              <a:off x="5399423" y="3066485"/>
              <a:ext cx="1852788" cy="646331"/>
            </a:xfrm>
            <a:prstGeom prst="rect">
              <a:avLst/>
            </a:prstGeom>
            <a:noFill/>
          </p:spPr>
          <p:txBody>
            <a:bodyPr wrap="square" rtlCol="1">
              <a:spAutoFit/>
            </a:bodyPr>
            <a:lstStyle/>
            <a:p>
              <a:pPr algn="ctr"/>
              <a:r>
                <a:rPr lang="ar-SA" sz="3600" dirty="0">
                  <a:latin typeface="Sakkal Majalla" panose="02000000000000000000" pitchFamily="2" charset="-78"/>
                  <a:cs typeface="Sakkal Majalla" panose="02000000000000000000" pitchFamily="2" charset="-78"/>
                </a:rPr>
                <a:t>تعلم فردي</a:t>
              </a:r>
            </a:p>
          </p:txBody>
        </p:sp>
        <p:pic>
          <p:nvPicPr>
            <p:cNvPr id="12" name="صورة 11">
              <a:extLst>
                <a:ext uri="{FF2B5EF4-FFF2-40B4-BE49-F238E27FC236}">
                  <a16:creationId xmlns:a16="http://schemas.microsoft.com/office/drawing/2014/main" id="{1BBC7F2F-4A99-49DD-8864-15EA6FFD8E36}"/>
                </a:ext>
              </a:extLst>
            </p:cNvPr>
            <p:cNvPicPr>
              <a:picLocks noChangeAspect="1"/>
            </p:cNvPicPr>
            <p:nvPr/>
          </p:nvPicPr>
          <p:blipFill>
            <a:blip r:embed="rId3">
              <a:clrChange>
                <a:clrFrom>
                  <a:srgbClr val="F7F7F7"/>
                </a:clrFrom>
                <a:clrTo>
                  <a:srgbClr val="F7F7F7">
                    <a:alpha val="0"/>
                  </a:srgbClr>
                </a:clrTo>
              </a:clrChange>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4643325" y="2967713"/>
              <a:ext cx="658316" cy="714422"/>
            </a:xfrm>
            <a:prstGeom prst="rect">
              <a:avLst/>
            </a:prstGeom>
          </p:spPr>
        </p:pic>
      </p:grpSp>
      <p:pic>
        <p:nvPicPr>
          <p:cNvPr id="24" name="صورة 23">
            <a:extLst>
              <a:ext uri="{FF2B5EF4-FFF2-40B4-BE49-F238E27FC236}">
                <a16:creationId xmlns:a16="http://schemas.microsoft.com/office/drawing/2014/main" id="{CC860F45-CFA4-1D80-8F03-7F8848AD1AA6}"/>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25" name="مربع نص 24">
            <a:extLst>
              <a:ext uri="{FF2B5EF4-FFF2-40B4-BE49-F238E27FC236}">
                <a16:creationId xmlns:a16="http://schemas.microsoft.com/office/drawing/2014/main" id="{080743F4-4786-7F29-FA6D-47D1D19EEE99}"/>
              </a:ext>
            </a:extLst>
          </p:cNvPr>
          <p:cNvSpPr txBox="1"/>
          <p:nvPr/>
        </p:nvSpPr>
        <p:spPr>
          <a:xfrm>
            <a:off x="-93195" y="625356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pic>
        <p:nvPicPr>
          <p:cNvPr id="6" name="صورة 5">
            <a:extLst>
              <a:ext uri="{FF2B5EF4-FFF2-40B4-BE49-F238E27FC236}">
                <a16:creationId xmlns:a16="http://schemas.microsoft.com/office/drawing/2014/main" id="{7033443B-B20B-6B74-F060-F0C382E982BF}"/>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221039" y="1315858"/>
            <a:ext cx="8215751" cy="1506780"/>
          </a:xfrm>
          <a:prstGeom prst="rect">
            <a:avLst/>
          </a:prstGeom>
        </p:spPr>
      </p:pic>
      <p:sp>
        <p:nvSpPr>
          <p:cNvPr id="8" name="مربع نص 7">
            <a:extLst>
              <a:ext uri="{FF2B5EF4-FFF2-40B4-BE49-F238E27FC236}">
                <a16:creationId xmlns:a16="http://schemas.microsoft.com/office/drawing/2014/main" id="{3C5D7680-D262-75D8-C8FC-11D6AA38FF84}"/>
              </a:ext>
            </a:extLst>
          </p:cNvPr>
          <p:cNvSpPr txBox="1"/>
          <p:nvPr/>
        </p:nvSpPr>
        <p:spPr>
          <a:xfrm>
            <a:off x="9494304" y="579259"/>
            <a:ext cx="2530421" cy="1569660"/>
          </a:xfrm>
          <a:prstGeom prst="rect">
            <a:avLst/>
          </a:prstGeom>
          <a:noFill/>
        </p:spPr>
        <p:txBody>
          <a:bodyPr wrap="square" rtlCol="1">
            <a:spAutoFit/>
          </a:bodyPr>
          <a:lstStyle/>
          <a:p>
            <a:pPr lvl="0" algn="ctr">
              <a:defRPr/>
            </a:pPr>
            <a:r>
              <a:rPr lang="ar-SA" sz="24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400" dirty="0">
                <a:solidFill>
                  <a:schemeClr val="tx2">
                    <a:lumMod val="75000"/>
                    <a:lumOff val="25000"/>
                  </a:schemeClr>
                </a:solidFill>
                <a:latin typeface="Sakkal Majalla" panose="02000000000000000000" pitchFamily="2" charset="-78"/>
                <a:cs typeface="Sakkal Majalla" panose="02000000000000000000" pitchFamily="2" charset="-78"/>
              </a:rPr>
              <a:t>القيم القصوى ومتوسط معدل التغير</a:t>
            </a:r>
          </a:p>
          <a:p>
            <a:pPr lvl="0" algn="ctr">
              <a:defRPr/>
            </a:pPr>
            <a:r>
              <a:rPr lang="ar-SA" sz="2400" b="1" dirty="0">
                <a:solidFill>
                  <a:schemeClr val="tx2">
                    <a:lumMod val="75000"/>
                    <a:lumOff val="25000"/>
                  </a:schemeClr>
                </a:solidFill>
                <a:latin typeface="Sakkal Majalla" panose="02000000000000000000" pitchFamily="2" charset="-78"/>
                <a:cs typeface="Sakkal Majalla" panose="02000000000000000000" pitchFamily="2" charset="-78"/>
              </a:rPr>
              <a:t>1447/03/29</a:t>
            </a:r>
          </a:p>
        </p:txBody>
      </p:sp>
      <p:sp>
        <p:nvSpPr>
          <p:cNvPr id="10" name="مربع نص 9">
            <a:extLst>
              <a:ext uri="{FF2B5EF4-FFF2-40B4-BE49-F238E27FC236}">
                <a16:creationId xmlns:a16="http://schemas.microsoft.com/office/drawing/2014/main" id="{21234E65-3276-1DC2-570D-24B4B13C3476}"/>
              </a:ext>
            </a:extLst>
          </p:cNvPr>
          <p:cNvSpPr txBox="1"/>
          <p:nvPr/>
        </p:nvSpPr>
        <p:spPr>
          <a:xfrm>
            <a:off x="9401730" y="4591824"/>
            <a:ext cx="2530421" cy="707886"/>
          </a:xfrm>
          <a:prstGeom prst="rect">
            <a:avLst/>
          </a:prstGeom>
          <a:noFill/>
        </p:spPr>
        <p:txBody>
          <a:bodyPr wrap="square" rtlCol="1">
            <a:spAutoFit/>
          </a:bodyPr>
          <a:lstStyle/>
          <a:p>
            <a:r>
              <a:rPr lang="ar-SA" sz="20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endParaRPr lang="ar-SA" sz="2000" dirty="0">
              <a:solidFill>
                <a:srgbClr val="7030A0"/>
              </a:solidFill>
              <a:latin typeface="Sakkal Majalla" panose="02000000000000000000" pitchFamily="2" charset="-78"/>
              <a:cs typeface="Sakkal Majalla" panose="02000000000000000000" pitchFamily="2" charset="-78"/>
            </a:endParaRPr>
          </a:p>
          <a:p>
            <a:pPr marL="285750" indent="-285750">
              <a:buFont typeface="Wingdings" panose="05000000000000000000" pitchFamily="2" charset="2"/>
              <a:buChar char="Ø"/>
            </a:pPr>
            <a:r>
              <a:rPr lang="ar-SA" sz="2000" dirty="0">
                <a:solidFill>
                  <a:srgbClr val="7030A0"/>
                </a:solidFill>
                <a:latin typeface="Sakkal Majalla" panose="02000000000000000000" pitchFamily="2" charset="-78"/>
                <a:cs typeface="Sakkal Majalla" panose="02000000000000000000" pitchFamily="2" charset="-78"/>
              </a:rPr>
              <a:t>إيجاد السرعة المتوسطة.</a:t>
            </a:r>
          </a:p>
        </p:txBody>
      </p:sp>
      <p:pic>
        <p:nvPicPr>
          <p:cNvPr id="11" name="صورة 10">
            <a:extLst>
              <a:ext uri="{FF2B5EF4-FFF2-40B4-BE49-F238E27FC236}">
                <a16:creationId xmlns:a16="http://schemas.microsoft.com/office/drawing/2014/main" id="{FC370625-D02F-62A6-7277-71BDDD35D837}"/>
              </a:ext>
            </a:extLst>
          </p:cNvPr>
          <p:cNvPicPr>
            <a:picLocks noChangeAspect="1"/>
          </p:cNvPicPr>
          <p:nvPr/>
        </p:nvPicPr>
        <p:blipFill>
          <a:blip r:embed="rId7">
            <a:clrChange>
              <a:clrFrom>
                <a:srgbClr val="FFFDEB"/>
              </a:clrFrom>
              <a:clrTo>
                <a:srgbClr val="FFFDEB">
                  <a:alpha val="0"/>
                </a:srgbClr>
              </a:clrTo>
            </a:clrChange>
          </a:blip>
          <a:srcRect t="29515"/>
          <a:stretch>
            <a:fillRect/>
          </a:stretch>
        </p:blipFill>
        <p:spPr>
          <a:xfrm>
            <a:off x="9606826" y="2035769"/>
            <a:ext cx="2120227" cy="2621466"/>
          </a:xfrm>
          <a:prstGeom prst="rect">
            <a:avLst/>
          </a:prstGeom>
        </p:spPr>
      </p:pic>
    </p:spTree>
    <p:extLst>
      <p:ext uri="{BB962C8B-B14F-4D97-AF65-F5344CB8AC3E}">
        <p14:creationId xmlns:p14="http://schemas.microsoft.com/office/powerpoint/2010/main" val="3949201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DB40E-AC77-70C7-2DC3-D4DED4676500}"/>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880724FD-9EC8-3753-C110-C884CF0E37E7}"/>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EF92D9E4-55EA-093C-0C78-47696B85B0F8}"/>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3852239D-FB7F-C45F-D1D0-B0C383A4BA41}"/>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54BF556B-4156-8EDE-A012-3D16DF58C934}"/>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794C7882-B10D-55E3-F513-F59BF4E0C4BD}"/>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B62C05D3-13C9-0E8F-111F-0D965036383B}"/>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30" name="سهم: بشكل رتبة عسكرية 29">
            <a:extLst>
              <a:ext uri="{FF2B5EF4-FFF2-40B4-BE49-F238E27FC236}">
                <a16:creationId xmlns:a16="http://schemas.microsoft.com/office/drawing/2014/main" id="{07A7EF0A-3F70-EFB6-3FBF-91450CC49E4E}"/>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9" name="سهم: بشكل رتبة عسكرية 28">
            <a:extLst>
              <a:ext uri="{FF2B5EF4-FFF2-40B4-BE49-F238E27FC236}">
                <a16:creationId xmlns:a16="http://schemas.microsoft.com/office/drawing/2014/main" id="{9B723C99-5522-0171-26B7-7279F115609A}"/>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23C3FDC7-2ACF-8CA0-6B89-7B5B3C45F874}"/>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54" name="مربع نص 53">
            <a:extLst>
              <a:ext uri="{FF2B5EF4-FFF2-40B4-BE49-F238E27FC236}">
                <a16:creationId xmlns:a16="http://schemas.microsoft.com/office/drawing/2014/main" id="{D1F5B43D-9729-8C59-9D0E-55254BD8AA62}"/>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sp>
        <p:nvSpPr>
          <p:cNvPr id="26" name="مستطيل 25">
            <a:extLst>
              <a:ext uri="{FF2B5EF4-FFF2-40B4-BE49-F238E27FC236}">
                <a16:creationId xmlns:a16="http://schemas.microsoft.com/office/drawing/2014/main" id="{348BA639-361C-322E-E4EB-198BE4E3926D}"/>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بشكل رتبة عسكرية 6">
            <a:extLst>
              <a:ext uri="{FF2B5EF4-FFF2-40B4-BE49-F238E27FC236}">
                <a16:creationId xmlns:a16="http://schemas.microsoft.com/office/drawing/2014/main" id="{D29F8E3A-25EE-6B63-434A-5E50DDAC41A6}"/>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63950F2E-689B-D01E-8AA8-3FD2914EE014}"/>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8" name="سهم: بشكل رتبة عسكرية 27">
            <a:extLst>
              <a:ext uri="{FF2B5EF4-FFF2-40B4-BE49-F238E27FC236}">
                <a16:creationId xmlns:a16="http://schemas.microsoft.com/office/drawing/2014/main" id="{413B0E2C-834F-5C1E-27B5-F5C228FDD42E}"/>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BA75688F-AD33-02A1-F035-8F1FCFF7140A}"/>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graphicFrame>
        <p:nvGraphicFramePr>
          <p:cNvPr id="4" name="جدول 3">
            <a:extLst>
              <a:ext uri="{FF2B5EF4-FFF2-40B4-BE49-F238E27FC236}">
                <a16:creationId xmlns:a16="http://schemas.microsoft.com/office/drawing/2014/main" id="{DFAAB550-D6AC-2B65-F112-091CB9036F39}"/>
              </a:ext>
            </a:extLst>
          </p:cNvPr>
          <p:cNvGraphicFramePr>
            <a:graphicFrameLocks noGrp="1"/>
          </p:cNvGraphicFramePr>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grpSp>
        <p:nvGrpSpPr>
          <p:cNvPr id="13" name="مجموعة 12">
            <a:extLst>
              <a:ext uri="{FF2B5EF4-FFF2-40B4-BE49-F238E27FC236}">
                <a16:creationId xmlns:a16="http://schemas.microsoft.com/office/drawing/2014/main" id="{A922E1F8-7251-EAA3-A5FD-670ACE728FB5}"/>
              </a:ext>
            </a:extLst>
          </p:cNvPr>
          <p:cNvGrpSpPr/>
          <p:nvPr/>
        </p:nvGrpSpPr>
        <p:grpSpPr>
          <a:xfrm>
            <a:off x="6863086" y="663685"/>
            <a:ext cx="2633184" cy="664446"/>
            <a:chOff x="6863086" y="663685"/>
            <a:chExt cx="2633184" cy="664446"/>
          </a:xfrm>
        </p:grpSpPr>
        <p:sp>
          <p:nvSpPr>
            <p:cNvPr id="14" name="سهم: خماسي 13">
              <a:extLst>
                <a:ext uri="{FF2B5EF4-FFF2-40B4-BE49-F238E27FC236}">
                  <a16:creationId xmlns:a16="http://schemas.microsoft.com/office/drawing/2014/main" id="{95060606-7A37-5FC1-30A7-E58DF93C44E9}"/>
                </a:ext>
              </a:extLst>
            </p:cNvPr>
            <p:cNvSpPr/>
            <p:nvPr/>
          </p:nvSpPr>
          <p:spPr>
            <a:xfrm flipH="1">
              <a:off x="6863086" y="663685"/>
              <a:ext cx="2588368" cy="664446"/>
            </a:xfrm>
            <a:custGeom>
              <a:avLst/>
              <a:gdLst>
                <a:gd name="connsiteX0" fmla="*/ 0 w 2588368"/>
                <a:gd name="connsiteY0" fmla="*/ 0 h 664446"/>
                <a:gd name="connsiteX1" fmla="*/ 518913 w 2588368"/>
                <a:gd name="connsiteY1" fmla="*/ 0 h 664446"/>
                <a:gd name="connsiteX2" fmla="*/ 1060388 w 2588368"/>
                <a:gd name="connsiteY2" fmla="*/ 0 h 664446"/>
                <a:gd name="connsiteX3" fmla="*/ 1624424 w 2588368"/>
                <a:gd name="connsiteY3" fmla="*/ 0 h 664446"/>
                <a:gd name="connsiteX4" fmla="*/ 2256145 w 2588368"/>
                <a:gd name="connsiteY4" fmla="*/ 0 h 664446"/>
                <a:gd name="connsiteX5" fmla="*/ 2588368 w 2588368"/>
                <a:gd name="connsiteY5" fmla="*/ 332223 h 664446"/>
                <a:gd name="connsiteX6" fmla="*/ 2256145 w 2588368"/>
                <a:gd name="connsiteY6" fmla="*/ 664446 h 664446"/>
                <a:gd name="connsiteX7" fmla="*/ 1759793 w 2588368"/>
                <a:gd name="connsiteY7" fmla="*/ 664446 h 664446"/>
                <a:gd name="connsiteX8" fmla="*/ 1173195 w 2588368"/>
                <a:gd name="connsiteY8" fmla="*/ 664446 h 664446"/>
                <a:gd name="connsiteX9" fmla="*/ 654282 w 2588368"/>
                <a:gd name="connsiteY9" fmla="*/ 664446 h 664446"/>
                <a:gd name="connsiteX10" fmla="*/ 0 w 2588368"/>
                <a:gd name="connsiteY10" fmla="*/ 664446 h 664446"/>
                <a:gd name="connsiteX11" fmla="*/ 0 w 2588368"/>
                <a:gd name="connsiteY11" fmla="*/ 0 h 66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8368" h="664446" fill="none" extrusionOk="0">
                  <a:moveTo>
                    <a:pt x="0" y="0"/>
                  </a:moveTo>
                  <a:cubicBezTo>
                    <a:pt x="143220" y="25746"/>
                    <a:pt x="372932" y="10596"/>
                    <a:pt x="518913" y="0"/>
                  </a:cubicBezTo>
                  <a:cubicBezTo>
                    <a:pt x="664894" y="-10596"/>
                    <a:pt x="864069" y="9951"/>
                    <a:pt x="1060388" y="0"/>
                  </a:cubicBezTo>
                  <a:cubicBezTo>
                    <a:pt x="1256708" y="-9951"/>
                    <a:pt x="1470954" y="-2092"/>
                    <a:pt x="1624424" y="0"/>
                  </a:cubicBezTo>
                  <a:cubicBezTo>
                    <a:pt x="1777894" y="2092"/>
                    <a:pt x="1989373" y="2063"/>
                    <a:pt x="2256145" y="0"/>
                  </a:cubicBezTo>
                  <a:cubicBezTo>
                    <a:pt x="2344035" y="101723"/>
                    <a:pt x="2511712" y="223617"/>
                    <a:pt x="2588368" y="332223"/>
                  </a:cubicBezTo>
                  <a:cubicBezTo>
                    <a:pt x="2482480" y="418395"/>
                    <a:pt x="2365436" y="547645"/>
                    <a:pt x="2256145" y="664446"/>
                  </a:cubicBezTo>
                  <a:cubicBezTo>
                    <a:pt x="2037291" y="656159"/>
                    <a:pt x="1988685" y="686584"/>
                    <a:pt x="1759793" y="664446"/>
                  </a:cubicBezTo>
                  <a:cubicBezTo>
                    <a:pt x="1530901" y="642308"/>
                    <a:pt x="1385613" y="677574"/>
                    <a:pt x="1173195" y="664446"/>
                  </a:cubicBezTo>
                  <a:cubicBezTo>
                    <a:pt x="960777" y="651318"/>
                    <a:pt x="761360" y="679129"/>
                    <a:pt x="654282" y="664446"/>
                  </a:cubicBezTo>
                  <a:cubicBezTo>
                    <a:pt x="547204" y="649763"/>
                    <a:pt x="315196" y="639417"/>
                    <a:pt x="0" y="664446"/>
                  </a:cubicBezTo>
                  <a:cubicBezTo>
                    <a:pt x="-21486" y="392354"/>
                    <a:pt x="-11211" y="137130"/>
                    <a:pt x="0" y="0"/>
                  </a:cubicBezTo>
                  <a:close/>
                </a:path>
                <a:path w="2588368" h="664446" stroke="0" extrusionOk="0">
                  <a:moveTo>
                    <a:pt x="0" y="0"/>
                  </a:moveTo>
                  <a:cubicBezTo>
                    <a:pt x="127814" y="6812"/>
                    <a:pt x="335529" y="5019"/>
                    <a:pt x="609159" y="0"/>
                  </a:cubicBezTo>
                  <a:cubicBezTo>
                    <a:pt x="882789" y="-5019"/>
                    <a:pt x="988778" y="9823"/>
                    <a:pt x="1150634" y="0"/>
                  </a:cubicBezTo>
                  <a:cubicBezTo>
                    <a:pt x="1312491" y="-9823"/>
                    <a:pt x="1470741" y="-12889"/>
                    <a:pt x="1737232" y="0"/>
                  </a:cubicBezTo>
                  <a:cubicBezTo>
                    <a:pt x="2003723" y="12889"/>
                    <a:pt x="2109350" y="-20874"/>
                    <a:pt x="2256145" y="0"/>
                  </a:cubicBezTo>
                  <a:cubicBezTo>
                    <a:pt x="2381981" y="100418"/>
                    <a:pt x="2417281" y="189660"/>
                    <a:pt x="2588368" y="332223"/>
                  </a:cubicBezTo>
                  <a:cubicBezTo>
                    <a:pt x="2445343" y="482804"/>
                    <a:pt x="2404777" y="501683"/>
                    <a:pt x="2256145" y="664446"/>
                  </a:cubicBezTo>
                  <a:cubicBezTo>
                    <a:pt x="1962191" y="694122"/>
                    <a:pt x="1776857" y="641955"/>
                    <a:pt x="1646986" y="664446"/>
                  </a:cubicBezTo>
                  <a:cubicBezTo>
                    <a:pt x="1517115" y="686937"/>
                    <a:pt x="1293466" y="651932"/>
                    <a:pt x="1082950" y="664446"/>
                  </a:cubicBezTo>
                  <a:cubicBezTo>
                    <a:pt x="872434" y="676960"/>
                    <a:pt x="539981" y="710301"/>
                    <a:pt x="0" y="664446"/>
                  </a:cubicBezTo>
                  <a:cubicBezTo>
                    <a:pt x="9835" y="502355"/>
                    <a:pt x="-20542" y="270038"/>
                    <a:pt x="0" y="0"/>
                  </a:cubicBezTo>
                  <a:close/>
                </a:path>
              </a:pathLst>
            </a:custGeom>
            <a:solidFill>
              <a:srgbClr val="FAF9EF"/>
            </a:solidFill>
            <a:ln>
              <a:extLst>
                <a:ext uri="{C807C97D-BFC1-408E-A445-0C87EB9F89A2}">
                  <ask:lineSketchStyleProps xmlns:ask="http://schemas.microsoft.com/office/drawing/2018/sketchyshapes" sd="2165814312">
                    <a:prstGeom prst="homePlat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مربع نص 14">
              <a:extLst>
                <a:ext uri="{FF2B5EF4-FFF2-40B4-BE49-F238E27FC236}">
                  <a16:creationId xmlns:a16="http://schemas.microsoft.com/office/drawing/2014/main" id="{FF8E5F41-BBF9-1D5C-7D0F-9CF5ECB69682}"/>
                </a:ext>
              </a:extLst>
            </p:cNvPr>
            <p:cNvSpPr txBox="1"/>
            <p:nvPr/>
          </p:nvSpPr>
          <p:spPr>
            <a:xfrm>
              <a:off x="6902243" y="681800"/>
              <a:ext cx="2594027" cy="646331"/>
            </a:xfrm>
            <a:prstGeom prst="rect">
              <a:avLst/>
            </a:prstGeom>
            <a:noFill/>
          </p:spPr>
          <p:txBody>
            <a:bodyPr wrap="square" rtlCol="1">
              <a:spAutoFit/>
            </a:bodyPr>
            <a:lstStyle/>
            <a:p>
              <a:pPr algn="ctr"/>
              <a:r>
                <a:rPr lang="ar-SA" sz="3600" dirty="0">
                  <a:latin typeface="Sakkal Majalla" panose="02000000000000000000" pitchFamily="2" charset="-78"/>
                  <a:cs typeface="Sakkal Majalla" panose="02000000000000000000" pitchFamily="2" charset="-78"/>
                </a:rPr>
                <a:t>تـــــــــــــــــــــــــــــــــــــــــــــــــــدرب</a:t>
              </a:r>
            </a:p>
          </p:txBody>
        </p:sp>
      </p:grpSp>
      <p:grpSp>
        <p:nvGrpSpPr>
          <p:cNvPr id="25" name="مجموعة 24">
            <a:extLst>
              <a:ext uri="{FF2B5EF4-FFF2-40B4-BE49-F238E27FC236}">
                <a16:creationId xmlns:a16="http://schemas.microsoft.com/office/drawing/2014/main" id="{97E607CC-3A20-836B-C5C8-D78B92B994B4}"/>
              </a:ext>
            </a:extLst>
          </p:cNvPr>
          <p:cNvGrpSpPr/>
          <p:nvPr/>
        </p:nvGrpSpPr>
        <p:grpSpPr>
          <a:xfrm>
            <a:off x="9532620" y="5781755"/>
            <a:ext cx="2353811" cy="729555"/>
            <a:chOff x="9532620" y="5781755"/>
            <a:chExt cx="2353811" cy="729555"/>
          </a:xfrm>
        </p:grpSpPr>
        <p:grpSp>
          <p:nvGrpSpPr>
            <p:cNvPr id="6" name="مجموعة 5">
              <a:extLst>
                <a:ext uri="{FF2B5EF4-FFF2-40B4-BE49-F238E27FC236}">
                  <a16:creationId xmlns:a16="http://schemas.microsoft.com/office/drawing/2014/main" id="{EAC33572-EB2F-BC46-DCCE-BBCECAAD05A4}"/>
                </a:ext>
              </a:extLst>
            </p:cNvPr>
            <p:cNvGrpSpPr/>
            <p:nvPr/>
          </p:nvGrpSpPr>
          <p:grpSpPr>
            <a:xfrm>
              <a:off x="9532620" y="5857028"/>
              <a:ext cx="2353811" cy="653386"/>
              <a:chOff x="4616566" y="3059430"/>
              <a:chExt cx="2812256" cy="653386"/>
            </a:xfrm>
          </p:grpSpPr>
          <p:grpSp>
            <p:nvGrpSpPr>
              <p:cNvPr id="8" name="مجموعة 7">
                <a:extLst>
                  <a:ext uri="{FF2B5EF4-FFF2-40B4-BE49-F238E27FC236}">
                    <a16:creationId xmlns:a16="http://schemas.microsoft.com/office/drawing/2014/main" id="{FE4D5CD1-AAB8-A0DD-8BC5-F08ECABBCEC3}"/>
                  </a:ext>
                </a:extLst>
              </p:cNvPr>
              <p:cNvGrpSpPr/>
              <p:nvPr/>
            </p:nvGrpSpPr>
            <p:grpSpPr>
              <a:xfrm>
                <a:off x="4616566" y="3059430"/>
                <a:ext cx="2812256" cy="646331"/>
                <a:chOff x="4616566" y="3059430"/>
                <a:chExt cx="2812256" cy="646331"/>
              </a:xfrm>
            </p:grpSpPr>
            <p:sp>
              <p:nvSpPr>
                <p:cNvPr id="11" name="مستطيل 10">
                  <a:extLst>
                    <a:ext uri="{FF2B5EF4-FFF2-40B4-BE49-F238E27FC236}">
                      <a16:creationId xmlns:a16="http://schemas.microsoft.com/office/drawing/2014/main" id="{1063D61B-0C46-4024-8475-426D65BAB658}"/>
                    </a:ext>
                  </a:extLst>
                </p:cNvPr>
                <p:cNvSpPr/>
                <p:nvPr/>
              </p:nvSpPr>
              <p:spPr>
                <a:xfrm>
                  <a:off x="4616566" y="3059430"/>
                  <a:ext cx="2812256" cy="646331"/>
                </a:xfrm>
                <a:custGeom>
                  <a:avLst/>
                  <a:gdLst>
                    <a:gd name="connsiteX0" fmla="*/ 0 w 2812256"/>
                    <a:gd name="connsiteY0" fmla="*/ 0 h 646331"/>
                    <a:gd name="connsiteX1" fmla="*/ 506206 w 2812256"/>
                    <a:gd name="connsiteY1" fmla="*/ 0 h 646331"/>
                    <a:gd name="connsiteX2" fmla="*/ 1040535 w 2812256"/>
                    <a:gd name="connsiteY2" fmla="*/ 0 h 646331"/>
                    <a:gd name="connsiteX3" fmla="*/ 1602986 w 2812256"/>
                    <a:gd name="connsiteY3" fmla="*/ 0 h 646331"/>
                    <a:gd name="connsiteX4" fmla="*/ 2193560 w 2812256"/>
                    <a:gd name="connsiteY4" fmla="*/ 0 h 646331"/>
                    <a:gd name="connsiteX5" fmla="*/ 2812256 w 2812256"/>
                    <a:gd name="connsiteY5" fmla="*/ 0 h 646331"/>
                    <a:gd name="connsiteX6" fmla="*/ 2812256 w 2812256"/>
                    <a:gd name="connsiteY6" fmla="*/ 646331 h 646331"/>
                    <a:gd name="connsiteX7" fmla="*/ 2221682 w 2812256"/>
                    <a:gd name="connsiteY7" fmla="*/ 646331 h 646331"/>
                    <a:gd name="connsiteX8" fmla="*/ 1743599 w 2812256"/>
                    <a:gd name="connsiteY8" fmla="*/ 646331 h 646331"/>
                    <a:gd name="connsiteX9" fmla="*/ 1209270 w 2812256"/>
                    <a:gd name="connsiteY9" fmla="*/ 646331 h 646331"/>
                    <a:gd name="connsiteX10" fmla="*/ 590574 w 2812256"/>
                    <a:gd name="connsiteY10" fmla="*/ 646331 h 646331"/>
                    <a:gd name="connsiteX11" fmla="*/ 0 w 2812256"/>
                    <a:gd name="connsiteY11" fmla="*/ 646331 h 646331"/>
                    <a:gd name="connsiteX12" fmla="*/ 0 w 2812256"/>
                    <a:gd name="connsiteY12"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2256" h="646331" fill="none" extrusionOk="0">
                      <a:moveTo>
                        <a:pt x="0" y="0"/>
                      </a:moveTo>
                      <a:cubicBezTo>
                        <a:pt x="237957" y="-10337"/>
                        <a:pt x="263772" y="-17829"/>
                        <a:pt x="506206" y="0"/>
                      </a:cubicBezTo>
                      <a:cubicBezTo>
                        <a:pt x="748640" y="17829"/>
                        <a:pt x="872989" y="-11726"/>
                        <a:pt x="1040535" y="0"/>
                      </a:cubicBezTo>
                      <a:cubicBezTo>
                        <a:pt x="1208081" y="11726"/>
                        <a:pt x="1490337" y="15559"/>
                        <a:pt x="1602986" y="0"/>
                      </a:cubicBezTo>
                      <a:cubicBezTo>
                        <a:pt x="1715635" y="-15559"/>
                        <a:pt x="2027538" y="-2286"/>
                        <a:pt x="2193560" y="0"/>
                      </a:cubicBezTo>
                      <a:cubicBezTo>
                        <a:pt x="2359582" y="2286"/>
                        <a:pt x="2537214" y="-2701"/>
                        <a:pt x="2812256" y="0"/>
                      </a:cubicBezTo>
                      <a:cubicBezTo>
                        <a:pt x="2797767" y="140759"/>
                        <a:pt x="2840291" y="393888"/>
                        <a:pt x="2812256" y="646331"/>
                      </a:cubicBezTo>
                      <a:cubicBezTo>
                        <a:pt x="2535561" y="653720"/>
                        <a:pt x="2507157" y="663027"/>
                        <a:pt x="2221682" y="646331"/>
                      </a:cubicBezTo>
                      <a:cubicBezTo>
                        <a:pt x="1936207" y="629635"/>
                        <a:pt x="1920925" y="648565"/>
                        <a:pt x="1743599" y="646331"/>
                      </a:cubicBezTo>
                      <a:cubicBezTo>
                        <a:pt x="1566273" y="644097"/>
                        <a:pt x="1343493" y="646878"/>
                        <a:pt x="1209270" y="646331"/>
                      </a:cubicBezTo>
                      <a:cubicBezTo>
                        <a:pt x="1075047" y="645784"/>
                        <a:pt x="763985" y="624596"/>
                        <a:pt x="590574" y="646331"/>
                      </a:cubicBezTo>
                      <a:cubicBezTo>
                        <a:pt x="417163" y="668066"/>
                        <a:pt x="202701" y="662893"/>
                        <a:pt x="0" y="646331"/>
                      </a:cubicBezTo>
                      <a:cubicBezTo>
                        <a:pt x="30206" y="388237"/>
                        <a:pt x="-12626" y="306541"/>
                        <a:pt x="0" y="0"/>
                      </a:cubicBezTo>
                      <a:close/>
                    </a:path>
                    <a:path w="2812256" h="646331" stroke="0" extrusionOk="0">
                      <a:moveTo>
                        <a:pt x="0" y="0"/>
                      </a:moveTo>
                      <a:cubicBezTo>
                        <a:pt x="237906" y="-19317"/>
                        <a:pt x="321860" y="5878"/>
                        <a:pt x="534329" y="0"/>
                      </a:cubicBezTo>
                      <a:cubicBezTo>
                        <a:pt x="746798" y="-5878"/>
                        <a:pt x="923230" y="25828"/>
                        <a:pt x="1068657" y="0"/>
                      </a:cubicBezTo>
                      <a:cubicBezTo>
                        <a:pt x="1214084" y="-25828"/>
                        <a:pt x="1499737" y="23671"/>
                        <a:pt x="1631108" y="0"/>
                      </a:cubicBezTo>
                      <a:cubicBezTo>
                        <a:pt x="1762479" y="-23671"/>
                        <a:pt x="1990936" y="11549"/>
                        <a:pt x="2221682" y="0"/>
                      </a:cubicBezTo>
                      <a:cubicBezTo>
                        <a:pt x="2452428" y="-11549"/>
                        <a:pt x="2648153" y="-13535"/>
                        <a:pt x="2812256" y="0"/>
                      </a:cubicBezTo>
                      <a:cubicBezTo>
                        <a:pt x="2814159" y="154957"/>
                        <a:pt x="2835014" y="452012"/>
                        <a:pt x="2812256" y="646331"/>
                      </a:cubicBezTo>
                      <a:cubicBezTo>
                        <a:pt x="2557528" y="618910"/>
                        <a:pt x="2469860" y="657340"/>
                        <a:pt x="2249805" y="646331"/>
                      </a:cubicBezTo>
                      <a:cubicBezTo>
                        <a:pt x="2029750" y="635322"/>
                        <a:pt x="1886369" y="660164"/>
                        <a:pt x="1743599" y="646331"/>
                      </a:cubicBezTo>
                      <a:cubicBezTo>
                        <a:pt x="1600829" y="632498"/>
                        <a:pt x="1408080" y="672938"/>
                        <a:pt x="1181148" y="646331"/>
                      </a:cubicBezTo>
                      <a:cubicBezTo>
                        <a:pt x="954216" y="619724"/>
                        <a:pt x="863896" y="666329"/>
                        <a:pt x="674941" y="646331"/>
                      </a:cubicBezTo>
                      <a:cubicBezTo>
                        <a:pt x="485986" y="626333"/>
                        <a:pt x="288387" y="664778"/>
                        <a:pt x="0" y="646331"/>
                      </a:cubicBezTo>
                      <a:cubicBezTo>
                        <a:pt x="30436" y="494010"/>
                        <a:pt x="1133" y="151748"/>
                        <a:pt x="0" y="0"/>
                      </a:cubicBezTo>
                      <a:close/>
                    </a:path>
                  </a:pathLst>
                </a:custGeom>
                <a:solidFill>
                  <a:srgbClr val="FAF9EF"/>
                </a:solidFill>
                <a:ln>
                  <a:extLst>
                    <a:ext uri="{C807C97D-BFC1-408E-A445-0C87EB9F89A2}">
                      <ask:lineSketchStyleProps xmlns:ask="http://schemas.microsoft.com/office/drawing/2018/sketchyshapes" sd="41680947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مستطيل 11">
                  <a:extLst>
                    <a:ext uri="{FF2B5EF4-FFF2-40B4-BE49-F238E27FC236}">
                      <a16:creationId xmlns:a16="http://schemas.microsoft.com/office/drawing/2014/main" id="{A6B47489-2014-4A84-6500-FC2DD02644AA}"/>
                    </a:ext>
                  </a:extLst>
                </p:cNvPr>
                <p:cNvSpPr/>
                <p:nvPr/>
              </p:nvSpPr>
              <p:spPr>
                <a:xfrm>
                  <a:off x="5269230" y="3059430"/>
                  <a:ext cx="2159592" cy="646331"/>
                </a:xfrm>
                <a:custGeom>
                  <a:avLst/>
                  <a:gdLst>
                    <a:gd name="connsiteX0" fmla="*/ 0 w 2159592"/>
                    <a:gd name="connsiteY0" fmla="*/ 0 h 646331"/>
                    <a:gd name="connsiteX1" fmla="*/ 518302 w 2159592"/>
                    <a:gd name="connsiteY1" fmla="*/ 0 h 646331"/>
                    <a:gd name="connsiteX2" fmla="*/ 993412 w 2159592"/>
                    <a:gd name="connsiteY2" fmla="*/ 0 h 646331"/>
                    <a:gd name="connsiteX3" fmla="*/ 1576502 w 2159592"/>
                    <a:gd name="connsiteY3" fmla="*/ 0 h 646331"/>
                    <a:gd name="connsiteX4" fmla="*/ 2159592 w 2159592"/>
                    <a:gd name="connsiteY4" fmla="*/ 0 h 646331"/>
                    <a:gd name="connsiteX5" fmla="*/ 2159592 w 2159592"/>
                    <a:gd name="connsiteY5" fmla="*/ 646331 h 646331"/>
                    <a:gd name="connsiteX6" fmla="*/ 1576502 w 2159592"/>
                    <a:gd name="connsiteY6" fmla="*/ 646331 h 646331"/>
                    <a:gd name="connsiteX7" fmla="*/ 1015008 w 2159592"/>
                    <a:gd name="connsiteY7" fmla="*/ 646331 h 646331"/>
                    <a:gd name="connsiteX8" fmla="*/ 496706 w 2159592"/>
                    <a:gd name="connsiteY8" fmla="*/ 646331 h 646331"/>
                    <a:gd name="connsiteX9" fmla="*/ 0 w 2159592"/>
                    <a:gd name="connsiteY9" fmla="*/ 646331 h 646331"/>
                    <a:gd name="connsiteX10" fmla="*/ 0 w 2159592"/>
                    <a:gd name="connsiteY10"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9592" h="646331" fill="none" extrusionOk="0">
                      <a:moveTo>
                        <a:pt x="0" y="0"/>
                      </a:moveTo>
                      <a:cubicBezTo>
                        <a:pt x="119302" y="-1256"/>
                        <a:pt x="315448" y="10225"/>
                        <a:pt x="518302" y="0"/>
                      </a:cubicBezTo>
                      <a:cubicBezTo>
                        <a:pt x="721156" y="-10225"/>
                        <a:pt x="781716" y="-21282"/>
                        <a:pt x="993412" y="0"/>
                      </a:cubicBezTo>
                      <a:cubicBezTo>
                        <a:pt x="1205108" y="21282"/>
                        <a:pt x="1388383" y="-17308"/>
                        <a:pt x="1576502" y="0"/>
                      </a:cubicBezTo>
                      <a:cubicBezTo>
                        <a:pt x="1764621" y="17308"/>
                        <a:pt x="1951410" y="13677"/>
                        <a:pt x="2159592" y="0"/>
                      </a:cubicBezTo>
                      <a:cubicBezTo>
                        <a:pt x="2160105" y="154472"/>
                        <a:pt x="2191369" y="453970"/>
                        <a:pt x="2159592" y="646331"/>
                      </a:cubicBezTo>
                      <a:cubicBezTo>
                        <a:pt x="2022325" y="637994"/>
                        <a:pt x="1718451" y="654088"/>
                        <a:pt x="1576502" y="646331"/>
                      </a:cubicBezTo>
                      <a:cubicBezTo>
                        <a:pt x="1434553" y="638575"/>
                        <a:pt x="1178746" y="627573"/>
                        <a:pt x="1015008" y="646331"/>
                      </a:cubicBezTo>
                      <a:cubicBezTo>
                        <a:pt x="851270" y="665089"/>
                        <a:pt x="702580" y="657132"/>
                        <a:pt x="496706" y="646331"/>
                      </a:cubicBezTo>
                      <a:cubicBezTo>
                        <a:pt x="290832" y="635530"/>
                        <a:pt x="228307" y="667926"/>
                        <a:pt x="0" y="646331"/>
                      </a:cubicBezTo>
                      <a:cubicBezTo>
                        <a:pt x="8699" y="357588"/>
                        <a:pt x="17670" y="208611"/>
                        <a:pt x="0" y="0"/>
                      </a:cubicBezTo>
                      <a:close/>
                    </a:path>
                    <a:path w="2159592" h="646331" stroke="0" extrusionOk="0">
                      <a:moveTo>
                        <a:pt x="0" y="0"/>
                      </a:moveTo>
                      <a:cubicBezTo>
                        <a:pt x="184329" y="19330"/>
                        <a:pt x="413110" y="-20914"/>
                        <a:pt x="518302" y="0"/>
                      </a:cubicBezTo>
                      <a:cubicBezTo>
                        <a:pt x="623494" y="20914"/>
                        <a:pt x="833434" y="16629"/>
                        <a:pt x="1101392" y="0"/>
                      </a:cubicBezTo>
                      <a:cubicBezTo>
                        <a:pt x="1369350" y="-16629"/>
                        <a:pt x="1540577" y="-25960"/>
                        <a:pt x="1662886" y="0"/>
                      </a:cubicBezTo>
                      <a:cubicBezTo>
                        <a:pt x="1785195" y="25960"/>
                        <a:pt x="2060112" y="2289"/>
                        <a:pt x="2159592" y="0"/>
                      </a:cubicBezTo>
                      <a:cubicBezTo>
                        <a:pt x="2165370" y="248253"/>
                        <a:pt x="2176603" y="431615"/>
                        <a:pt x="2159592" y="646331"/>
                      </a:cubicBezTo>
                      <a:cubicBezTo>
                        <a:pt x="1965496" y="645209"/>
                        <a:pt x="1872393" y="641199"/>
                        <a:pt x="1641290" y="646331"/>
                      </a:cubicBezTo>
                      <a:cubicBezTo>
                        <a:pt x="1410187" y="651463"/>
                        <a:pt x="1230814" y="643425"/>
                        <a:pt x="1079796" y="646331"/>
                      </a:cubicBezTo>
                      <a:cubicBezTo>
                        <a:pt x="928778" y="649237"/>
                        <a:pt x="706994" y="664940"/>
                        <a:pt x="539898" y="646331"/>
                      </a:cubicBezTo>
                      <a:cubicBezTo>
                        <a:pt x="372802" y="627722"/>
                        <a:pt x="248456" y="631190"/>
                        <a:pt x="0" y="646331"/>
                      </a:cubicBezTo>
                      <a:cubicBezTo>
                        <a:pt x="3427" y="418777"/>
                        <a:pt x="14218" y="171321"/>
                        <a:pt x="0" y="0"/>
                      </a:cubicBezTo>
                      <a:close/>
                    </a:path>
                  </a:pathLst>
                </a:custGeom>
                <a:solidFill>
                  <a:schemeClr val="accent6">
                    <a:lumMod val="20000"/>
                    <a:lumOff val="80000"/>
                  </a:schemeClr>
                </a:solidFill>
                <a:ln>
                  <a:extLst>
                    <a:ext uri="{C807C97D-BFC1-408E-A445-0C87EB9F89A2}">
                      <ask:lineSketchStyleProps xmlns:ask="http://schemas.microsoft.com/office/drawing/2018/sketchyshapes" sd="41720830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9" name="مربع نص 8">
                <a:extLst>
                  <a:ext uri="{FF2B5EF4-FFF2-40B4-BE49-F238E27FC236}">
                    <a16:creationId xmlns:a16="http://schemas.microsoft.com/office/drawing/2014/main" id="{8489C936-C5E4-F7F6-905C-73537927861B}"/>
                  </a:ext>
                </a:extLst>
              </p:cNvPr>
              <p:cNvSpPr txBox="1"/>
              <p:nvPr/>
            </p:nvSpPr>
            <p:spPr>
              <a:xfrm>
                <a:off x="5358454" y="3066485"/>
                <a:ext cx="1957040" cy="646331"/>
              </a:xfrm>
              <a:prstGeom prst="rect">
                <a:avLst/>
              </a:prstGeom>
              <a:noFill/>
            </p:spPr>
            <p:txBody>
              <a:bodyPr wrap="square" rtlCol="1">
                <a:spAutoFit/>
              </a:bodyPr>
              <a:lstStyle/>
              <a:p>
                <a:pPr algn="ctr"/>
                <a:r>
                  <a:rPr lang="ar-SA" sz="3600" dirty="0">
                    <a:latin typeface="Sakkal Majalla" panose="02000000000000000000" pitchFamily="2" charset="-78"/>
                    <a:cs typeface="Sakkal Majalla" panose="02000000000000000000" pitchFamily="2" charset="-78"/>
                  </a:rPr>
                  <a:t>تعلم أقران</a:t>
                </a:r>
              </a:p>
            </p:txBody>
          </p:sp>
        </p:grpSp>
        <p:pic>
          <p:nvPicPr>
            <p:cNvPr id="20" name="صورة 19">
              <a:extLst>
                <a:ext uri="{FF2B5EF4-FFF2-40B4-BE49-F238E27FC236}">
                  <a16:creationId xmlns:a16="http://schemas.microsoft.com/office/drawing/2014/main" id="{971E98B3-352F-86D5-5DCE-3E2BA7BD9792}"/>
                </a:ext>
              </a:extLst>
            </p:cNvPr>
            <p:cNvPicPr>
              <a:picLocks noChangeAspect="1"/>
            </p:cNvPicPr>
            <p:nvPr/>
          </p:nvPicPr>
          <p:blipFill>
            <a:blip r:embed="rId3">
              <a:clrChange>
                <a:clrFrom>
                  <a:srgbClr val="F7F7F7"/>
                </a:clrFrom>
                <a:clrTo>
                  <a:srgbClr val="F7F7F7">
                    <a:alpha val="0"/>
                  </a:srgbClr>
                </a:clrTo>
              </a:clrChange>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9532950" y="5781755"/>
              <a:ext cx="605044" cy="729555"/>
            </a:xfrm>
            <a:prstGeom prst="rect">
              <a:avLst/>
            </a:prstGeom>
          </p:spPr>
        </p:pic>
      </p:grpSp>
      <p:pic>
        <p:nvPicPr>
          <p:cNvPr id="24" name="صورة 23">
            <a:extLst>
              <a:ext uri="{FF2B5EF4-FFF2-40B4-BE49-F238E27FC236}">
                <a16:creationId xmlns:a16="http://schemas.microsoft.com/office/drawing/2014/main" id="{FF16468E-E580-C9AA-66C4-1C37C1F87E7F}"/>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27" name="مربع نص 26">
            <a:extLst>
              <a:ext uri="{FF2B5EF4-FFF2-40B4-BE49-F238E27FC236}">
                <a16:creationId xmlns:a16="http://schemas.microsoft.com/office/drawing/2014/main" id="{F5ADF4A5-0F4D-BC20-1C3D-D610DA447D5E}"/>
              </a:ext>
            </a:extLst>
          </p:cNvPr>
          <p:cNvSpPr txBox="1"/>
          <p:nvPr/>
        </p:nvSpPr>
        <p:spPr>
          <a:xfrm>
            <a:off x="-93195" y="625356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sp>
        <p:nvSpPr>
          <p:cNvPr id="10" name="مربع نص 9">
            <a:extLst>
              <a:ext uri="{FF2B5EF4-FFF2-40B4-BE49-F238E27FC236}">
                <a16:creationId xmlns:a16="http://schemas.microsoft.com/office/drawing/2014/main" id="{B852D503-C61A-5AE5-F28D-3667ABF58F71}"/>
              </a:ext>
            </a:extLst>
          </p:cNvPr>
          <p:cNvSpPr txBox="1"/>
          <p:nvPr/>
        </p:nvSpPr>
        <p:spPr>
          <a:xfrm>
            <a:off x="9494304" y="579259"/>
            <a:ext cx="2530421" cy="1569660"/>
          </a:xfrm>
          <a:prstGeom prst="rect">
            <a:avLst/>
          </a:prstGeom>
          <a:noFill/>
        </p:spPr>
        <p:txBody>
          <a:bodyPr wrap="square" rtlCol="1">
            <a:spAutoFit/>
          </a:bodyPr>
          <a:lstStyle/>
          <a:p>
            <a:pPr lvl="0" algn="ctr">
              <a:defRPr/>
            </a:pPr>
            <a:r>
              <a:rPr lang="ar-SA" sz="24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400" dirty="0">
                <a:solidFill>
                  <a:schemeClr val="tx2">
                    <a:lumMod val="75000"/>
                    <a:lumOff val="25000"/>
                  </a:schemeClr>
                </a:solidFill>
                <a:latin typeface="Sakkal Majalla" panose="02000000000000000000" pitchFamily="2" charset="-78"/>
                <a:cs typeface="Sakkal Majalla" panose="02000000000000000000" pitchFamily="2" charset="-78"/>
              </a:rPr>
              <a:t>القيم القصوى ومتوسط معدل التغير</a:t>
            </a:r>
          </a:p>
          <a:p>
            <a:pPr lvl="0" algn="ctr">
              <a:defRPr/>
            </a:pPr>
            <a:r>
              <a:rPr lang="ar-SA" sz="2400" b="1" dirty="0">
                <a:solidFill>
                  <a:schemeClr val="tx2">
                    <a:lumMod val="75000"/>
                    <a:lumOff val="25000"/>
                  </a:schemeClr>
                </a:solidFill>
                <a:latin typeface="Sakkal Majalla" panose="02000000000000000000" pitchFamily="2" charset="-78"/>
                <a:cs typeface="Sakkal Majalla" panose="02000000000000000000" pitchFamily="2" charset="-78"/>
              </a:rPr>
              <a:t>1447/03/29</a:t>
            </a:r>
          </a:p>
        </p:txBody>
      </p:sp>
      <p:sp>
        <p:nvSpPr>
          <p:cNvPr id="16" name="مربع نص 15">
            <a:extLst>
              <a:ext uri="{FF2B5EF4-FFF2-40B4-BE49-F238E27FC236}">
                <a16:creationId xmlns:a16="http://schemas.microsoft.com/office/drawing/2014/main" id="{717ACC89-EA21-D009-479F-723A0BC2D7F2}"/>
              </a:ext>
            </a:extLst>
          </p:cNvPr>
          <p:cNvSpPr txBox="1"/>
          <p:nvPr/>
        </p:nvSpPr>
        <p:spPr>
          <a:xfrm>
            <a:off x="9401730" y="4591824"/>
            <a:ext cx="2530421" cy="707886"/>
          </a:xfrm>
          <a:prstGeom prst="rect">
            <a:avLst/>
          </a:prstGeom>
          <a:noFill/>
        </p:spPr>
        <p:txBody>
          <a:bodyPr wrap="square" rtlCol="1">
            <a:spAutoFit/>
          </a:bodyPr>
          <a:lstStyle/>
          <a:p>
            <a:r>
              <a:rPr lang="ar-SA" sz="20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endParaRPr lang="ar-SA" sz="2000" dirty="0">
              <a:solidFill>
                <a:srgbClr val="7030A0"/>
              </a:solidFill>
              <a:latin typeface="Sakkal Majalla" panose="02000000000000000000" pitchFamily="2" charset="-78"/>
              <a:cs typeface="Sakkal Majalla" panose="02000000000000000000" pitchFamily="2" charset="-78"/>
            </a:endParaRPr>
          </a:p>
          <a:p>
            <a:pPr marL="285750" indent="-285750">
              <a:buFont typeface="Wingdings" panose="05000000000000000000" pitchFamily="2" charset="2"/>
              <a:buChar char="Ø"/>
            </a:pPr>
            <a:r>
              <a:rPr lang="ar-SA" sz="2000" dirty="0">
                <a:solidFill>
                  <a:srgbClr val="7030A0"/>
                </a:solidFill>
                <a:latin typeface="Sakkal Majalla" panose="02000000000000000000" pitchFamily="2" charset="-78"/>
                <a:cs typeface="Sakkal Majalla" panose="02000000000000000000" pitchFamily="2" charset="-78"/>
              </a:rPr>
              <a:t>إيجاد السرعة المتوسطة.</a:t>
            </a:r>
          </a:p>
        </p:txBody>
      </p:sp>
      <p:pic>
        <p:nvPicPr>
          <p:cNvPr id="17" name="صورة 16">
            <a:extLst>
              <a:ext uri="{FF2B5EF4-FFF2-40B4-BE49-F238E27FC236}">
                <a16:creationId xmlns:a16="http://schemas.microsoft.com/office/drawing/2014/main" id="{7E066E95-32A2-D763-EFFB-F87ECE0E0352}"/>
              </a:ext>
            </a:extLst>
          </p:cNvPr>
          <p:cNvPicPr>
            <a:picLocks noChangeAspect="1"/>
          </p:cNvPicPr>
          <p:nvPr/>
        </p:nvPicPr>
        <p:blipFill>
          <a:blip r:embed="rId6">
            <a:clrChange>
              <a:clrFrom>
                <a:srgbClr val="FFFDEB"/>
              </a:clrFrom>
              <a:clrTo>
                <a:srgbClr val="FFFDEB">
                  <a:alpha val="0"/>
                </a:srgbClr>
              </a:clrTo>
            </a:clrChange>
          </a:blip>
          <a:srcRect t="29515"/>
          <a:stretch>
            <a:fillRect/>
          </a:stretch>
        </p:blipFill>
        <p:spPr>
          <a:xfrm>
            <a:off x="9606826" y="2035769"/>
            <a:ext cx="2120227" cy="2621466"/>
          </a:xfrm>
          <a:prstGeom prst="rect">
            <a:avLst/>
          </a:prstGeom>
        </p:spPr>
      </p:pic>
      <p:pic>
        <p:nvPicPr>
          <p:cNvPr id="40" name="صورة 39">
            <a:extLst>
              <a:ext uri="{FF2B5EF4-FFF2-40B4-BE49-F238E27FC236}">
                <a16:creationId xmlns:a16="http://schemas.microsoft.com/office/drawing/2014/main" id="{F93AF88F-BDD8-6512-A751-1076A7899700}"/>
              </a:ext>
            </a:extLst>
          </p:cNvPr>
          <p:cNvPicPr>
            <a:picLocks noChangeAspect="1"/>
          </p:cNvPicPr>
          <p:nvPr/>
        </p:nvPicPr>
        <p:blipFill>
          <a:blip r:embed="rId7">
            <a:clrChange>
              <a:clrFrom>
                <a:srgbClr val="FEFEFE"/>
              </a:clrFrom>
              <a:clrTo>
                <a:srgbClr val="FEFEFE">
                  <a:alpha val="0"/>
                </a:srgbClr>
              </a:clrTo>
            </a:clrChange>
          </a:blip>
          <a:stretch>
            <a:fillRect/>
          </a:stretch>
        </p:blipFill>
        <p:spPr>
          <a:xfrm>
            <a:off x="1035355" y="1204333"/>
            <a:ext cx="8390429" cy="3278121"/>
          </a:xfrm>
          <a:prstGeom prst="rect">
            <a:avLst/>
          </a:prstGeom>
        </p:spPr>
      </p:pic>
    </p:spTree>
    <p:extLst>
      <p:ext uri="{BB962C8B-B14F-4D97-AF65-F5344CB8AC3E}">
        <p14:creationId xmlns:p14="http://schemas.microsoft.com/office/powerpoint/2010/main" val="2193413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B8539-1087-9363-67E6-8B7289122DE8}"/>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BED793F9-785C-8644-86A2-3B184968F427}"/>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5BE83970-CA70-0B41-2FE7-877F89774AF4}"/>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7EE93B14-F416-E37F-444E-0072D2083F12}"/>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E8CE1505-F53C-20E4-44D8-A21DF5380AC4}"/>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6A4C9B4E-9F4F-3CF2-DF64-3B221CE22250}"/>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0BF8AB0D-8910-9DF6-2BEA-D0FEECBD3748}"/>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30" name="سهم: بشكل رتبة عسكرية 29">
            <a:extLst>
              <a:ext uri="{FF2B5EF4-FFF2-40B4-BE49-F238E27FC236}">
                <a16:creationId xmlns:a16="http://schemas.microsoft.com/office/drawing/2014/main" id="{3B8F6353-5094-FCDF-3EEE-85CE317A479D}"/>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9" name="سهم: بشكل رتبة عسكرية 28">
            <a:extLst>
              <a:ext uri="{FF2B5EF4-FFF2-40B4-BE49-F238E27FC236}">
                <a16:creationId xmlns:a16="http://schemas.microsoft.com/office/drawing/2014/main" id="{28EF9CA1-D6B2-BA39-FABD-5739557C1BA6}"/>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B27C259A-2F6F-A09D-3C69-B21A80C2DF2C}"/>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54" name="مربع نص 53">
            <a:extLst>
              <a:ext uri="{FF2B5EF4-FFF2-40B4-BE49-F238E27FC236}">
                <a16:creationId xmlns:a16="http://schemas.microsoft.com/office/drawing/2014/main" id="{EA9A78AB-7D32-66FA-660D-430343567728}"/>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sp>
        <p:nvSpPr>
          <p:cNvPr id="28" name="سهم: بشكل رتبة عسكرية 27">
            <a:extLst>
              <a:ext uri="{FF2B5EF4-FFF2-40B4-BE49-F238E27FC236}">
                <a16:creationId xmlns:a16="http://schemas.microsoft.com/office/drawing/2014/main" id="{20BE4A75-05D8-045B-0191-3E929354E4D2}"/>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69E2AB4D-267C-A958-22BE-1C1BE90C50AB}"/>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26" name="مستطيل 25">
            <a:extLst>
              <a:ext uri="{FF2B5EF4-FFF2-40B4-BE49-F238E27FC236}">
                <a16:creationId xmlns:a16="http://schemas.microsoft.com/office/drawing/2014/main" id="{E4C32145-5D2C-8560-EFD6-BA102F62E3AE}"/>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بشكل رتبة عسكرية 6">
            <a:extLst>
              <a:ext uri="{FF2B5EF4-FFF2-40B4-BE49-F238E27FC236}">
                <a16:creationId xmlns:a16="http://schemas.microsoft.com/office/drawing/2014/main" id="{C1761F66-862A-F29F-3898-CDDC1E93F94F}"/>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8DE4EE2F-B30B-F0A4-900B-22A2A7384B07}"/>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graphicFrame>
        <p:nvGraphicFramePr>
          <p:cNvPr id="4" name="جدول 3">
            <a:extLst>
              <a:ext uri="{FF2B5EF4-FFF2-40B4-BE49-F238E27FC236}">
                <a16:creationId xmlns:a16="http://schemas.microsoft.com/office/drawing/2014/main" id="{B44237F5-FB5C-7055-AD4E-7F33E95A519F}"/>
              </a:ext>
            </a:extLst>
          </p:cNvPr>
          <p:cNvGraphicFramePr>
            <a:graphicFrameLocks noGrp="1"/>
          </p:cNvGraphicFramePr>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pic>
        <p:nvPicPr>
          <p:cNvPr id="11" name="صورة 10">
            <a:extLst>
              <a:ext uri="{FF2B5EF4-FFF2-40B4-BE49-F238E27FC236}">
                <a16:creationId xmlns:a16="http://schemas.microsoft.com/office/drawing/2014/main" id="{BED6A9FD-FDEA-381B-29F8-A45BA920837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grpSp>
        <p:nvGrpSpPr>
          <p:cNvPr id="17" name="مجموعة 16">
            <a:extLst>
              <a:ext uri="{FF2B5EF4-FFF2-40B4-BE49-F238E27FC236}">
                <a16:creationId xmlns:a16="http://schemas.microsoft.com/office/drawing/2014/main" id="{DDDED721-58BA-BF19-A9D2-8569065599CB}"/>
              </a:ext>
            </a:extLst>
          </p:cNvPr>
          <p:cNvGrpSpPr/>
          <p:nvPr/>
        </p:nvGrpSpPr>
        <p:grpSpPr>
          <a:xfrm>
            <a:off x="6863086" y="663685"/>
            <a:ext cx="2633184" cy="664446"/>
            <a:chOff x="6863086" y="663685"/>
            <a:chExt cx="2633184" cy="664446"/>
          </a:xfrm>
        </p:grpSpPr>
        <p:sp>
          <p:nvSpPr>
            <p:cNvPr id="18" name="سهم: خماسي 17">
              <a:extLst>
                <a:ext uri="{FF2B5EF4-FFF2-40B4-BE49-F238E27FC236}">
                  <a16:creationId xmlns:a16="http://schemas.microsoft.com/office/drawing/2014/main" id="{023E23C5-4C61-65C5-8690-914DCFA17CEA}"/>
                </a:ext>
              </a:extLst>
            </p:cNvPr>
            <p:cNvSpPr/>
            <p:nvPr/>
          </p:nvSpPr>
          <p:spPr>
            <a:xfrm flipH="1">
              <a:off x="6863086" y="663685"/>
              <a:ext cx="2588368" cy="664446"/>
            </a:xfrm>
            <a:custGeom>
              <a:avLst/>
              <a:gdLst>
                <a:gd name="connsiteX0" fmla="*/ 0 w 2588368"/>
                <a:gd name="connsiteY0" fmla="*/ 0 h 664446"/>
                <a:gd name="connsiteX1" fmla="*/ 518913 w 2588368"/>
                <a:gd name="connsiteY1" fmla="*/ 0 h 664446"/>
                <a:gd name="connsiteX2" fmla="*/ 1060388 w 2588368"/>
                <a:gd name="connsiteY2" fmla="*/ 0 h 664446"/>
                <a:gd name="connsiteX3" fmla="*/ 1624424 w 2588368"/>
                <a:gd name="connsiteY3" fmla="*/ 0 h 664446"/>
                <a:gd name="connsiteX4" fmla="*/ 2256145 w 2588368"/>
                <a:gd name="connsiteY4" fmla="*/ 0 h 664446"/>
                <a:gd name="connsiteX5" fmla="*/ 2588368 w 2588368"/>
                <a:gd name="connsiteY5" fmla="*/ 332223 h 664446"/>
                <a:gd name="connsiteX6" fmla="*/ 2256145 w 2588368"/>
                <a:gd name="connsiteY6" fmla="*/ 664446 h 664446"/>
                <a:gd name="connsiteX7" fmla="*/ 1759793 w 2588368"/>
                <a:gd name="connsiteY7" fmla="*/ 664446 h 664446"/>
                <a:gd name="connsiteX8" fmla="*/ 1173195 w 2588368"/>
                <a:gd name="connsiteY8" fmla="*/ 664446 h 664446"/>
                <a:gd name="connsiteX9" fmla="*/ 654282 w 2588368"/>
                <a:gd name="connsiteY9" fmla="*/ 664446 h 664446"/>
                <a:gd name="connsiteX10" fmla="*/ 0 w 2588368"/>
                <a:gd name="connsiteY10" fmla="*/ 664446 h 664446"/>
                <a:gd name="connsiteX11" fmla="*/ 0 w 2588368"/>
                <a:gd name="connsiteY11" fmla="*/ 0 h 66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8368" h="664446" fill="none" extrusionOk="0">
                  <a:moveTo>
                    <a:pt x="0" y="0"/>
                  </a:moveTo>
                  <a:cubicBezTo>
                    <a:pt x="143220" y="25746"/>
                    <a:pt x="372932" y="10596"/>
                    <a:pt x="518913" y="0"/>
                  </a:cubicBezTo>
                  <a:cubicBezTo>
                    <a:pt x="664894" y="-10596"/>
                    <a:pt x="864069" y="9951"/>
                    <a:pt x="1060388" y="0"/>
                  </a:cubicBezTo>
                  <a:cubicBezTo>
                    <a:pt x="1256708" y="-9951"/>
                    <a:pt x="1470954" y="-2092"/>
                    <a:pt x="1624424" y="0"/>
                  </a:cubicBezTo>
                  <a:cubicBezTo>
                    <a:pt x="1777894" y="2092"/>
                    <a:pt x="1989373" y="2063"/>
                    <a:pt x="2256145" y="0"/>
                  </a:cubicBezTo>
                  <a:cubicBezTo>
                    <a:pt x="2344035" y="101723"/>
                    <a:pt x="2511712" y="223617"/>
                    <a:pt x="2588368" y="332223"/>
                  </a:cubicBezTo>
                  <a:cubicBezTo>
                    <a:pt x="2482480" y="418395"/>
                    <a:pt x="2365436" y="547645"/>
                    <a:pt x="2256145" y="664446"/>
                  </a:cubicBezTo>
                  <a:cubicBezTo>
                    <a:pt x="2037291" y="656159"/>
                    <a:pt x="1988685" y="686584"/>
                    <a:pt x="1759793" y="664446"/>
                  </a:cubicBezTo>
                  <a:cubicBezTo>
                    <a:pt x="1530901" y="642308"/>
                    <a:pt x="1385613" y="677574"/>
                    <a:pt x="1173195" y="664446"/>
                  </a:cubicBezTo>
                  <a:cubicBezTo>
                    <a:pt x="960777" y="651318"/>
                    <a:pt x="761360" y="679129"/>
                    <a:pt x="654282" y="664446"/>
                  </a:cubicBezTo>
                  <a:cubicBezTo>
                    <a:pt x="547204" y="649763"/>
                    <a:pt x="315196" y="639417"/>
                    <a:pt x="0" y="664446"/>
                  </a:cubicBezTo>
                  <a:cubicBezTo>
                    <a:pt x="-21486" y="392354"/>
                    <a:pt x="-11211" y="137130"/>
                    <a:pt x="0" y="0"/>
                  </a:cubicBezTo>
                  <a:close/>
                </a:path>
                <a:path w="2588368" h="664446" stroke="0" extrusionOk="0">
                  <a:moveTo>
                    <a:pt x="0" y="0"/>
                  </a:moveTo>
                  <a:cubicBezTo>
                    <a:pt x="127814" y="6812"/>
                    <a:pt x="335529" y="5019"/>
                    <a:pt x="609159" y="0"/>
                  </a:cubicBezTo>
                  <a:cubicBezTo>
                    <a:pt x="882789" y="-5019"/>
                    <a:pt x="988778" y="9823"/>
                    <a:pt x="1150634" y="0"/>
                  </a:cubicBezTo>
                  <a:cubicBezTo>
                    <a:pt x="1312491" y="-9823"/>
                    <a:pt x="1470741" y="-12889"/>
                    <a:pt x="1737232" y="0"/>
                  </a:cubicBezTo>
                  <a:cubicBezTo>
                    <a:pt x="2003723" y="12889"/>
                    <a:pt x="2109350" y="-20874"/>
                    <a:pt x="2256145" y="0"/>
                  </a:cubicBezTo>
                  <a:cubicBezTo>
                    <a:pt x="2381981" y="100418"/>
                    <a:pt x="2417281" y="189660"/>
                    <a:pt x="2588368" y="332223"/>
                  </a:cubicBezTo>
                  <a:cubicBezTo>
                    <a:pt x="2445343" y="482804"/>
                    <a:pt x="2404777" y="501683"/>
                    <a:pt x="2256145" y="664446"/>
                  </a:cubicBezTo>
                  <a:cubicBezTo>
                    <a:pt x="1962191" y="694122"/>
                    <a:pt x="1776857" y="641955"/>
                    <a:pt x="1646986" y="664446"/>
                  </a:cubicBezTo>
                  <a:cubicBezTo>
                    <a:pt x="1517115" y="686937"/>
                    <a:pt x="1293466" y="651932"/>
                    <a:pt x="1082950" y="664446"/>
                  </a:cubicBezTo>
                  <a:cubicBezTo>
                    <a:pt x="872434" y="676960"/>
                    <a:pt x="539981" y="710301"/>
                    <a:pt x="0" y="664446"/>
                  </a:cubicBezTo>
                  <a:cubicBezTo>
                    <a:pt x="9835" y="502355"/>
                    <a:pt x="-20542" y="270038"/>
                    <a:pt x="0" y="0"/>
                  </a:cubicBezTo>
                  <a:close/>
                </a:path>
              </a:pathLst>
            </a:custGeom>
            <a:solidFill>
              <a:schemeClr val="accent2">
                <a:lumMod val="20000"/>
                <a:lumOff val="80000"/>
              </a:schemeClr>
            </a:solidFill>
            <a:ln>
              <a:extLst>
                <a:ext uri="{C807C97D-BFC1-408E-A445-0C87EB9F89A2}">
                  <ask:lineSketchStyleProps xmlns:ask="http://schemas.microsoft.com/office/drawing/2018/sketchyshapes" sd="2165814312">
                    <a:prstGeom prst="homePlat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مربع نص 18">
              <a:extLst>
                <a:ext uri="{FF2B5EF4-FFF2-40B4-BE49-F238E27FC236}">
                  <a16:creationId xmlns:a16="http://schemas.microsoft.com/office/drawing/2014/main" id="{7FE5074C-CAF1-4F65-DD65-E9FF1178FB3E}"/>
                </a:ext>
              </a:extLst>
            </p:cNvPr>
            <p:cNvSpPr txBox="1"/>
            <p:nvPr/>
          </p:nvSpPr>
          <p:spPr>
            <a:xfrm>
              <a:off x="6902243" y="681800"/>
              <a:ext cx="2594027" cy="646331"/>
            </a:xfrm>
            <a:prstGeom prst="rect">
              <a:avLst/>
            </a:prstGeom>
            <a:noFill/>
          </p:spPr>
          <p:txBody>
            <a:bodyPr wrap="square" rtlCol="1">
              <a:spAutoFit/>
            </a:bodyPr>
            <a:lstStyle/>
            <a:p>
              <a:pPr algn="ctr"/>
              <a:r>
                <a:rPr lang="ar-SA" sz="3600" dirty="0">
                  <a:latin typeface="Sakkal Majalla" panose="02000000000000000000" pitchFamily="2" charset="-78"/>
                  <a:cs typeface="Sakkal Majalla" panose="02000000000000000000" pitchFamily="2" charset="-78"/>
                </a:rPr>
                <a:t>تـــــــــــــــــــــــــــــــــــــــــــــــــــدرب</a:t>
              </a:r>
            </a:p>
          </p:txBody>
        </p:sp>
      </p:grpSp>
      <p:grpSp>
        <p:nvGrpSpPr>
          <p:cNvPr id="21" name="مجموعة 20">
            <a:extLst>
              <a:ext uri="{FF2B5EF4-FFF2-40B4-BE49-F238E27FC236}">
                <a16:creationId xmlns:a16="http://schemas.microsoft.com/office/drawing/2014/main" id="{573D1F99-D7AD-7276-D4E2-ACF39E3EC03F}"/>
              </a:ext>
            </a:extLst>
          </p:cNvPr>
          <p:cNvGrpSpPr/>
          <p:nvPr/>
        </p:nvGrpSpPr>
        <p:grpSpPr>
          <a:xfrm>
            <a:off x="9519130" y="5822461"/>
            <a:ext cx="2367301" cy="687953"/>
            <a:chOff x="9519130" y="5822461"/>
            <a:chExt cx="2367301" cy="687953"/>
          </a:xfrm>
        </p:grpSpPr>
        <p:grpSp>
          <p:nvGrpSpPr>
            <p:cNvPr id="12" name="مجموعة 11">
              <a:extLst>
                <a:ext uri="{FF2B5EF4-FFF2-40B4-BE49-F238E27FC236}">
                  <a16:creationId xmlns:a16="http://schemas.microsoft.com/office/drawing/2014/main" id="{19F72068-30D2-C00E-2A24-78658A7C330B}"/>
                </a:ext>
              </a:extLst>
            </p:cNvPr>
            <p:cNvGrpSpPr/>
            <p:nvPr/>
          </p:nvGrpSpPr>
          <p:grpSpPr>
            <a:xfrm>
              <a:off x="9532620" y="5857028"/>
              <a:ext cx="2353811" cy="653386"/>
              <a:chOff x="4616566" y="3059430"/>
              <a:chExt cx="2812256" cy="653386"/>
            </a:xfrm>
          </p:grpSpPr>
          <p:grpSp>
            <p:nvGrpSpPr>
              <p:cNvPr id="13" name="مجموعة 12">
                <a:extLst>
                  <a:ext uri="{FF2B5EF4-FFF2-40B4-BE49-F238E27FC236}">
                    <a16:creationId xmlns:a16="http://schemas.microsoft.com/office/drawing/2014/main" id="{B533DCF5-9433-FF07-4079-B744B3B27755}"/>
                  </a:ext>
                </a:extLst>
              </p:cNvPr>
              <p:cNvGrpSpPr/>
              <p:nvPr/>
            </p:nvGrpSpPr>
            <p:grpSpPr>
              <a:xfrm>
                <a:off x="4616566" y="3059430"/>
                <a:ext cx="2812256" cy="646331"/>
                <a:chOff x="4616566" y="3059430"/>
                <a:chExt cx="2812256" cy="646331"/>
              </a:xfrm>
            </p:grpSpPr>
            <p:sp>
              <p:nvSpPr>
                <p:cNvPr id="15" name="مستطيل 14">
                  <a:extLst>
                    <a:ext uri="{FF2B5EF4-FFF2-40B4-BE49-F238E27FC236}">
                      <a16:creationId xmlns:a16="http://schemas.microsoft.com/office/drawing/2014/main" id="{0B4BBC56-6263-232F-7F75-7B787C1E8097}"/>
                    </a:ext>
                  </a:extLst>
                </p:cNvPr>
                <p:cNvSpPr/>
                <p:nvPr/>
              </p:nvSpPr>
              <p:spPr>
                <a:xfrm>
                  <a:off x="4616566" y="3059430"/>
                  <a:ext cx="2812256" cy="646331"/>
                </a:xfrm>
                <a:custGeom>
                  <a:avLst/>
                  <a:gdLst>
                    <a:gd name="connsiteX0" fmla="*/ 0 w 2812256"/>
                    <a:gd name="connsiteY0" fmla="*/ 0 h 646331"/>
                    <a:gd name="connsiteX1" fmla="*/ 506206 w 2812256"/>
                    <a:gd name="connsiteY1" fmla="*/ 0 h 646331"/>
                    <a:gd name="connsiteX2" fmla="*/ 1040535 w 2812256"/>
                    <a:gd name="connsiteY2" fmla="*/ 0 h 646331"/>
                    <a:gd name="connsiteX3" fmla="*/ 1602986 w 2812256"/>
                    <a:gd name="connsiteY3" fmla="*/ 0 h 646331"/>
                    <a:gd name="connsiteX4" fmla="*/ 2193560 w 2812256"/>
                    <a:gd name="connsiteY4" fmla="*/ 0 h 646331"/>
                    <a:gd name="connsiteX5" fmla="*/ 2812256 w 2812256"/>
                    <a:gd name="connsiteY5" fmla="*/ 0 h 646331"/>
                    <a:gd name="connsiteX6" fmla="*/ 2812256 w 2812256"/>
                    <a:gd name="connsiteY6" fmla="*/ 646331 h 646331"/>
                    <a:gd name="connsiteX7" fmla="*/ 2221682 w 2812256"/>
                    <a:gd name="connsiteY7" fmla="*/ 646331 h 646331"/>
                    <a:gd name="connsiteX8" fmla="*/ 1743599 w 2812256"/>
                    <a:gd name="connsiteY8" fmla="*/ 646331 h 646331"/>
                    <a:gd name="connsiteX9" fmla="*/ 1209270 w 2812256"/>
                    <a:gd name="connsiteY9" fmla="*/ 646331 h 646331"/>
                    <a:gd name="connsiteX10" fmla="*/ 590574 w 2812256"/>
                    <a:gd name="connsiteY10" fmla="*/ 646331 h 646331"/>
                    <a:gd name="connsiteX11" fmla="*/ 0 w 2812256"/>
                    <a:gd name="connsiteY11" fmla="*/ 646331 h 646331"/>
                    <a:gd name="connsiteX12" fmla="*/ 0 w 2812256"/>
                    <a:gd name="connsiteY12"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2256" h="646331" fill="none" extrusionOk="0">
                      <a:moveTo>
                        <a:pt x="0" y="0"/>
                      </a:moveTo>
                      <a:cubicBezTo>
                        <a:pt x="237957" y="-10337"/>
                        <a:pt x="263772" y="-17829"/>
                        <a:pt x="506206" y="0"/>
                      </a:cubicBezTo>
                      <a:cubicBezTo>
                        <a:pt x="748640" y="17829"/>
                        <a:pt x="872989" y="-11726"/>
                        <a:pt x="1040535" y="0"/>
                      </a:cubicBezTo>
                      <a:cubicBezTo>
                        <a:pt x="1208081" y="11726"/>
                        <a:pt x="1490337" y="15559"/>
                        <a:pt x="1602986" y="0"/>
                      </a:cubicBezTo>
                      <a:cubicBezTo>
                        <a:pt x="1715635" y="-15559"/>
                        <a:pt x="2027538" y="-2286"/>
                        <a:pt x="2193560" y="0"/>
                      </a:cubicBezTo>
                      <a:cubicBezTo>
                        <a:pt x="2359582" y="2286"/>
                        <a:pt x="2537214" y="-2701"/>
                        <a:pt x="2812256" y="0"/>
                      </a:cubicBezTo>
                      <a:cubicBezTo>
                        <a:pt x="2797767" y="140759"/>
                        <a:pt x="2840291" y="393888"/>
                        <a:pt x="2812256" y="646331"/>
                      </a:cubicBezTo>
                      <a:cubicBezTo>
                        <a:pt x="2535561" y="653720"/>
                        <a:pt x="2507157" y="663027"/>
                        <a:pt x="2221682" y="646331"/>
                      </a:cubicBezTo>
                      <a:cubicBezTo>
                        <a:pt x="1936207" y="629635"/>
                        <a:pt x="1920925" y="648565"/>
                        <a:pt x="1743599" y="646331"/>
                      </a:cubicBezTo>
                      <a:cubicBezTo>
                        <a:pt x="1566273" y="644097"/>
                        <a:pt x="1343493" y="646878"/>
                        <a:pt x="1209270" y="646331"/>
                      </a:cubicBezTo>
                      <a:cubicBezTo>
                        <a:pt x="1075047" y="645784"/>
                        <a:pt x="763985" y="624596"/>
                        <a:pt x="590574" y="646331"/>
                      </a:cubicBezTo>
                      <a:cubicBezTo>
                        <a:pt x="417163" y="668066"/>
                        <a:pt x="202701" y="662893"/>
                        <a:pt x="0" y="646331"/>
                      </a:cubicBezTo>
                      <a:cubicBezTo>
                        <a:pt x="30206" y="388237"/>
                        <a:pt x="-12626" y="306541"/>
                        <a:pt x="0" y="0"/>
                      </a:cubicBezTo>
                      <a:close/>
                    </a:path>
                    <a:path w="2812256" h="646331" stroke="0" extrusionOk="0">
                      <a:moveTo>
                        <a:pt x="0" y="0"/>
                      </a:moveTo>
                      <a:cubicBezTo>
                        <a:pt x="237906" y="-19317"/>
                        <a:pt x="321860" y="5878"/>
                        <a:pt x="534329" y="0"/>
                      </a:cubicBezTo>
                      <a:cubicBezTo>
                        <a:pt x="746798" y="-5878"/>
                        <a:pt x="923230" y="25828"/>
                        <a:pt x="1068657" y="0"/>
                      </a:cubicBezTo>
                      <a:cubicBezTo>
                        <a:pt x="1214084" y="-25828"/>
                        <a:pt x="1499737" y="23671"/>
                        <a:pt x="1631108" y="0"/>
                      </a:cubicBezTo>
                      <a:cubicBezTo>
                        <a:pt x="1762479" y="-23671"/>
                        <a:pt x="1990936" y="11549"/>
                        <a:pt x="2221682" y="0"/>
                      </a:cubicBezTo>
                      <a:cubicBezTo>
                        <a:pt x="2452428" y="-11549"/>
                        <a:pt x="2648153" y="-13535"/>
                        <a:pt x="2812256" y="0"/>
                      </a:cubicBezTo>
                      <a:cubicBezTo>
                        <a:pt x="2814159" y="154957"/>
                        <a:pt x="2835014" y="452012"/>
                        <a:pt x="2812256" y="646331"/>
                      </a:cubicBezTo>
                      <a:cubicBezTo>
                        <a:pt x="2557528" y="618910"/>
                        <a:pt x="2469860" y="657340"/>
                        <a:pt x="2249805" y="646331"/>
                      </a:cubicBezTo>
                      <a:cubicBezTo>
                        <a:pt x="2029750" y="635322"/>
                        <a:pt x="1886369" y="660164"/>
                        <a:pt x="1743599" y="646331"/>
                      </a:cubicBezTo>
                      <a:cubicBezTo>
                        <a:pt x="1600829" y="632498"/>
                        <a:pt x="1408080" y="672938"/>
                        <a:pt x="1181148" y="646331"/>
                      </a:cubicBezTo>
                      <a:cubicBezTo>
                        <a:pt x="954216" y="619724"/>
                        <a:pt x="863896" y="666329"/>
                        <a:pt x="674941" y="646331"/>
                      </a:cubicBezTo>
                      <a:cubicBezTo>
                        <a:pt x="485986" y="626333"/>
                        <a:pt x="288387" y="664778"/>
                        <a:pt x="0" y="646331"/>
                      </a:cubicBezTo>
                      <a:cubicBezTo>
                        <a:pt x="30436" y="494010"/>
                        <a:pt x="1133" y="151748"/>
                        <a:pt x="0" y="0"/>
                      </a:cubicBezTo>
                      <a:close/>
                    </a:path>
                  </a:pathLst>
                </a:custGeom>
                <a:solidFill>
                  <a:srgbClr val="E2EAFE"/>
                </a:solidFill>
                <a:ln>
                  <a:extLst>
                    <a:ext uri="{C807C97D-BFC1-408E-A445-0C87EB9F89A2}">
                      <ask:lineSketchStyleProps xmlns:ask="http://schemas.microsoft.com/office/drawing/2018/sketchyshapes" sd="41680947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15">
                  <a:extLst>
                    <a:ext uri="{FF2B5EF4-FFF2-40B4-BE49-F238E27FC236}">
                      <a16:creationId xmlns:a16="http://schemas.microsoft.com/office/drawing/2014/main" id="{0C0B58BF-F18A-8DCE-7819-C406669A45FC}"/>
                    </a:ext>
                  </a:extLst>
                </p:cNvPr>
                <p:cNvSpPr/>
                <p:nvPr/>
              </p:nvSpPr>
              <p:spPr>
                <a:xfrm>
                  <a:off x="5269230" y="3059430"/>
                  <a:ext cx="2159592" cy="646331"/>
                </a:xfrm>
                <a:custGeom>
                  <a:avLst/>
                  <a:gdLst>
                    <a:gd name="connsiteX0" fmla="*/ 0 w 2159592"/>
                    <a:gd name="connsiteY0" fmla="*/ 0 h 646331"/>
                    <a:gd name="connsiteX1" fmla="*/ 518302 w 2159592"/>
                    <a:gd name="connsiteY1" fmla="*/ 0 h 646331"/>
                    <a:gd name="connsiteX2" fmla="*/ 993412 w 2159592"/>
                    <a:gd name="connsiteY2" fmla="*/ 0 h 646331"/>
                    <a:gd name="connsiteX3" fmla="*/ 1576502 w 2159592"/>
                    <a:gd name="connsiteY3" fmla="*/ 0 h 646331"/>
                    <a:gd name="connsiteX4" fmla="*/ 2159592 w 2159592"/>
                    <a:gd name="connsiteY4" fmla="*/ 0 h 646331"/>
                    <a:gd name="connsiteX5" fmla="*/ 2159592 w 2159592"/>
                    <a:gd name="connsiteY5" fmla="*/ 646331 h 646331"/>
                    <a:gd name="connsiteX6" fmla="*/ 1576502 w 2159592"/>
                    <a:gd name="connsiteY6" fmla="*/ 646331 h 646331"/>
                    <a:gd name="connsiteX7" fmla="*/ 1015008 w 2159592"/>
                    <a:gd name="connsiteY7" fmla="*/ 646331 h 646331"/>
                    <a:gd name="connsiteX8" fmla="*/ 496706 w 2159592"/>
                    <a:gd name="connsiteY8" fmla="*/ 646331 h 646331"/>
                    <a:gd name="connsiteX9" fmla="*/ 0 w 2159592"/>
                    <a:gd name="connsiteY9" fmla="*/ 646331 h 646331"/>
                    <a:gd name="connsiteX10" fmla="*/ 0 w 2159592"/>
                    <a:gd name="connsiteY10"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9592" h="646331" fill="none" extrusionOk="0">
                      <a:moveTo>
                        <a:pt x="0" y="0"/>
                      </a:moveTo>
                      <a:cubicBezTo>
                        <a:pt x="119302" y="-1256"/>
                        <a:pt x="315448" y="10225"/>
                        <a:pt x="518302" y="0"/>
                      </a:cubicBezTo>
                      <a:cubicBezTo>
                        <a:pt x="721156" y="-10225"/>
                        <a:pt x="781716" y="-21282"/>
                        <a:pt x="993412" y="0"/>
                      </a:cubicBezTo>
                      <a:cubicBezTo>
                        <a:pt x="1205108" y="21282"/>
                        <a:pt x="1388383" y="-17308"/>
                        <a:pt x="1576502" y="0"/>
                      </a:cubicBezTo>
                      <a:cubicBezTo>
                        <a:pt x="1764621" y="17308"/>
                        <a:pt x="1951410" y="13677"/>
                        <a:pt x="2159592" y="0"/>
                      </a:cubicBezTo>
                      <a:cubicBezTo>
                        <a:pt x="2160105" y="154472"/>
                        <a:pt x="2191369" y="453970"/>
                        <a:pt x="2159592" y="646331"/>
                      </a:cubicBezTo>
                      <a:cubicBezTo>
                        <a:pt x="2022325" y="637994"/>
                        <a:pt x="1718451" y="654088"/>
                        <a:pt x="1576502" y="646331"/>
                      </a:cubicBezTo>
                      <a:cubicBezTo>
                        <a:pt x="1434553" y="638575"/>
                        <a:pt x="1178746" y="627573"/>
                        <a:pt x="1015008" y="646331"/>
                      </a:cubicBezTo>
                      <a:cubicBezTo>
                        <a:pt x="851270" y="665089"/>
                        <a:pt x="702580" y="657132"/>
                        <a:pt x="496706" y="646331"/>
                      </a:cubicBezTo>
                      <a:cubicBezTo>
                        <a:pt x="290832" y="635530"/>
                        <a:pt x="228307" y="667926"/>
                        <a:pt x="0" y="646331"/>
                      </a:cubicBezTo>
                      <a:cubicBezTo>
                        <a:pt x="8699" y="357588"/>
                        <a:pt x="17670" y="208611"/>
                        <a:pt x="0" y="0"/>
                      </a:cubicBezTo>
                      <a:close/>
                    </a:path>
                    <a:path w="2159592" h="646331" stroke="0" extrusionOk="0">
                      <a:moveTo>
                        <a:pt x="0" y="0"/>
                      </a:moveTo>
                      <a:cubicBezTo>
                        <a:pt x="184329" y="19330"/>
                        <a:pt x="413110" y="-20914"/>
                        <a:pt x="518302" y="0"/>
                      </a:cubicBezTo>
                      <a:cubicBezTo>
                        <a:pt x="623494" y="20914"/>
                        <a:pt x="833434" y="16629"/>
                        <a:pt x="1101392" y="0"/>
                      </a:cubicBezTo>
                      <a:cubicBezTo>
                        <a:pt x="1369350" y="-16629"/>
                        <a:pt x="1540577" y="-25960"/>
                        <a:pt x="1662886" y="0"/>
                      </a:cubicBezTo>
                      <a:cubicBezTo>
                        <a:pt x="1785195" y="25960"/>
                        <a:pt x="2060112" y="2289"/>
                        <a:pt x="2159592" y="0"/>
                      </a:cubicBezTo>
                      <a:cubicBezTo>
                        <a:pt x="2165370" y="248253"/>
                        <a:pt x="2176603" y="431615"/>
                        <a:pt x="2159592" y="646331"/>
                      </a:cubicBezTo>
                      <a:cubicBezTo>
                        <a:pt x="1965496" y="645209"/>
                        <a:pt x="1872393" y="641199"/>
                        <a:pt x="1641290" y="646331"/>
                      </a:cubicBezTo>
                      <a:cubicBezTo>
                        <a:pt x="1410187" y="651463"/>
                        <a:pt x="1230814" y="643425"/>
                        <a:pt x="1079796" y="646331"/>
                      </a:cubicBezTo>
                      <a:cubicBezTo>
                        <a:pt x="928778" y="649237"/>
                        <a:pt x="706994" y="664940"/>
                        <a:pt x="539898" y="646331"/>
                      </a:cubicBezTo>
                      <a:cubicBezTo>
                        <a:pt x="372802" y="627722"/>
                        <a:pt x="248456" y="631190"/>
                        <a:pt x="0" y="646331"/>
                      </a:cubicBezTo>
                      <a:cubicBezTo>
                        <a:pt x="3427" y="418777"/>
                        <a:pt x="14218" y="171321"/>
                        <a:pt x="0" y="0"/>
                      </a:cubicBezTo>
                      <a:close/>
                    </a:path>
                  </a:pathLst>
                </a:custGeom>
                <a:solidFill>
                  <a:srgbClr val="FAF9EF"/>
                </a:solidFill>
                <a:ln>
                  <a:extLst>
                    <a:ext uri="{C807C97D-BFC1-408E-A445-0C87EB9F89A2}">
                      <ask:lineSketchStyleProps xmlns:ask="http://schemas.microsoft.com/office/drawing/2018/sketchyshapes" sd="41720830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14" name="مربع نص 13">
                <a:extLst>
                  <a:ext uri="{FF2B5EF4-FFF2-40B4-BE49-F238E27FC236}">
                    <a16:creationId xmlns:a16="http://schemas.microsoft.com/office/drawing/2014/main" id="{878084AA-24AD-8744-FC3F-6C3F7F21512F}"/>
                  </a:ext>
                </a:extLst>
              </p:cNvPr>
              <p:cNvSpPr txBox="1"/>
              <p:nvPr/>
            </p:nvSpPr>
            <p:spPr>
              <a:xfrm>
                <a:off x="5358454" y="3066485"/>
                <a:ext cx="1998009" cy="646331"/>
              </a:xfrm>
              <a:prstGeom prst="rect">
                <a:avLst/>
              </a:prstGeom>
              <a:noFill/>
            </p:spPr>
            <p:txBody>
              <a:bodyPr wrap="square" rtlCol="1">
                <a:spAutoFit/>
              </a:bodyPr>
              <a:lstStyle/>
              <a:p>
                <a:pPr algn="ctr"/>
                <a:r>
                  <a:rPr lang="ar-SA" sz="3600" dirty="0">
                    <a:latin typeface="Sakkal Majalla" panose="02000000000000000000" pitchFamily="2" charset="-78"/>
                    <a:cs typeface="Sakkal Majalla" panose="02000000000000000000" pitchFamily="2" charset="-78"/>
                  </a:rPr>
                  <a:t>تعلم تعاوني</a:t>
                </a:r>
              </a:p>
            </p:txBody>
          </p:sp>
        </p:grpSp>
        <p:pic>
          <p:nvPicPr>
            <p:cNvPr id="20" name="صورة 19">
              <a:extLst>
                <a:ext uri="{FF2B5EF4-FFF2-40B4-BE49-F238E27FC236}">
                  <a16:creationId xmlns:a16="http://schemas.microsoft.com/office/drawing/2014/main" id="{8F3806E5-8EBD-0545-4DB3-34963761AB5C}"/>
                </a:ext>
              </a:extLst>
            </p:cNvPr>
            <p:cNvPicPr>
              <a:picLocks noChangeAspect="1"/>
            </p:cNvPicPr>
            <p:nvPr/>
          </p:nvPicPr>
          <p:blipFill>
            <a:blip r:embed="rId4">
              <a:clrChange>
                <a:clrFrom>
                  <a:srgbClr val="F7F7F7"/>
                </a:clrFrom>
                <a:clrTo>
                  <a:srgbClr val="F7F7F7">
                    <a:alpha val="0"/>
                  </a:srgbClr>
                </a:clrTo>
              </a:clrChange>
              <a:extLst>
                <a:ext uri="{BEBA8EAE-BF5A-486C-A8C5-ECC9F3942E4B}">
                  <a14:imgProps xmlns:a14="http://schemas.microsoft.com/office/drawing/2010/main">
                    <a14:imgLayer r:embed="rId5">
                      <a14:imgEffect>
                        <a14:saturation sat="33000"/>
                      </a14:imgEffect>
                    </a14:imgLayer>
                  </a14:imgProps>
                </a:ext>
              </a:extLst>
            </a:blip>
            <a:stretch>
              <a:fillRect/>
            </a:stretch>
          </p:blipFill>
          <p:spPr>
            <a:xfrm>
              <a:off x="9519130" y="5822461"/>
              <a:ext cx="559759" cy="646331"/>
            </a:xfrm>
            <a:prstGeom prst="rect">
              <a:avLst/>
            </a:prstGeom>
          </p:spPr>
        </p:pic>
      </p:grpSp>
      <p:sp>
        <p:nvSpPr>
          <p:cNvPr id="22" name="مربع نص 21">
            <a:extLst>
              <a:ext uri="{FF2B5EF4-FFF2-40B4-BE49-F238E27FC236}">
                <a16:creationId xmlns:a16="http://schemas.microsoft.com/office/drawing/2014/main" id="{4CE2CED4-4B64-9761-DFBF-AD1C0F0A42DB}"/>
              </a:ext>
            </a:extLst>
          </p:cNvPr>
          <p:cNvSpPr txBox="1"/>
          <p:nvPr/>
        </p:nvSpPr>
        <p:spPr>
          <a:xfrm>
            <a:off x="-93195" y="625356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sp>
        <p:nvSpPr>
          <p:cNvPr id="6" name="مربع نص 5">
            <a:extLst>
              <a:ext uri="{FF2B5EF4-FFF2-40B4-BE49-F238E27FC236}">
                <a16:creationId xmlns:a16="http://schemas.microsoft.com/office/drawing/2014/main" id="{3C2D707E-743B-DC92-9EE3-DD5D848DECD2}"/>
              </a:ext>
            </a:extLst>
          </p:cNvPr>
          <p:cNvSpPr txBox="1"/>
          <p:nvPr/>
        </p:nvSpPr>
        <p:spPr>
          <a:xfrm>
            <a:off x="9494304" y="579259"/>
            <a:ext cx="2530421" cy="1569660"/>
          </a:xfrm>
          <a:prstGeom prst="rect">
            <a:avLst/>
          </a:prstGeom>
          <a:noFill/>
        </p:spPr>
        <p:txBody>
          <a:bodyPr wrap="square" rtlCol="1">
            <a:spAutoFit/>
          </a:bodyPr>
          <a:lstStyle/>
          <a:p>
            <a:pPr lvl="0" algn="ctr">
              <a:defRPr/>
            </a:pPr>
            <a:r>
              <a:rPr lang="ar-SA" sz="24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400" dirty="0">
                <a:solidFill>
                  <a:schemeClr val="tx2">
                    <a:lumMod val="75000"/>
                    <a:lumOff val="25000"/>
                  </a:schemeClr>
                </a:solidFill>
                <a:latin typeface="Sakkal Majalla" panose="02000000000000000000" pitchFamily="2" charset="-78"/>
                <a:cs typeface="Sakkal Majalla" panose="02000000000000000000" pitchFamily="2" charset="-78"/>
              </a:rPr>
              <a:t>القيم القصوى ومتوسط معدل التغير</a:t>
            </a:r>
          </a:p>
          <a:p>
            <a:pPr lvl="0" algn="ctr">
              <a:defRPr/>
            </a:pPr>
            <a:r>
              <a:rPr lang="ar-SA" sz="2400" b="1" dirty="0">
                <a:solidFill>
                  <a:schemeClr val="tx2">
                    <a:lumMod val="75000"/>
                    <a:lumOff val="25000"/>
                  </a:schemeClr>
                </a:solidFill>
                <a:latin typeface="Sakkal Majalla" panose="02000000000000000000" pitchFamily="2" charset="-78"/>
                <a:cs typeface="Sakkal Majalla" panose="02000000000000000000" pitchFamily="2" charset="-78"/>
              </a:rPr>
              <a:t>1447/03/29</a:t>
            </a:r>
          </a:p>
        </p:txBody>
      </p:sp>
      <p:sp>
        <p:nvSpPr>
          <p:cNvPr id="8" name="مربع نص 7">
            <a:extLst>
              <a:ext uri="{FF2B5EF4-FFF2-40B4-BE49-F238E27FC236}">
                <a16:creationId xmlns:a16="http://schemas.microsoft.com/office/drawing/2014/main" id="{B4433AC0-8724-5CB3-9830-A318454443BD}"/>
              </a:ext>
            </a:extLst>
          </p:cNvPr>
          <p:cNvSpPr txBox="1"/>
          <p:nvPr/>
        </p:nvSpPr>
        <p:spPr>
          <a:xfrm>
            <a:off x="9401730" y="4591824"/>
            <a:ext cx="2530421" cy="707886"/>
          </a:xfrm>
          <a:prstGeom prst="rect">
            <a:avLst/>
          </a:prstGeom>
          <a:noFill/>
        </p:spPr>
        <p:txBody>
          <a:bodyPr wrap="square" rtlCol="1">
            <a:spAutoFit/>
          </a:bodyPr>
          <a:lstStyle/>
          <a:p>
            <a:r>
              <a:rPr lang="ar-SA" sz="20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endParaRPr lang="ar-SA" sz="2000" dirty="0">
              <a:solidFill>
                <a:srgbClr val="7030A0"/>
              </a:solidFill>
              <a:latin typeface="Sakkal Majalla" panose="02000000000000000000" pitchFamily="2" charset="-78"/>
              <a:cs typeface="Sakkal Majalla" panose="02000000000000000000" pitchFamily="2" charset="-78"/>
            </a:endParaRPr>
          </a:p>
          <a:p>
            <a:pPr marL="285750" indent="-285750">
              <a:buFont typeface="Wingdings" panose="05000000000000000000" pitchFamily="2" charset="2"/>
              <a:buChar char="Ø"/>
            </a:pPr>
            <a:r>
              <a:rPr lang="ar-SA" sz="2000" dirty="0">
                <a:solidFill>
                  <a:srgbClr val="7030A0"/>
                </a:solidFill>
                <a:latin typeface="Sakkal Majalla" panose="02000000000000000000" pitchFamily="2" charset="-78"/>
                <a:cs typeface="Sakkal Majalla" panose="02000000000000000000" pitchFamily="2" charset="-78"/>
              </a:rPr>
              <a:t>إيجاد السرعة المتوسطة.</a:t>
            </a:r>
          </a:p>
        </p:txBody>
      </p:sp>
      <p:pic>
        <p:nvPicPr>
          <p:cNvPr id="9" name="صورة 8">
            <a:extLst>
              <a:ext uri="{FF2B5EF4-FFF2-40B4-BE49-F238E27FC236}">
                <a16:creationId xmlns:a16="http://schemas.microsoft.com/office/drawing/2014/main" id="{F34A7967-261B-A8D6-9E58-3A109D20797E}"/>
              </a:ext>
            </a:extLst>
          </p:cNvPr>
          <p:cNvPicPr>
            <a:picLocks noChangeAspect="1"/>
          </p:cNvPicPr>
          <p:nvPr/>
        </p:nvPicPr>
        <p:blipFill>
          <a:blip r:embed="rId6">
            <a:clrChange>
              <a:clrFrom>
                <a:srgbClr val="FFFDEB"/>
              </a:clrFrom>
              <a:clrTo>
                <a:srgbClr val="FFFDEB">
                  <a:alpha val="0"/>
                </a:srgbClr>
              </a:clrTo>
            </a:clrChange>
          </a:blip>
          <a:srcRect t="29515"/>
          <a:stretch>
            <a:fillRect/>
          </a:stretch>
        </p:blipFill>
        <p:spPr>
          <a:xfrm>
            <a:off x="9606826" y="2035769"/>
            <a:ext cx="2120227" cy="2621466"/>
          </a:xfrm>
          <a:prstGeom prst="rect">
            <a:avLst/>
          </a:prstGeom>
        </p:spPr>
      </p:pic>
      <p:pic>
        <p:nvPicPr>
          <p:cNvPr id="10" name="صورة 9">
            <a:extLst>
              <a:ext uri="{FF2B5EF4-FFF2-40B4-BE49-F238E27FC236}">
                <a16:creationId xmlns:a16="http://schemas.microsoft.com/office/drawing/2014/main" id="{3EDE90AE-2769-DAFA-DDA6-45C32FD443EA}"/>
              </a:ext>
            </a:extLst>
          </p:cNvPr>
          <p:cNvPicPr>
            <a:picLocks noChangeAspect="1"/>
          </p:cNvPicPr>
          <p:nvPr/>
        </p:nvPicPr>
        <p:blipFill>
          <a:blip r:embed="rId7">
            <a:clrChange>
              <a:clrFrom>
                <a:srgbClr val="FFFFFF"/>
              </a:clrFrom>
              <a:clrTo>
                <a:srgbClr val="FFFFFF">
                  <a:alpha val="0"/>
                </a:srgbClr>
              </a:clrTo>
            </a:clrChange>
          </a:blip>
          <a:srcRect l="4125" t="9839" r="20175" b="21587"/>
          <a:stretch>
            <a:fillRect/>
          </a:stretch>
        </p:blipFill>
        <p:spPr>
          <a:xfrm>
            <a:off x="366132" y="1498624"/>
            <a:ext cx="3976177" cy="4047841"/>
          </a:xfrm>
          <a:prstGeom prst="rect">
            <a:avLst/>
          </a:prstGeom>
        </p:spPr>
      </p:pic>
      <p:pic>
        <p:nvPicPr>
          <p:cNvPr id="23" name="صورة 22">
            <a:extLst>
              <a:ext uri="{FF2B5EF4-FFF2-40B4-BE49-F238E27FC236}">
                <a16:creationId xmlns:a16="http://schemas.microsoft.com/office/drawing/2014/main" id="{031EC7C8-0E1B-0D0A-AF2F-B9CBFDB7DAFF}"/>
              </a:ext>
            </a:extLst>
          </p:cNvPr>
          <p:cNvPicPr>
            <a:picLocks noChangeAspect="1"/>
          </p:cNvPicPr>
          <p:nvPr/>
        </p:nvPicPr>
        <p:blipFill>
          <a:blip r:embed="rId7">
            <a:clrChange>
              <a:clrFrom>
                <a:srgbClr val="FFFFFF"/>
              </a:clrFrom>
              <a:clrTo>
                <a:srgbClr val="FFFFFF">
                  <a:alpha val="0"/>
                </a:srgbClr>
              </a:clrTo>
            </a:clrChange>
          </a:blip>
          <a:srcRect l="20189" t="-2101" r="-1" b="91152"/>
          <a:stretch>
            <a:fillRect/>
          </a:stretch>
        </p:blipFill>
        <p:spPr>
          <a:xfrm>
            <a:off x="4450366" y="1194922"/>
            <a:ext cx="5079217" cy="783102"/>
          </a:xfrm>
          <a:prstGeom prst="rect">
            <a:avLst/>
          </a:prstGeom>
        </p:spPr>
      </p:pic>
      <p:pic>
        <p:nvPicPr>
          <p:cNvPr id="24" name="صورة 23">
            <a:extLst>
              <a:ext uri="{FF2B5EF4-FFF2-40B4-BE49-F238E27FC236}">
                <a16:creationId xmlns:a16="http://schemas.microsoft.com/office/drawing/2014/main" id="{E42659BE-11CE-F350-866F-93ED2DFDDF4B}"/>
              </a:ext>
            </a:extLst>
          </p:cNvPr>
          <p:cNvPicPr>
            <a:picLocks noChangeAspect="1"/>
          </p:cNvPicPr>
          <p:nvPr/>
        </p:nvPicPr>
        <p:blipFill>
          <a:blip r:embed="rId7">
            <a:clrChange>
              <a:clrFrom>
                <a:srgbClr val="FFFFFF"/>
              </a:clrFrom>
              <a:clrTo>
                <a:srgbClr val="FFFFFF">
                  <a:alpha val="0"/>
                </a:srgbClr>
              </a:clrTo>
            </a:clrChange>
          </a:blip>
          <a:srcRect l="7496" t="75867" r="10101" b="-2457"/>
          <a:stretch>
            <a:fillRect/>
          </a:stretch>
        </p:blipFill>
        <p:spPr>
          <a:xfrm>
            <a:off x="4168834" y="1649849"/>
            <a:ext cx="5244065" cy="1901819"/>
          </a:xfrm>
          <a:prstGeom prst="rect">
            <a:avLst/>
          </a:prstGeom>
        </p:spPr>
      </p:pic>
    </p:spTree>
    <p:extLst>
      <p:ext uri="{BB962C8B-B14F-4D97-AF65-F5344CB8AC3E}">
        <p14:creationId xmlns:p14="http://schemas.microsoft.com/office/powerpoint/2010/main" val="319759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5C5E3-592D-68A8-0865-A9C5360C7318}"/>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0DB97FA7-E34F-D7C2-6B5F-7F5C09862DF9}"/>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0295F171-F27C-8BBA-13FF-1A9A13F05622}"/>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66D33B17-E13C-1E71-F126-8F60285ABE2C}"/>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585BCBE1-0935-5485-491D-3384B1C19744}"/>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4678E559-F70A-B0FA-7074-55DDA1A5EF8E}"/>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B1396728-DFA4-9D67-7F38-4EC019D7D688}"/>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26" name="مستطيل 25">
            <a:extLst>
              <a:ext uri="{FF2B5EF4-FFF2-40B4-BE49-F238E27FC236}">
                <a16:creationId xmlns:a16="http://schemas.microsoft.com/office/drawing/2014/main" id="{501EFF10-A2FA-276F-E98D-581DB56D2205}"/>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بشكل رتبة عسكرية 6">
            <a:extLst>
              <a:ext uri="{FF2B5EF4-FFF2-40B4-BE49-F238E27FC236}">
                <a16:creationId xmlns:a16="http://schemas.microsoft.com/office/drawing/2014/main" id="{B18B18F9-F968-6ABE-CE66-2531D923C16E}"/>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82E7779F-9B78-60C0-6018-92D1ACF65276}"/>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8" name="سهم: بشكل رتبة عسكرية 27">
            <a:extLst>
              <a:ext uri="{FF2B5EF4-FFF2-40B4-BE49-F238E27FC236}">
                <a16:creationId xmlns:a16="http://schemas.microsoft.com/office/drawing/2014/main" id="{2BB98894-CB34-F495-61AE-021B64FC1C0F}"/>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F17A3CD4-BD9A-C1FB-4354-BABB4CE87171}"/>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29" name="سهم: بشكل رتبة عسكرية 28">
            <a:extLst>
              <a:ext uri="{FF2B5EF4-FFF2-40B4-BE49-F238E27FC236}">
                <a16:creationId xmlns:a16="http://schemas.microsoft.com/office/drawing/2014/main" id="{B6DD0274-D0AA-A1A4-4A1F-E493571F243C}"/>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013C232A-F862-5421-67D4-C56DEB730BD7}"/>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30" name="سهم: بشكل رتبة عسكرية 29">
            <a:extLst>
              <a:ext uri="{FF2B5EF4-FFF2-40B4-BE49-F238E27FC236}">
                <a16:creationId xmlns:a16="http://schemas.microsoft.com/office/drawing/2014/main" id="{43D66C76-0A4C-F587-9DFD-C4AD186F4C6F}"/>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4" name="مربع نص 53">
            <a:extLst>
              <a:ext uri="{FF2B5EF4-FFF2-40B4-BE49-F238E27FC236}">
                <a16:creationId xmlns:a16="http://schemas.microsoft.com/office/drawing/2014/main" id="{CB6B5E88-53CA-7BB3-E95F-4AE2B929BAB7}"/>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graphicFrame>
        <p:nvGraphicFramePr>
          <p:cNvPr id="2" name="جدول 1">
            <a:extLst>
              <a:ext uri="{FF2B5EF4-FFF2-40B4-BE49-F238E27FC236}">
                <a16:creationId xmlns:a16="http://schemas.microsoft.com/office/drawing/2014/main" id="{FCD8D082-0739-59DC-0525-0520D2AF07A5}"/>
              </a:ext>
            </a:extLst>
          </p:cNvPr>
          <p:cNvGraphicFramePr>
            <a:graphicFrameLocks noGrp="1"/>
          </p:cNvGraphicFramePr>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pic>
        <p:nvPicPr>
          <p:cNvPr id="8" name="صورة 7">
            <a:extLst>
              <a:ext uri="{FF2B5EF4-FFF2-40B4-BE49-F238E27FC236}">
                <a16:creationId xmlns:a16="http://schemas.microsoft.com/office/drawing/2014/main" id="{49D5D301-AE08-4CBB-31CD-3B6B165656E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10" name="مربع نص 9">
            <a:extLst>
              <a:ext uri="{FF2B5EF4-FFF2-40B4-BE49-F238E27FC236}">
                <a16:creationId xmlns:a16="http://schemas.microsoft.com/office/drawing/2014/main" id="{4DC69C15-1F21-43FB-B418-0901D8ABB86A}"/>
              </a:ext>
            </a:extLst>
          </p:cNvPr>
          <p:cNvSpPr txBox="1"/>
          <p:nvPr/>
        </p:nvSpPr>
        <p:spPr>
          <a:xfrm>
            <a:off x="-93195" y="625356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pic>
        <p:nvPicPr>
          <p:cNvPr id="4" name="Picture 2" descr="مؤسسة الشارقة للقرآن الكريم والسنة النبوية | Sharjah">
            <a:extLst>
              <a:ext uri="{FF2B5EF4-FFF2-40B4-BE49-F238E27FC236}">
                <a16:creationId xmlns:a16="http://schemas.microsoft.com/office/drawing/2014/main" id="{A747FCAE-6604-0025-2411-F8D34EFBAD23}"/>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052310" y="703932"/>
            <a:ext cx="1827752" cy="18277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شعار رؤية 2030 | شعارات المملكة">
            <a:extLst>
              <a:ext uri="{FF2B5EF4-FFF2-40B4-BE49-F238E27FC236}">
                <a16:creationId xmlns:a16="http://schemas.microsoft.com/office/drawing/2014/main" id="{460F9C91-7E44-E095-4DEB-0B2AE6146C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0150" y="-258679"/>
            <a:ext cx="3553703" cy="3553703"/>
          </a:xfrm>
          <a:prstGeom prst="rect">
            <a:avLst/>
          </a:prstGeom>
          <a:noFill/>
          <a:extLst>
            <a:ext uri="{909E8E84-426E-40DD-AFC4-6F175D3DCCD1}">
              <a14:hiddenFill xmlns:a14="http://schemas.microsoft.com/office/drawing/2010/main">
                <a:solidFill>
                  <a:srgbClr val="FFFFFF"/>
                </a:solidFill>
              </a14:hiddenFill>
            </a:ext>
          </a:extLst>
        </p:spPr>
      </p:pic>
      <p:sp>
        <p:nvSpPr>
          <p:cNvPr id="9" name="مربع نص 8">
            <a:extLst>
              <a:ext uri="{FF2B5EF4-FFF2-40B4-BE49-F238E27FC236}">
                <a16:creationId xmlns:a16="http://schemas.microsoft.com/office/drawing/2014/main" id="{D2BEEF91-08B3-2DEF-2796-42F8D45F9633}"/>
              </a:ext>
            </a:extLst>
          </p:cNvPr>
          <p:cNvSpPr txBox="1"/>
          <p:nvPr/>
        </p:nvSpPr>
        <p:spPr>
          <a:xfrm>
            <a:off x="569937" y="2332519"/>
            <a:ext cx="4193239" cy="2246769"/>
          </a:xfrm>
          <a:prstGeom prst="rect">
            <a:avLst/>
          </a:prstGeom>
          <a:noFill/>
        </p:spPr>
        <p:txBody>
          <a:bodyPr wrap="square" rtlCol="1">
            <a:spAutoFit/>
          </a:bodyPr>
          <a:lstStyle/>
          <a:p>
            <a:r>
              <a:rPr lang="ar-SA" sz="2800" dirty="0">
                <a:latin typeface="Sakkal Majalla" panose="02000000000000000000" pitchFamily="2" charset="-78"/>
                <a:cs typeface="Sakkal Majalla" panose="02000000000000000000" pitchFamily="2" charset="-78"/>
              </a:rPr>
              <a:t>تقدم الأوطان لا يحدث فجأة، بل هو نتيجة لمعدل تغير في التعليم الاقتصاد والوعي المجتمعي فكلما زاد المعدل التغير الإيجابي في هذه المجالات زاد ازدهار الوطن </a:t>
            </a:r>
          </a:p>
        </p:txBody>
      </p:sp>
      <p:sp>
        <p:nvSpPr>
          <p:cNvPr id="14" name="مربع نص 13">
            <a:extLst>
              <a:ext uri="{FF2B5EF4-FFF2-40B4-BE49-F238E27FC236}">
                <a16:creationId xmlns:a16="http://schemas.microsoft.com/office/drawing/2014/main" id="{6A5ABA6C-A439-4E9B-2819-CD67BD25B523}"/>
              </a:ext>
            </a:extLst>
          </p:cNvPr>
          <p:cNvSpPr txBox="1"/>
          <p:nvPr/>
        </p:nvSpPr>
        <p:spPr>
          <a:xfrm>
            <a:off x="5081223" y="2457005"/>
            <a:ext cx="4259492" cy="2092881"/>
          </a:xfrm>
          <a:prstGeom prst="rect">
            <a:avLst/>
          </a:prstGeom>
          <a:noFill/>
        </p:spPr>
        <p:txBody>
          <a:bodyPr wrap="square" rtlCol="1">
            <a:spAutoFit/>
          </a:bodyPr>
          <a:lstStyle/>
          <a:p>
            <a:r>
              <a:rPr lang="ar-SA" sz="2600" dirty="0">
                <a:latin typeface="Sakkal Majalla" panose="02000000000000000000" pitchFamily="2" charset="-78"/>
                <a:cs typeface="Sakkal Majalla" panose="02000000000000000000" pitchFamily="2" charset="-78"/>
              </a:rPr>
              <a:t>قال تعالى :(إن الله لا يغير ما بقوم حتى يغيروا ما بأنفسهم )هذا يشير إلى أن تغير يبدأ من الداخل ويمكن قياسه بمعدل الجهد والإيمان الصالح فمتوسط معدل التغير هنا يعكس مدى تطور الإنسان روحيا وأخلاقيا </a:t>
            </a:r>
          </a:p>
        </p:txBody>
      </p:sp>
      <p:sp>
        <p:nvSpPr>
          <p:cNvPr id="16" name="مربع نص 15">
            <a:extLst>
              <a:ext uri="{FF2B5EF4-FFF2-40B4-BE49-F238E27FC236}">
                <a16:creationId xmlns:a16="http://schemas.microsoft.com/office/drawing/2014/main" id="{6D117F10-8A6C-9A63-9BE6-4B16A492662B}"/>
              </a:ext>
            </a:extLst>
          </p:cNvPr>
          <p:cNvSpPr txBox="1"/>
          <p:nvPr/>
        </p:nvSpPr>
        <p:spPr>
          <a:xfrm>
            <a:off x="366132" y="4715848"/>
            <a:ext cx="6348391" cy="1692771"/>
          </a:xfrm>
          <a:prstGeom prst="rect">
            <a:avLst/>
          </a:prstGeom>
          <a:noFill/>
        </p:spPr>
        <p:txBody>
          <a:bodyPr wrap="square" rtlCol="1">
            <a:spAutoFit/>
          </a:bodyPr>
          <a:lstStyle/>
          <a:p>
            <a:r>
              <a:rPr lang="ar-SA" sz="2600" dirty="0">
                <a:latin typeface="Sakkal Majalla" panose="02000000000000000000" pitchFamily="2" charset="-78"/>
                <a:cs typeface="Sakkal Majalla" panose="02000000000000000000" pitchFamily="2" charset="-78"/>
              </a:rPr>
              <a:t>متوسط معدل التغير يشبه وتيرة التغيرات التي نمر بها في حياتنا اليومية تغير فكما تتغير القيم في الرياضيات تتغير مشاعرنا وأهدافنا وحتى علاقاتنا فهم هذا المفهوم يعزز قدرتنا على التكيف ويعلمنا أن التغير ليس لحظة، بل هو معدل مستمر يمكن قياسه وفهمه </a:t>
            </a:r>
          </a:p>
        </p:txBody>
      </p:sp>
      <p:pic>
        <p:nvPicPr>
          <p:cNvPr id="1026" name="Picture 2" descr="Nwf.com: الرياضيات في حياتنا ؛ طرائق وألعاب: محمد عبد العظيم: كتب">
            <a:extLst>
              <a:ext uri="{FF2B5EF4-FFF2-40B4-BE49-F238E27FC236}">
                <a16:creationId xmlns:a16="http://schemas.microsoft.com/office/drawing/2014/main" id="{AE25D9DA-730B-F20E-227F-283DD9D47E9C}"/>
              </a:ext>
            </a:extLst>
          </p:cNvPr>
          <p:cNvPicPr>
            <a:picLocks noChangeAspect="1" noChangeArrowheads="1"/>
          </p:cNvPicPr>
          <p:nvPr/>
        </p:nvPicPr>
        <p:blipFill rotWithShape="1">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rcRect b="72333"/>
          <a:stretch>
            <a:fillRect/>
          </a:stretch>
        </p:blipFill>
        <p:spPr bwMode="auto">
          <a:xfrm>
            <a:off x="6204659" y="4797344"/>
            <a:ext cx="3289645" cy="1315858"/>
          </a:xfrm>
          <a:prstGeom prst="rect">
            <a:avLst/>
          </a:prstGeom>
          <a:noFill/>
          <a:extLst>
            <a:ext uri="{909E8E84-426E-40DD-AFC4-6F175D3DCCD1}">
              <a14:hiddenFill xmlns:a14="http://schemas.microsoft.com/office/drawing/2010/main">
                <a:solidFill>
                  <a:srgbClr val="FFFFFF"/>
                </a:solidFill>
              </a14:hiddenFill>
            </a:ext>
          </a:extLst>
        </p:spPr>
      </p:pic>
      <p:sp>
        <p:nvSpPr>
          <p:cNvPr id="5" name="مربع نص 4">
            <a:extLst>
              <a:ext uri="{FF2B5EF4-FFF2-40B4-BE49-F238E27FC236}">
                <a16:creationId xmlns:a16="http://schemas.microsoft.com/office/drawing/2014/main" id="{29AE42BB-4B5B-3A15-DBC6-6394A02BC047}"/>
              </a:ext>
            </a:extLst>
          </p:cNvPr>
          <p:cNvSpPr txBox="1"/>
          <p:nvPr/>
        </p:nvSpPr>
        <p:spPr>
          <a:xfrm>
            <a:off x="9494304" y="579259"/>
            <a:ext cx="2530421" cy="1569660"/>
          </a:xfrm>
          <a:prstGeom prst="rect">
            <a:avLst/>
          </a:prstGeom>
          <a:noFill/>
        </p:spPr>
        <p:txBody>
          <a:bodyPr wrap="square" rtlCol="1">
            <a:spAutoFit/>
          </a:bodyPr>
          <a:lstStyle/>
          <a:p>
            <a:pPr lvl="0" algn="ctr">
              <a:defRPr/>
            </a:pPr>
            <a:r>
              <a:rPr lang="ar-SA" sz="24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400" dirty="0">
                <a:solidFill>
                  <a:schemeClr val="tx2">
                    <a:lumMod val="75000"/>
                    <a:lumOff val="25000"/>
                  </a:schemeClr>
                </a:solidFill>
                <a:latin typeface="Sakkal Majalla" panose="02000000000000000000" pitchFamily="2" charset="-78"/>
                <a:cs typeface="Sakkal Majalla" panose="02000000000000000000" pitchFamily="2" charset="-78"/>
              </a:rPr>
              <a:t>القيم القصوى ومتوسط معدل التغير</a:t>
            </a:r>
          </a:p>
          <a:p>
            <a:pPr lvl="0" algn="ctr">
              <a:defRPr/>
            </a:pPr>
            <a:r>
              <a:rPr lang="ar-SA" sz="2400" b="1" dirty="0">
                <a:solidFill>
                  <a:schemeClr val="tx2">
                    <a:lumMod val="75000"/>
                    <a:lumOff val="25000"/>
                  </a:schemeClr>
                </a:solidFill>
                <a:latin typeface="Sakkal Majalla" panose="02000000000000000000" pitchFamily="2" charset="-78"/>
                <a:cs typeface="Sakkal Majalla" panose="02000000000000000000" pitchFamily="2" charset="-78"/>
              </a:rPr>
              <a:t>1447/03/29</a:t>
            </a:r>
          </a:p>
        </p:txBody>
      </p:sp>
      <p:sp>
        <p:nvSpPr>
          <p:cNvPr id="15" name="مربع نص 14">
            <a:extLst>
              <a:ext uri="{FF2B5EF4-FFF2-40B4-BE49-F238E27FC236}">
                <a16:creationId xmlns:a16="http://schemas.microsoft.com/office/drawing/2014/main" id="{DD9483D6-182D-0557-62CC-04E41762555F}"/>
              </a:ext>
            </a:extLst>
          </p:cNvPr>
          <p:cNvSpPr txBox="1"/>
          <p:nvPr/>
        </p:nvSpPr>
        <p:spPr>
          <a:xfrm>
            <a:off x="9401730" y="4591824"/>
            <a:ext cx="2530421" cy="1631216"/>
          </a:xfrm>
          <a:prstGeom prst="rect">
            <a:avLst/>
          </a:prstGeom>
          <a:noFill/>
        </p:spPr>
        <p:txBody>
          <a:bodyPr wrap="square" rtlCol="1">
            <a:spAutoFit/>
          </a:bodyPr>
          <a:lstStyle/>
          <a:p>
            <a:r>
              <a:rPr lang="ar-SA" sz="20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285750" indent="-285750">
              <a:buFont typeface="Wingdings" panose="05000000000000000000" pitchFamily="2" charset="2"/>
              <a:buChar char="Ø"/>
            </a:pPr>
            <a:r>
              <a:rPr lang="ar-SA" sz="2000" dirty="0">
                <a:solidFill>
                  <a:srgbClr val="7030A0"/>
                </a:solidFill>
                <a:latin typeface="Sakkal Majalla" panose="02000000000000000000" pitchFamily="2" charset="-78"/>
                <a:cs typeface="Sakkal Majalla" panose="02000000000000000000" pitchFamily="2" charset="-78"/>
              </a:rPr>
              <a:t>تطبيقات القيمة القيم المتوسطة.</a:t>
            </a:r>
          </a:p>
          <a:p>
            <a:pPr marL="285750" indent="-285750">
              <a:buFont typeface="Wingdings" panose="05000000000000000000" pitchFamily="2" charset="2"/>
              <a:buChar char="Ø"/>
            </a:pPr>
            <a:r>
              <a:rPr lang="ar-SA" sz="2000" dirty="0">
                <a:solidFill>
                  <a:srgbClr val="7030A0"/>
                </a:solidFill>
                <a:latin typeface="Sakkal Majalla" panose="02000000000000000000" pitchFamily="2" charset="-78"/>
                <a:cs typeface="Sakkal Majalla" panose="02000000000000000000" pitchFamily="2" charset="-78"/>
              </a:rPr>
              <a:t>إيجاد متوسط معدل التغير.</a:t>
            </a:r>
          </a:p>
          <a:p>
            <a:pPr marL="285750" indent="-285750">
              <a:buFont typeface="Wingdings" panose="05000000000000000000" pitchFamily="2" charset="2"/>
              <a:buChar char="Ø"/>
            </a:pPr>
            <a:r>
              <a:rPr lang="ar-SA" sz="2000" dirty="0">
                <a:solidFill>
                  <a:srgbClr val="7030A0"/>
                </a:solidFill>
                <a:latin typeface="Sakkal Majalla" panose="02000000000000000000" pitchFamily="2" charset="-78"/>
                <a:cs typeface="Sakkal Majalla" panose="02000000000000000000" pitchFamily="2" charset="-78"/>
              </a:rPr>
              <a:t>إيجاد السرعة المتوسطة.</a:t>
            </a:r>
          </a:p>
        </p:txBody>
      </p:sp>
      <p:pic>
        <p:nvPicPr>
          <p:cNvPr id="17" name="صورة 16">
            <a:extLst>
              <a:ext uri="{FF2B5EF4-FFF2-40B4-BE49-F238E27FC236}">
                <a16:creationId xmlns:a16="http://schemas.microsoft.com/office/drawing/2014/main" id="{6F954A99-5248-8585-1EDD-AB28EC71E89E}"/>
              </a:ext>
            </a:extLst>
          </p:cNvPr>
          <p:cNvPicPr>
            <a:picLocks noChangeAspect="1"/>
          </p:cNvPicPr>
          <p:nvPr/>
        </p:nvPicPr>
        <p:blipFill>
          <a:blip r:embed="rId8">
            <a:clrChange>
              <a:clrFrom>
                <a:srgbClr val="FFFDEB"/>
              </a:clrFrom>
              <a:clrTo>
                <a:srgbClr val="FFFDEB">
                  <a:alpha val="0"/>
                </a:srgbClr>
              </a:clrTo>
            </a:clrChange>
          </a:blip>
          <a:srcRect t="29515"/>
          <a:stretch>
            <a:fillRect/>
          </a:stretch>
        </p:blipFill>
        <p:spPr>
          <a:xfrm>
            <a:off x="9606826" y="2035769"/>
            <a:ext cx="2120227" cy="2621466"/>
          </a:xfrm>
          <a:prstGeom prst="rect">
            <a:avLst/>
          </a:prstGeom>
        </p:spPr>
      </p:pic>
    </p:spTree>
    <p:extLst>
      <p:ext uri="{BB962C8B-B14F-4D97-AF65-F5344CB8AC3E}">
        <p14:creationId xmlns:p14="http://schemas.microsoft.com/office/powerpoint/2010/main" val="4147874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674C4-E631-691D-CFF5-00E0738EE02C}"/>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7307359E-9BB8-2F09-E261-791B1FA2681E}"/>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20ADDEBB-5BB4-0CF3-FD08-45599F632CA5}"/>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4B3EBF6A-2440-3551-ED90-E6E41F66C0DA}"/>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4153EFDB-7CDA-624D-14AE-5886BE925BA6}"/>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FC6F52E2-23AB-AD8A-1FBA-B12102E13F01}"/>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4A1BEB5C-95B4-349F-AE44-4121D1987C06}"/>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26" name="مستطيل 25">
            <a:extLst>
              <a:ext uri="{FF2B5EF4-FFF2-40B4-BE49-F238E27FC236}">
                <a16:creationId xmlns:a16="http://schemas.microsoft.com/office/drawing/2014/main" id="{EA7E3FC2-2976-3F3D-4F93-8E5DBA06AF65}"/>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بشكل رتبة عسكرية 6">
            <a:extLst>
              <a:ext uri="{FF2B5EF4-FFF2-40B4-BE49-F238E27FC236}">
                <a16:creationId xmlns:a16="http://schemas.microsoft.com/office/drawing/2014/main" id="{D14DC8AA-08FC-2031-4BA9-7DB4805C8F88}"/>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C5B9A3CA-F480-5B5A-07BA-7ED36B705D1A}"/>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8" name="سهم: بشكل رتبة عسكرية 27">
            <a:extLst>
              <a:ext uri="{FF2B5EF4-FFF2-40B4-BE49-F238E27FC236}">
                <a16:creationId xmlns:a16="http://schemas.microsoft.com/office/drawing/2014/main" id="{152EB3C1-16D7-44D4-A67B-36A3A4921E1A}"/>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CF0430CE-11F4-ADE5-0E9C-3E0C62FD05FB}"/>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29" name="سهم: بشكل رتبة عسكرية 28">
            <a:extLst>
              <a:ext uri="{FF2B5EF4-FFF2-40B4-BE49-F238E27FC236}">
                <a16:creationId xmlns:a16="http://schemas.microsoft.com/office/drawing/2014/main" id="{F734550B-7CFC-F1B3-A6F8-7B58AE41A181}"/>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1534ED33-BC1A-421C-8347-54D1F4D1EFC9}"/>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30" name="سهم: بشكل رتبة عسكرية 29">
            <a:extLst>
              <a:ext uri="{FF2B5EF4-FFF2-40B4-BE49-F238E27FC236}">
                <a16:creationId xmlns:a16="http://schemas.microsoft.com/office/drawing/2014/main" id="{EED6ED49-8F3E-E882-ED8C-43C91D2D3CD4}"/>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4" name="مربع نص 53">
            <a:extLst>
              <a:ext uri="{FF2B5EF4-FFF2-40B4-BE49-F238E27FC236}">
                <a16:creationId xmlns:a16="http://schemas.microsoft.com/office/drawing/2014/main" id="{69251E1D-3DA4-2102-C592-EC71562C2540}"/>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graphicFrame>
        <p:nvGraphicFramePr>
          <p:cNvPr id="2" name="جدول 1">
            <a:extLst>
              <a:ext uri="{FF2B5EF4-FFF2-40B4-BE49-F238E27FC236}">
                <a16:creationId xmlns:a16="http://schemas.microsoft.com/office/drawing/2014/main" id="{366AC245-7C45-19CA-2188-A21E4AC4AC01}"/>
              </a:ext>
            </a:extLst>
          </p:cNvPr>
          <p:cNvGraphicFramePr>
            <a:graphicFrameLocks noGrp="1"/>
          </p:cNvGraphicFramePr>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pic>
        <p:nvPicPr>
          <p:cNvPr id="8" name="صورة 7">
            <a:extLst>
              <a:ext uri="{FF2B5EF4-FFF2-40B4-BE49-F238E27FC236}">
                <a16:creationId xmlns:a16="http://schemas.microsoft.com/office/drawing/2014/main" id="{23C7983E-8F9E-7CC2-B54E-CF6C7EA7D644}"/>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10" name="مربع نص 9">
            <a:extLst>
              <a:ext uri="{FF2B5EF4-FFF2-40B4-BE49-F238E27FC236}">
                <a16:creationId xmlns:a16="http://schemas.microsoft.com/office/drawing/2014/main" id="{333E3E50-ED78-DBF6-9B12-5223532DF322}"/>
              </a:ext>
            </a:extLst>
          </p:cNvPr>
          <p:cNvSpPr txBox="1"/>
          <p:nvPr/>
        </p:nvSpPr>
        <p:spPr>
          <a:xfrm>
            <a:off x="-93195" y="625356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grpSp>
        <p:nvGrpSpPr>
          <p:cNvPr id="5" name="مجموعة 4">
            <a:extLst>
              <a:ext uri="{FF2B5EF4-FFF2-40B4-BE49-F238E27FC236}">
                <a16:creationId xmlns:a16="http://schemas.microsoft.com/office/drawing/2014/main" id="{887F5312-D313-ED60-8DE4-37B29A927F76}"/>
              </a:ext>
            </a:extLst>
          </p:cNvPr>
          <p:cNvGrpSpPr/>
          <p:nvPr/>
        </p:nvGrpSpPr>
        <p:grpSpPr>
          <a:xfrm>
            <a:off x="388281" y="656318"/>
            <a:ext cx="9669342" cy="5773342"/>
            <a:chOff x="606048" y="586544"/>
            <a:chExt cx="9669342" cy="5773342"/>
          </a:xfrm>
        </p:grpSpPr>
        <p:sp>
          <p:nvSpPr>
            <p:cNvPr id="9" name="مربع نص 8">
              <a:extLst>
                <a:ext uri="{FF2B5EF4-FFF2-40B4-BE49-F238E27FC236}">
                  <a16:creationId xmlns:a16="http://schemas.microsoft.com/office/drawing/2014/main" id="{DF5C558F-6D50-C704-AB3A-CD07C3294C7A}"/>
                </a:ext>
              </a:extLst>
            </p:cNvPr>
            <p:cNvSpPr txBox="1"/>
            <p:nvPr/>
          </p:nvSpPr>
          <p:spPr>
            <a:xfrm>
              <a:off x="4616265" y="3780605"/>
              <a:ext cx="858620" cy="769441"/>
            </a:xfrm>
            <a:prstGeom prst="rect">
              <a:avLst/>
            </a:prstGeom>
            <a:noFill/>
          </p:spPr>
          <p:txBody>
            <a:bodyPr wrap="square" rtlCol="1">
              <a:spAutoFit/>
            </a:bodyPr>
            <a:lstStyle/>
            <a:p>
              <a:pPr algn="ctr" rtl="0"/>
              <a:r>
                <a:rPr lang="en-US" sz="4400" dirty="0">
                  <a:solidFill>
                    <a:schemeClr val="accent2">
                      <a:lumMod val="75000"/>
                    </a:schemeClr>
                  </a:solidFill>
                  <a:latin typeface="Arial Black" panose="020B0A04020102020204" pitchFamily="34" charset="0"/>
                </a:rPr>
                <a:t>A</a:t>
              </a:r>
              <a:endParaRPr lang="ar-SA" sz="4400" dirty="0">
                <a:solidFill>
                  <a:schemeClr val="accent2">
                    <a:lumMod val="75000"/>
                  </a:schemeClr>
                </a:solidFill>
                <a:latin typeface="Arial Black" panose="020B0A04020102020204" pitchFamily="34" charset="0"/>
              </a:endParaRPr>
            </a:p>
          </p:txBody>
        </p:sp>
        <p:sp>
          <p:nvSpPr>
            <p:cNvPr id="15" name="مربع نص 14">
              <a:extLst>
                <a:ext uri="{FF2B5EF4-FFF2-40B4-BE49-F238E27FC236}">
                  <a16:creationId xmlns:a16="http://schemas.microsoft.com/office/drawing/2014/main" id="{9186DFED-BF93-0258-5515-DC405464C71A}"/>
                </a:ext>
              </a:extLst>
            </p:cNvPr>
            <p:cNvSpPr txBox="1"/>
            <p:nvPr/>
          </p:nvSpPr>
          <p:spPr>
            <a:xfrm>
              <a:off x="4570285" y="1538514"/>
              <a:ext cx="858620" cy="769441"/>
            </a:xfrm>
            <a:prstGeom prst="rect">
              <a:avLst/>
            </a:prstGeom>
            <a:noFill/>
          </p:spPr>
          <p:txBody>
            <a:bodyPr wrap="square" rtlCol="1">
              <a:spAutoFit/>
            </a:bodyPr>
            <a:lstStyle/>
            <a:p>
              <a:pPr algn="ctr" rtl="0"/>
              <a:r>
                <a:rPr lang="en-US" sz="4400" dirty="0">
                  <a:solidFill>
                    <a:srgbClr val="86177A"/>
                  </a:solidFill>
                  <a:latin typeface="Arial Black" panose="020B0A04020102020204" pitchFamily="34" charset="0"/>
                </a:rPr>
                <a:t>S</a:t>
              </a:r>
              <a:endParaRPr lang="ar-SA" sz="4400" dirty="0">
                <a:solidFill>
                  <a:srgbClr val="86177A"/>
                </a:solidFill>
                <a:latin typeface="Arial Black" panose="020B0A04020102020204" pitchFamily="34" charset="0"/>
              </a:endParaRPr>
            </a:p>
          </p:txBody>
        </p:sp>
        <p:cxnSp>
          <p:nvCxnSpPr>
            <p:cNvPr id="17" name="رابط مستقيم 16">
              <a:extLst>
                <a:ext uri="{FF2B5EF4-FFF2-40B4-BE49-F238E27FC236}">
                  <a16:creationId xmlns:a16="http://schemas.microsoft.com/office/drawing/2014/main" id="{54F78DDB-8BDA-94CC-08DF-A85FCEC7596F}"/>
                </a:ext>
              </a:extLst>
            </p:cNvPr>
            <p:cNvCxnSpPr/>
            <p:nvPr/>
          </p:nvCxnSpPr>
          <p:spPr>
            <a:xfrm>
              <a:off x="5326380" y="1619434"/>
              <a:ext cx="0" cy="4608000"/>
            </a:xfrm>
            <a:prstGeom prst="line">
              <a:avLst/>
            </a:prstGeom>
          </p:spPr>
          <p:style>
            <a:lnRef idx="3">
              <a:schemeClr val="dk1"/>
            </a:lnRef>
            <a:fillRef idx="0">
              <a:schemeClr val="dk1"/>
            </a:fillRef>
            <a:effectRef idx="2">
              <a:schemeClr val="dk1"/>
            </a:effectRef>
            <a:fontRef idx="minor">
              <a:schemeClr val="tx1"/>
            </a:fontRef>
          </p:style>
        </p:cxnSp>
        <p:cxnSp>
          <p:nvCxnSpPr>
            <p:cNvPr id="18" name="رابط مستقيم 17">
              <a:extLst>
                <a:ext uri="{FF2B5EF4-FFF2-40B4-BE49-F238E27FC236}">
                  <a16:creationId xmlns:a16="http://schemas.microsoft.com/office/drawing/2014/main" id="{67A24408-E90C-D69A-F6CD-851F01BFB448}"/>
                </a:ext>
              </a:extLst>
            </p:cNvPr>
            <p:cNvCxnSpPr>
              <a:cxnSpLocks/>
            </p:cNvCxnSpPr>
            <p:nvPr/>
          </p:nvCxnSpPr>
          <p:spPr>
            <a:xfrm rot="16200000">
              <a:off x="5252608" y="1188904"/>
              <a:ext cx="0" cy="5399944"/>
            </a:xfrm>
            <a:prstGeom prst="line">
              <a:avLst/>
            </a:prstGeom>
          </p:spPr>
          <p:style>
            <a:lnRef idx="3">
              <a:schemeClr val="dk1"/>
            </a:lnRef>
            <a:fillRef idx="0">
              <a:schemeClr val="dk1"/>
            </a:fillRef>
            <a:effectRef idx="2">
              <a:schemeClr val="dk1"/>
            </a:effectRef>
            <a:fontRef idx="minor">
              <a:schemeClr val="tx1"/>
            </a:fontRef>
          </p:style>
        </p:cxnSp>
        <p:cxnSp>
          <p:nvCxnSpPr>
            <p:cNvPr id="19" name="رابط مستقيم 18">
              <a:extLst>
                <a:ext uri="{FF2B5EF4-FFF2-40B4-BE49-F238E27FC236}">
                  <a16:creationId xmlns:a16="http://schemas.microsoft.com/office/drawing/2014/main" id="{83EB270F-AAD4-C36C-7DB2-B53BC4DED092}"/>
                </a:ext>
              </a:extLst>
            </p:cNvPr>
            <p:cNvCxnSpPr>
              <a:cxnSpLocks/>
            </p:cNvCxnSpPr>
            <p:nvPr/>
          </p:nvCxnSpPr>
          <p:spPr>
            <a:xfrm rot="16200000">
              <a:off x="5385565" y="-1051121"/>
              <a:ext cx="0" cy="5399944"/>
            </a:xfrm>
            <a:prstGeom prst="line">
              <a:avLst/>
            </a:prstGeom>
          </p:spPr>
          <p:style>
            <a:lnRef idx="3">
              <a:schemeClr val="dk1"/>
            </a:lnRef>
            <a:fillRef idx="0">
              <a:schemeClr val="dk1"/>
            </a:fillRef>
            <a:effectRef idx="2">
              <a:schemeClr val="dk1"/>
            </a:effectRef>
            <a:fontRef idx="minor">
              <a:schemeClr val="tx1"/>
            </a:fontRef>
          </p:style>
        </p:cxnSp>
        <p:pic>
          <p:nvPicPr>
            <p:cNvPr id="20" name="Picture 2" descr="قواعد فن الزخرفة الإسلامية | موقع اسكتشات">
              <a:extLst>
                <a:ext uri="{FF2B5EF4-FFF2-40B4-BE49-F238E27FC236}">
                  <a16:creationId xmlns:a16="http://schemas.microsoft.com/office/drawing/2014/main" id="{8166080D-BD22-924C-5DC6-FFF43E1CE0F1}"/>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02191" y="4146341"/>
              <a:ext cx="3479771" cy="1913874"/>
            </a:xfrm>
            <a:prstGeom prst="rect">
              <a:avLst/>
            </a:prstGeom>
            <a:noFill/>
            <a:extLst>
              <a:ext uri="{909E8E84-426E-40DD-AFC4-6F175D3DCCD1}">
                <a14:hiddenFill xmlns:a14="http://schemas.microsoft.com/office/drawing/2010/main">
                  <a:solidFill>
                    <a:srgbClr val="FFFFFF"/>
                  </a:solidFill>
                </a14:hiddenFill>
              </a:ext>
            </a:extLst>
          </p:spPr>
        </p:pic>
        <p:sp>
          <p:nvSpPr>
            <p:cNvPr id="21" name="مربع نص 20">
              <a:extLst>
                <a:ext uri="{FF2B5EF4-FFF2-40B4-BE49-F238E27FC236}">
                  <a16:creationId xmlns:a16="http://schemas.microsoft.com/office/drawing/2014/main" id="{C994979B-8620-FD77-8E82-1EEFA02295DF}"/>
                </a:ext>
              </a:extLst>
            </p:cNvPr>
            <p:cNvSpPr txBox="1"/>
            <p:nvPr/>
          </p:nvSpPr>
          <p:spPr>
            <a:xfrm>
              <a:off x="641846" y="1730107"/>
              <a:ext cx="2430211" cy="2092881"/>
            </a:xfrm>
            <a:prstGeom prst="rect">
              <a:avLst/>
            </a:prstGeom>
            <a:noFill/>
          </p:spPr>
          <p:txBody>
            <a:bodyPr wrap="square" rtlCol="1">
              <a:spAutoFit/>
            </a:bodyPr>
            <a:lstStyle/>
            <a:p>
              <a:pPr algn="ctr" rtl="0"/>
              <a:r>
                <a:rPr lang="ar-SA" sz="2600" dirty="0">
                  <a:solidFill>
                    <a:schemeClr val="accent4">
                      <a:lumMod val="75000"/>
                    </a:schemeClr>
                  </a:solidFill>
                  <a:latin typeface="Sakkal Majalla" panose="02000000000000000000" pitchFamily="2" charset="-78"/>
                  <a:cs typeface="Sakkal Majalla" panose="02000000000000000000" pitchFamily="2" charset="-78"/>
                </a:rPr>
                <a:t>فهم ظاهرة الاحتباس الحراري يتم حساب معدل تغير درجة حرارة الأرض خلال العقود الماضية </a:t>
              </a:r>
            </a:p>
          </p:txBody>
        </p:sp>
        <p:sp>
          <p:nvSpPr>
            <p:cNvPr id="22" name="مربع نص 21">
              <a:extLst>
                <a:ext uri="{FF2B5EF4-FFF2-40B4-BE49-F238E27FC236}">
                  <a16:creationId xmlns:a16="http://schemas.microsoft.com/office/drawing/2014/main" id="{56794E3E-5B57-35BA-82C2-6ACA012CBA8E}"/>
                </a:ext>
              </a:extLst>
            </p:cNvPr>
            <p:cNvSpPr txBox="1"/>
            <p:nvPr/>
          </p:nvSpPr>
          <p:spPr>
            <a:xfrm>
              <a:off x="606048" y="3866896"/>
              <a:ext cx="2664318" cy="2492990"/>
            </a:xfrm>
            <a:prstGeom prst="rect">
              <a:avLst/>
            </a:prstGeom>
            <a:noFill/>
          </p:spPr>
          <p:txBody>
            <a:bodyPr wrap="square" rtlCol="1">
              <a:spAutoFit/>
            </a:bodyPr>
            <a:lstStyle/>
            <a:p>
              <a:pPr algn="ctr" rtl="0"/>
              <a:r>
                <a:rPr lang="ar-SA" sz="2600" dirty="0">
                  <a:solidFill>
                    <a:schemeClr val="accent4">
                      <a:lumMod val="75000"/>
                    </a:schemeClr>
                  </a:solidFill>
                  <a:latin typeface="Sakkal Majalla" panose="02000000000000000000" pitchFamily="2" charset="-78"/>
                  <a:cs typeface="Sakkal Majalla" panose="02000000000000000000" pitchFamily="2" charset="-78"/>
                </a:rPr>
                <a:t>تحليل معدل تغير استخدام الألوان الدافئة في لوحة فنان معين عبر مراحل حياته لفهم تطور حالته النفسية أو رسالته الفنية </a:t>
              </a:r>
            </a:p>
          </p:txBody>
        </p:sp>
        <p:grpSp>
          <p:nvGrpSpPr>
            <p:cNvPr id="23" name="مجموعة 22">
              <a:extLst>
                <a:ext uri="{FF2B5EF4-FFF2-40B4-BE49-F238E27FC236}">
                  <a16:creationId xmlns:a16="http://schemas.microsoft.com/office/drawing/2014/main" id="{9F0EC131-6808-DF4D-D033-21EB3FB90871}"/>
                </a:ext>
              </a:extLst>
            </p:cNvPr>
            <p:cNvGrpSpPr/>
            <p:nvPr/>
          </p:nvGrpSpPr>
          <p:grpSpPr>
            <a:xfrm>
              <a:off x="6676493" y="586544"/>
              <a:ext cx="3598897" cy="925830"/>
              <a:chOff x="6676493" y="586544"/>
              <a:chExt cx="3598897" cy="925830"/>
            </a:xfrm>
          </p:grpSpPr>
          <p:sp>
            <p:nvSpPr>
              <p:cNvPr id="36" name="مربع نص 35">
                <a:extLst>
                  <a:ext uri="{FF2B5EF4-FFF2-40B4-BE49-F238E27FC236}">
                    <a16:creationId xmlns:a16="http://schemas.microsoft.com/office/drawing/2014/main" id="{3E4737F9-5AD8-57BF-ECC6-CEADFC10397A}"/>
                  </a:ext>
                </a:extLst>
              </p:cNvPr>
              <p:cNvSpPr txBox="1"/>
              <p:nvPr/>
            </p:nvSpPr>
            <p:spPr>
              <a:xfrm>
                <a:off x="6765778" y="626773"/>
                <a:ext cx="3509612" cy="769441"/>
              </a:xfrm>
              <a:prstGeom prst="rect">
                <a:avLst/>
              </a:prstGeom>
              <a:noFill/>
            </p:spPr>
            <p:txBody>
              <a:bodyPr wrap="square" rtlCol="1">
                <a:spAutoFit/>
              </a:bodyPr>
              <a:lstStyle/>
              <a:p>
                <a:pPr algn="ctr" rtl="0"/>
                <a:r>
                  <a:rPr lang="en-US" sz="4400" dirty="0">
                    <a:solidFill>
                      <a:srgbClr val="86177A"/>
                    </a:solidFill>
                    <a:latin typeface="Arial Black" panose="020B0A04020102020204" pitchFamily="34" charset="0"/>
                  </a:rPr>
                  <a:t>S</a:t>
                </a:r>
                <a:r>
                  <a:rPr lang="en-US" sz="4400" dirty="0">
                    <a:solidFill>
                      <a:srgbClr val="0070C0"/>
                    </a:solidFill>
                    <a:latin typeface="Arial Black" panose="020B0A04020102020204" pitchFamily="34" charset="0"/>
                  </a:rPr>
                  <a:t>T</a:t>
                </a:r>
                <a:r>
                  <a:rPr lang="en-US" sz="4400" dirty="0">
                    <a:solidFill>
                      <a:schemeClr val="accent2">
                        <a:lumMod val="75000"/>
                      </a:schemeClr>
                    </a:solidFill>
                    <a:latin typeface="Arial Black" panose="020B0A04020102020204" pitchFamily="34" charset="0"/>
                  </a:rPr>
                  <a:t>A</a:t>
                </a:r>
                <a:r>
                  <a:rPr lang="en-US" sz="4400" dirty="0">
                    <a:solidFill>
                      <a:srgbClr val="00B050"/>
                    </a:solidFill>
                    <a:latin typeface="Arial Black" panose="020B0A04020102020204" pitchFamily="34" charset="0"/>
                  </a:rPr>
                  <a:t>M</a:t>
                </a:r>
                <a:endParaRPr lang="ar-SA" sz="4400" dirty="0">
                  <a:solidFill>
                    <a:srgbClr val="00B050"/>
                  </a:solidFill>
                  <a:latin typeface="Arial Black" panose="020B0A04020102020204" pitchFamily="34" charset="0"/>
                </a:endParaRPr>
              </a:p>
            </p:txBody>
          </p:sp>
          <p:pic>
            <p:nvPicPr>
              <p:cNvPr id="37" name="Picture 4" descr="الكيمياء: 8 من أفكار خلفيات يُمكنك حفظها اليوم | العلوم، والفيزياء وأكثر من  ذلك">
                <a:extLst>
                  <a:ext uri="{FF2B5EF4-FFF2-40B4-BE49-F238E27FC236}">
                    <a16:creationId xmlns:a16="http://schemas.microsoft.com/office/drawing/2014/main" id="{F385C84C-0D1C-B548-E6CD-8478323450FC}"/>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76493" y="586544"/>
                <a:ext cx="925830" cy="925830"/>
              </a:xfrm>
              <a:prstGeom prst="rect">
                <a:avLst/>
              </a:prstGeom>
              <a:noFill/>
              <a:extLst>
                <a:ext uri="{909E8E84-426E-40DD-AFC4-6F175D3DCCD1}">
                  <a14:hiddenFill xmlns:a14="http://schemas.microsoft.com/office/drawing/2010/main">
                    <a:solidFill>
                      <a:srgbClr val="FFFFFF"/>
                    </a:solidFill>
                  </a14:hiddenFill>
                </a:ext>
              </a:extLst>
            </p:spPr>
          </p:pic>
        </p:grpSp>
        <p:pic>
          <p:nvPicPr>
            <p:cNvPr id="24" name="Picture 6" descr="عالم يجري تجربة كيمياء ملونة, كرتون, عالم, كيمياء PNG صورة للتحميل مجانا">
              <a:extLst>
                <a:ext uri="{FF2B5EF4-FFF2-40B4-BE49-F238E27FC236}">
                  <a16:creationId xmlns:a16="http://schemas.microsoft.com/office/drawing/2014/main" id="{D41222B7-332A-1C2E-CCD3-C57A25583C55}"/>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70515" y="161091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البرمجة للأطفال: استثمار للمستقبل - لمة">
              <a:extLst>
                <a:ext uri="{FF2B5EF4-FFF2-40B4-BE49-F238E27FC236}">
                  <a16:creationId xmlns:a16="http://schemas.microsoft.com/office/drawing/2014/main" id="{2FA4431E-1B8E-3DD8-0AE2-6B68124F9B77}"/>
                </a:ext>
              </a:extLst>
            </p:cNvPr>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30821" r="30580"/>
            <a:stretch>
              <a:fillRect/>
            </a:stretch>
          </p:blipFill>
          <p:spPr bwMode="auto">
            <a:xfrm>
              <a:off x="5612207" y="1642276"/>
              <a:ext cx="1913372" cy="2313890"/>
            </a:xfrm>
            <a:prstGeom prst="rect">
              <a:avLst/>
            </a:prstGeom>
            <a:noFill/>
            <a:extLst>
              <a:ext uri="{909E8E84-426E-40DD-AFC4-6F175D3DCCD1}">
                <a14:hiddenFill xmlns:a14="http://schemas.microsoft.com/office/drawing/2010/main">
                  <a:solidFill>
                    <a:srgbClr val="FFFFFF"/>
                  </a:solidFill>
                </a14:hiddenFill>
              </a:ext>
            </a:extLst>
          </p:spPr>
        </p:pic>
        <p:sp>
          <p:nvSpPr>
            <p:cNvPr id="27" name="مربع نص 26">
              <a:extLst>
                <a:ext uri="{FF2B5EF4-FFF2-40B4-BE49-F238E27FC236}">
                  <a16:creationId xmlns:a16="http://schemas.microsoft.com/office/drawing/2014/main" id="{5E0431B1-084A-D983-075E-EC1B8244E69B}"/>
                </a:ext>
              </a:extLst>
            </p:cNvPr>
            <p:cNvSpPr txBox="1"/>
            <p:nvPr/>
          </p:nvSpPr>
          <p:spPr>
            <a:xfrm>
              <a:off x="7646589" y="1855754"/>
              <a:ext cx="2007130" cy="1692771"/>
            </a:xfrm>
            <a:prstGeom prst="rect">
              <a:avLst/>
            </a:prstGeom>
            <a:noFill/>
          </p:spPr>
          <p:txBody>
            <a:bodyPr wrap="square" rtlCol="1">
              <a:spAutoFit/>
            </a:bodyPr>
            <a:lstStyle/>
            <a:p>
              <a:pPr algn="ctr"/>
              <a:r>
                <a:rPr lang="ar-SA" sz="2600" dirty="0">
                  <a:solidFill>
                    <a:schemeClr val="accent4">
                      <a:lumMod val="75000"/>
                    </a:schemeClr>
                  </a:solidFill>
                  <a:latin typeface="Sakkal Majalla" panose="02000000000000000000" pitchFamily="2" charset="-78"/>
                  <a:cs typeface="Sakkal Majalla" panose="02000000000000000000" pitchFamily="2" charset="-78"/>
                </a:rPr>
                <a:t>من خلال تحليل معدل تغير دقة النتائج يتم تحسين أداء التطبيقات </a:t>
              </a:r>
            </a:p>
          </p:txBody>
        </p:sp>
        <p:pic>
          <p:nvPicPr>
            <p:cNvPr id="34" name="Picture 22" descr="Golden Gate Bridge Svg San Francisco Wall Art Modern City Skyline Digital  Download Black and White Urban Decor Architecture Drawing Vector - Etsy">
              <a:extLst>
                <a:ext uri="{FF2B5EF4-FFF2-40B4-BE49-F238E27FC236}">
                  <a16:creationId xmlns:a16="http://schemas.microsoft.com/office/drawing/2014/main" id="{A21AC5D7-224B-CCDA-112F-28F1ADDFB162}"/>
                </a:ext>
              </a:extLst>
            </p:cNvPr>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b="15162"/>
            <a:stretch>
              <a:fillRect/>
            </a:stretch>
          </p:blipFill>
          <p:spPr bwMode="auto">
            <a:xfrm>
              <a:off x="5213640" y="3942396"/>
              <a:ext cx="3059958" cy="2063134"/>
            </a:xfrm>
            <a:prstGeom prst="rect">
              <a:avLst/>
            </a:prstGeom>
            <a:noFill/>
            <a:extLst>
              <a:ext uri="{909E8E84-426E-40DD-AFC4-6F175D3DCCD1}">
                <a14:hiddenFill xmlns:a14="http://schemas.microsoft.com/office/drawing/2010/main">
                  <a:solidFill>
                    <a:srgbClr val="FFFFFF"/>
                  </a:solidFill>
                </a14:hiddenFill>
              </a:ext>
            </a:extLst>
          </p:spPr>
        </p:pic>
        <p:sp>
          <p:nvSpPr>
            <p:cNvPr id="35" name="مربع نص 34">
              <a:extLst>
                <a:ext uri="{FF2B5EF4-FFF2-40B4-BE49-F238E27FC236}">
                  <a16:creationId xmlns:a16="http://schemas.microsoft.com/office/drawing/2014/main" id="{DB4130D9-D470-92C2-3BF4-E81349C9A66A}"/>
                </a:ext>
              </a:extLst>
            </p:cNvPr>
            <p:cNvSpPr txBox="1"/>
            <p:nvPr/>
          </p:nvSpPr>
          <p:spPr>
            <a:xfrm>
              <a:off x="7671521" y="4081134"/>
              <a:ext cx="2007130" cy="1692771"/>
            </a:xfrm>
            <a:prstGeom prst="rect">
              <a:avLst/>
            </a:prstGeom>
            <a:noFill/>
          </p:spPr>
          <p:txBody>
            <a:bodyPr wrap="square" rtlCol="1">
              <a:spAutoFit/>
            </a:bodyPr>
            <a:lstStyle/>
            <a:p>
              <a:pPr algn="ctr" rtl="0"/>
              <a:r>
                <a:rPr lang="ar-SA" sz="2600" dirty="0">
                  <a:solidFill>
                    <a:schemeClr val="accent4">
                      <a:lumMod val="75000"/>
                    </a:schemeClr>
                  </a:solidFill>
                  <a:latin typeface="Sakkal Majalla" panose="02000000000000000000" pitchFamily="2" charset="-78"/>
                  <a:cs typeface="Sakkal Majalla" panose="02000000000000000000" pitchFamily="2" charset="-78"/>
                </a:rPr>
                <a:t>في تحليل معدل تغيير الأرباح في شركة ناشئة لفهم النمو الاقتصادي </a:t>
              </a:r>
            </a:p>
          </p:txBody>
        </p:sp>
        <p:sp>
          <p:nvSpPr>
            <p:cNvPr id="14" name="مربع نص 13">
              <a:extLst>
                <a:ext uri="{FF2B5EF4-FFF2-40B4-BE49-F238E27FC236}">
                  <a16:creationId xmlns:a16="http://schemas.microsoft.com/office/drawing/2014/main" id="{9323846F-6C16-6504-23BD-35D87C10E5C1}"/>
                </a:ext>
              </a:extLst>
            </p:cNvPr>
            <p:cNvSpPr txBox="1"/>
            <p:nvPr/>
          </p:nvSpPr>
          <p:spPr>
            <a:xfrm>
              <a:off x="5240922" y="1538514"/>
              <a:ext cx="917930" cy="769441"/>
            </a:xfrm>
            <a:prstGeom prst="rect">
              <a:avLst/>
            </a:prstGeom>
            <a:noFill/>
          </p:spPr>
          <p:txBody>
            <a:bodyPr wrap="square" rtlCol="1">
              <a:spAutoFit/>
            </a:bodyPr>
            <a:lstStyle/>
            <a:p>
              <a:pPr algn="ctr" rtl="0"/>
              <a:r>
                <a:rPr lang="en-US" sz="4400" dirty="0">
                  <a:solidFill>
                    <a:srgbClr val="0070C0"/>
                  </a:solidFill>
                  <a:latin typeface="Arial Black" panose="020B0A04020102020204" pitchFamily="34" charset="0"/>
                </a:rPr>
                <a:t>T</a:t>
              </a:r>
              <a:endParaRPr lang="ar-SA" sz="4400" dirty="0">
                <a:solidFill>
                  <a:srgbClr val="00B050"/>
                </a:solidFill>
                <a:latin typeface="Arial Black" panose="020B0A04020102020204" pitchFamily="34" charset="0"/>
              </a:endParaRPr>
            </a:p>
          </p:txBody>
        </p:sp>
        <p:sp>
          <p:nvSpPr>
            <p:cNvPr id="16" name="مربع نص 15">
              <a:extLst>
                <a:ext uri="{FF2B5EF4-FFF2-40B4-BE49-F238E27FC236}">
                  <a16:creationId xmlns:a16="http://schemas.microsoft.com/office/drawing/2014/main" id="{F45740F1-B825-13CC-3506-68BFB0CB366C}"/>
                </a:ext>
              </a:extLst>
            </p:cNvPr>
            <p:cNvSpPr txBox="1"/>
            <p:nvPr/>
          </p:nvSpPr>
          <p:spPr>
            <a:xfrm>
              <a:off x="5234726" y="3779703"/>
              <a:ext cx="917930" cy="769441"/>
            </a:xfrm>
            <a:prstGeom prst="rect">
              <a:avLst/>
            </a:prstGeom>
            <a:noFill/>
          </p:spPr>
          <p:txBody>
            <a:bodyPr wrap="square" rtlCol="1">
              <a:spAutoFit/>
            </a:bodyPr>
            <a:lstStyle/>
            <a:p>
              <a:pPr algn="ctr" rtl="0"/>
              <a:r>
                <a:rPr lang="en-US" sz="4400" dirty="0">
                  <a:solidFill>
                    <a:srgbClr val="00B050"/>
                  </a:solidFill>
                  <a:latin typeface="Arial Black" panose="020B0A04020102020204" pitchFamily="34" charset="0"/>
                </a:rPr>
                <a:t>M</a:t>
              </a:r>
              <a:endParaRPr lang="ar-SA" sz="4400" dirty="0">
                <a:solidFill>
                  <a:srgbClr val="00B050"/>
                </a:solidFill>
                <a:latin typeface="Arial Black" panose="020B0A04020102020204" pitchFamily="34" charset="0"/>
              </a:endParaRPr>
            </a:p>
          </p:txBody>
        </p:sp>
      </p:grpSp>
      <p:sp>
        <p:nvSpPr>
          <p:cNvPr id="4" name="مربع نص 3">
            <a:extLst>
              <a:ext uri="{FF2B5EF4-FFF2-40B4-BE49-F238E27FC236}">
                <a16:creationId xmlns:a16="http://schemas.microsoft.com/office/drawing/2014/main" id="{1FB34EAB-65FD-33DA-3F7C-18A8B327F2CD}"/>
              </a:ext>
            </a:extLst>
          </p:cNvPr>
          <p:cNvSpPr txBox="1"/>
          <p:nvPr/>
        </p:nvSpPr>
        <p:spPr>
          <a:xfrm>
            <a:off x="9494304" y="579259"/>
            <a:ext cx="2530421" cy="1569660"/>
          </a:xfrm>
          <a:prstGeom prst="rect">
            <a:avLst/>
          </a:prstGeom>
          <a:noFill/>
        </p:spPr>
        <p:txBody>
          <a:bodyPr wrap="square" rtlCol="1">
            <a:spAutoFit/>
          </a:bodyPr>
          <a:lstStyle/>
          <a:p>
            <a:pPr lvl="0" algn="ctr">
              <a:defRPr/>
            </a:pPr>
            <a:r>
              <a:rPr lang="ar-SA" sz="24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400" dirty="0">
                <a:solidFill>
                  <a:schemeClr val="tx2">
                    <a:lumMod val="75000"/>
                    <a:lumOff val="25000"/>
                  </a:schemeClr>
                </a:solidFill>
                <a:latin typeface="Sakkal Majalla" panose="02000000000000000000" pitchFamily="2" charset="-78"/>
                <a:cs typeface="Sakkal Majalla" panose="02000000000000000000" pitchFamily="2" charset="-78"/>
              </a:rPr>
              <a:t>القيم القصوى ومتوسط معدل التغير</a:t>
            </a:r>
          </a:p>
          <a:p>
            <a:pPr lvl="0" algn="ctr">
              <a:defRPr/>
            </a:pPr>
            <a:r>
              <a:rPr lang="ar-SA" sz="2400" b="1" dirty="0">
                <a:solidFill>
                  <a:schemeClr val="tx2">
                    <a:lumMod val="75000"/>
                    <a:lumOff val="25000"/>
                  </a:schemeClr>
                </a:solidFill>
                <a:latin typeface="Sakkal Majalla" panose="02000000000000000000" pitchFamily="2" charset="-78"/>
                <a:cs typeface="Sakkal Majalla" panose="02000000000000000000" pitchFamily="2" charset="-78"/>
              </a:rPr>
              <a:t>1447/03/29</a:t>
            </a:r>
          </a:p>
        </p:txBody>
      </p:sp>
      <p:sp>
        <p:nvSpPr>
          <p:cNvPr id="6" name="مربع نص 5">
            <a:extLst>
              <a:ext uri="{FF2B5EF4-FFF2-40B4-BE49-F238E27FC236}">
                <a16:creationId xmlns:a16="http://schemas.microsoft.com/office/drawing/2014/main" id="{EB555F37-4772-2C98-131D-A374C5E772AD}"/>
              </a:ext>
            </a:extLst>
          </p:cNvPr>
          <p:cNvSpPr txBox="1"/>
          <p:nvPr/>
        </p:nvSpPr>
        <p:spPr>
          <a:xfrm>
            <a:off x="9401730" y="4591824"/>
            <a:ext cx="2530421" cy="1631216"/>
          </a:xfrm>
          <a:prstGeom prst="rect">
            <a:avLst/>
          </a:prstGeom>
          <a:noFill/>
        </p:spPr>
        <p:txBody>
          <a:bodyPr wrap="square" rtlCol="1">
            <a:spAutoFit/>
          </a:bodyPr>
          <a:lstStyle/>
          <a:p>
            <a:r>
              <a:rPr lang="ar-SA" sz="20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285750" indent="-285750">
              <a:buFont typeface="Wingdings" panose="05000000000000000000" pitchFamily="2" charset="2"/>
              <a:buChar char="Ø"/>
            </a:pPr>
            <a:r>
              <a:rPr lang="ar-SA" sz="2000" dirty="0">
                <a:solidFill>
                  <a:srgbClr val="7030A0"/>
                </a:solidFill>
                <a:latin typeface="Sakkal Majalla" panose="02000000000000000000" pitchFamily="2" charset="-78"/>
                <a:cs typeface="Sakkal Majalla" panose="02000000000000000000" pitchFamily="2" charset="-78"/>
              </a:rPr>
              <a:t>تطبيقات القيمة القيم المتوسطة.</a:t>
            </a:r>
          </a:p>
          <a:p>
            <a:pPr marL="285750" indent="-285750">
              <a:buFont typeface="Wingdings" panose="05000000000000000000" pitchFamily="2" charset="2"/>
              <a:buChar char="Ø"/>
            </a:pPr>
            <a:r>
              <a:rPr lang="ar-SA" sz="2000" dirty="0">
                <a:solidFill>
                  <a:srgbClr val="7030A0"/>
                </a:solidFill>
                <a:latin typeface="Sakkal Majalla" panose="02000000000000000000" pitchFamily="2" charset="-78"/>
                <a:cs typeface="Sakkal Majalla" panose="02000000000000000000" pitchFamily="2" charset="-78"/>
              </a:rPr>
              <a:t>إيجاد متوسط معدل التغير.</a:t>
            </a:r>
          </a:p>
          <a:p>
            <a:pPr marL="285750" indent="-285750">
              <a:buFont typeface="Wingdings" panose="05000000000000000000" pitchFamily="2" charset="2"/>
              <a:buChar char="Ø"/>
            </a:pPr>
            <a:r>
              <a:rPr lang="ar-SA" sz="2000" dirty="0">
                <a:solidFill>
                  <a:srgbClr val="7030A0"/>
                </a:solidFill>
                <a:latin typeface="Sakkal Majalla" panose="02000000000000000000" pitchFamily="2" charset="-78"/>
                <a:cs typeface="Sakkal Majalla" panose="02000000000000000000" pitchFamily="2" charset="-78"/>
              </a:rPr>
              <a:t>إيجاد السرعة المتوسطة.</a:t>
            </a:r>
          </a:p>
        </p:txBody>
      </p:sp>
      <p:pic>
        <p:nvPicPr>
          <p:cNvPr id="38" name="صورة 37">
            <a:extLst>
              <a:ext uri="{FF2B5EF4-FFF2-40B4-BE49-F238E27FC236}">
                <a16:creationId xmlns:a16="http://schemas.microsoft.com/office/drawing/2014/main" id="{DA9E326B-F70C-BE57-24C5-33A279963CA8}"/>
              </a:ext>
            </a:extLst>
          </p:cNvPr>
          <p:cNvPicPr>
            <a:picLocks noChangeAspect="1"/>
          </p:cNvPicPr>
          <p:nvPr/>
        </p:nvPicPr>
        <p:blipFill>
          <a:blip r:embed="rId9">
            <a:clrChange>
              <a:clrFrom>
                <a:srgbClr val="FFFDEB"/>
              </a:clrFrom>
              <a:clrTo>
                <a:srgbClr val="FFFDEB">
                  <a:alpha val="0"/>
                </a:srgbClr>
              </a:clrTo>
            </a:clrChange>
          </a:blip>
          <a:srcRect t="29515"/>
          <a:stretch>
            <a:fillRect/>
          </a:stretch>
        </p:blipFill>
        <p:spPr>
          <a:xfrm>
            <a:off x="9606826" y="2035769"/>
            <a:ext cx="2120227" cy="2621466"/>
          </a:xfrm>
          <a:prstGeom prst="rect">
            <a:avLst/>
          </a:prstGeom>
        </p:spPr>
      </p:pic>
    </p:spTree>
    <p:extLst>
      <p:ext uri="{BB962C8B-B14F-4D97-AF65-F5344CB8AC3E}">
        <p14:creationId xmlns:p14="http://schemas.microsoft.com/office/powerpoint/2010/main" val="677866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97C31-7F1C-D115-4816-A45F73D22C08}"/>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BA3406BB-90B1-5EB7-FBD0-5010EF413820}"/>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7461DCE0-B62F-8328-AD28-E9CEAF6C87B9}"/>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4DE9C54B-9D3A-36F6-91D3-48DB818A3F77}"/>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77CEFDB6-9E81-DEE5-46AB-3FA8C7106FBD}"/>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210C4DB0-7638-2EDC-06D8-3725E091EFB9}"/>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06AC1C77-1C36-6724-56AD-C2E7BE62C536}"/>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30" name="سهم: بشكل رتبة عسكرية 29">
            <a:extLst>
              <a:ext uri="{FF2B5EF4-FFF2-40B4-BE49-F238E27FC236}">
                <a16:creationId xmlns:a16="http://schemas.microsoft.com/office/drawing/2014/main" id="{16CB3977-78CB-21E1-BBD1-DA0A88A9958E}"/>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9" name="سهم: بشكل رتبة عسكرية 28">
            <a:extLst>
              <a:ext uri="{FF2B5EF4-FFF2-40B4-BE49-F238E27FC236}">
                <a16:creationId xmlns:a16="http://schemas.microsoft.com/office/drawing/2014/main" id="{385E5CE7-A975-B289-C957-0030285F0DCD}"/>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98FCDCD2-C3BD-1D10-0CA2-C318BFA755DE}"/>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54" name="مربع نص 53">
            <a:extLst>
              <a:ext uri="{FF2B5EF4-FFF2-40B4-BE49-F238E27FC236}">
                <a16:creationId xmlns:a16="http://schemas.microsoft.com/office/drawing/2014/main" id="{EA88124D-10B7-624F-4E54-AA30E0A9D8B3}"/>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sp>
        <p:nvSpPr>
          <p:cNvPr id="28" name="سهم: بشكل رتبة عسكرية 27">
            <a:extLst>
              <a:ext uri="{FF2B5EF4-FFF2-40B4-BE49-F238E27FC236}">
                <a16:creationId xmlns:a16="http://schemas.microsoft.com/office/drawing/2014/main" id="{D7A9FA69-D8C6-2F48-B36A-A3ECE902A8B3}"/>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B77353D7-9938-B54F-B130-EF4BFCAC0175}"/>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7" name="سهم: بشكل رتبة عسكرية 6">
            <a:extLst>
              <a:ext uri="{FF2B5EF4-FFF2-40B4-BE49-F238E27FC236}">
                <a16:creationId xmlns:a16="http://schemas.microsoft.com/office/drawing/2014/main" id="{7DD3B5E6-7F12-656A-DF23-74A91D36D65C}"/>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BB82F18D-A252-485E-A80D-D8F2F7463549}"/>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6" name="مستطيل 25">
            <a:extLst>
              <a:ext uri="{FF2B5EF4-FFF2-40B4-BE49-F238E27FC236}">
                <a16:creationId xmlns:a16="http://schemas.microsoft.com/office/drawing/2014/main" id="{C50A9502-823F-B61C-8012-AF83BE9EAFB6}"/>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dirty="0"/>
          </a:p>
        </p:txBody>
      </p:sp>
      <p:graphicFrame>
        <p:nvGraphicFramePr>
          <p:cNvPr id="4" name="جدول 3">
            <a:extLst>
              <a:ext uri="{FF2B5EF4-FFF2-40B4-BE49-F238E27FC236}">
                <a16:creationId xmlns:a16="http://schemas.microsoft.com/office/drawing/2014/main" id="{AC9A9A0C-F292-4477-938A-B94F79890982}"/>
              </a:ext>
            </a:extLst>
          </p:cNvPr>
          <p:cNvGraphicFramePr>
            <a:graphicFrameLocks noGrp="1"/>
          </p:cNvGraphicFramePr>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sp>
        <p:nvSpPr>
          <p:cNvPr id="6" name="متوازي أضلاع 5">
            <a:extLst>
              <a:ext uri="{FF2B5EF4-FFF2-40B4-BE49-F238E27FC236}">
                <a16:creationId xmlns:a16="http://schemas.microsoft.com/office/drawing/2014/main" id="{B93369D6-815B-B534-1241-66F33DE0AF14}"/>
              </a:ext>
            </a:extLst>
          </p:cNvPr>
          <p:cNvSpPr/>
          <p:nvPr/>
        </p:nvSpPr>
        <p:spPr>
          <a:xfrm>
            <a:off x="6512732" y="443913"/>
            <a:ext cx="3099969" cy="595662"/>
          </a:xfrm>
          <a:custGeom>
            <a:avLst/>
            <a:gdLst>
              <a:gd name="connsiteX0" fmla="*/ 0 w 3099969"/>
              <a:gd name="connsiteY0" fmla="*/ 595662 h 595662"/>
              <a:gd name="connsiteX1" fmla="*/ 148916 w 3099969"/>
              <a:gd name="connsiteY1" fmla="*/ 0 h 595662"/>
              <a:gd name="connsiteX2" fmla="*/ 650595 w 3099969"/>
              <a:gd name="connsiteY2" fmla="*/ 0 h 595662"/>
              <a:gd name="connsiteX3" fmla="*/ 1270316 w 3099969"/>
              <a:gd name="connsiteY3" fmla="*/ 0 h 595662"/>
              <a:gd name="connsiteX4" fmla="*/ 1771995 w 3099969"/>
              <a:gd name="connsiteY4" fmla="*/ 0 h 595662"/>
              <a:gd name="connsiteX5" fmla="*/ 2332695 w 3099969"/>
              <a:gd name="connsiteY5" fmla="*/ 0 h 595662"/>
              <a:gd name="connsiteX6" fmla="*/ 3099969 w 3099969"/>
              <a:gd name="connsiteY6" fmla="*/ 0 h 595662"/>
              <a:gd name="connsiteX7" fmla="*/ 2951054 w 3099969"/>
              <a:gd name="connsiteY7" fmla="*/ 595662 h 595662"/>
              <a:gd name="connsiteX8" fmla="*/ 2419864 w 3099969"/>
              <a:gd name="connsiteY8" fmla="*/ 595662 h 595662"/>
              <a:gd name="connsiteX9" fmla="*/ 1888675 w 3099969"/>
              <a:gd name="connsiteY9" fmla="*/ 595662 h 595662"/>
              <a:gd name="connsiteX10" fmla="*/ 1298464 w 3099969"/>
              <a:gd name="connsiteY10" fmla="*/ 595662 h 595662"/>
              <a:gd name="connsiteX11" fmla="*/ 737764 w 3099969"/>
              <a:gd name="connsiteY11" fmla="*/ 595662 h 595662"/>
              <a:gd name="connsiteX12" fmla="*/ 0 w 3099969"/>
              <a:gd name="connsiteY12" fmla="*/ 595662 h 59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99969" h="595662" fill="none" extrusionOk="0">
                <a:moveTo>
                  <a:pt x="0" y="595662"/>
                </a:moveTo>
                <a:cubicBezTo>
                  <a:pt x="27152" y="460534"/>
                  <a:pt x="103396" y="219244"/>
                  <a:pt x="148916" y="0"/>
                </a:cubicBezTo>
                <a:cubicBezTo>
                  <a:pt x="272485" y="21975"/>
                  <a:pt x="464331" y="-2391"/>
                  <a:pt x="650595" y="0"/>
                </a:cubicBezTo>
                <a:cubicBezTo>
                  <a:pt x="836859" y="2391"/>
                  <a:pt x="1022979" y="8558"/>
                  <a:pt x="1270316" y="0"/>
                </a:cubicBezTo>
                <a:cubicBezTo>
                  <a:pt x="1517653" y="-8558"/>
                  <a:pt x="1655164" y="-7339"/>
                  <a:pt x="1771995" y="0"/>
                </a:cubicBezTo>
                <a:cubicBezTo>
                  <a:pt x="1888826" y="7339"/>
                  <a:pt x="2114408" y="13480"/>
                  <a:pt x="2332695" y="0"/>
                </a:cubicBezTo>
                <a:cubicBezTo>
                  <a:pt x="2550982" y="-13480"/>
                  <a:pt x="2729031" y="-15720"/>
                  <a:pt x="3099969" y="0"/>
                </a:cubicBezTo>
                <a:cubicBezTo>
                  <a:pt x="3040910" y="168032"/>
                  <a:pt x="2999414" y="356244"/>
                  <a:pt x="2951054" y="595662"/>
                </a:cubicBezTo>
                <a:cubicBezTo>
                  <a:pt x="2778286" y="569155"/>
                  <a:pt x="2618140" y="603894"/>
                  <a:pt x="2419864" y="595662"/>
                </a:cubicBezTo>
                <a:cubicBezTo>
                  <a:pt x="2221588" y="587431"/>
                  <a:pt x="2055562" y="598841"/>
                  <a:pt x="1888675" y="595662"/>
                </a:cubicBezTo>
                <a:cubicBezTo>
                  <a:pt x="1721788" y="592483"/>
                  <a:pt x="1525423" y="574945"/>
                  <a:pt x="1298464" y="595662"/>
                </a:cubicBezTo>
                <a:cubicBezTo>
                  <a:pt x="1071505" y="616379"/>
                  <a:pt x="955007" y="606243"/>
                  <a:pt x="737764" y="595662"/>
                </a:cubicBezTo>
                <a:cubicBezTo>
                  <a:pt x="520521" y="585081"/>
                  <a:pt x="266789" y="568546"/>
                  <a:pt x="0" y="595662"/>
                </a:cubicBezTo>
                <a:close/>
              </a:path>
              <a:path w="3099969" h="595662" stroke="0" extrusionOk="0">
                <a:moveTo>
                  <a:pt x="0" y="595662"/>
                </a:moveTo>
                <a:cubicBezTo>
                  <a:pt x="62179" y="366373"/>
                  <a:pt x="82662" y="229437"/>
                  <a:pt x="148916" y="0"/>
                </a:cubicBezTo>
                <a:cubicBezTo>
                  <a:pt x="353527" y="10677"/>
                  <a:pt x="524488" y="4800"/>
                  <a:pt x="768637" y="0"/>
                </a:cubicBezTo>
                <a:cubicBezTo>
                  <a:pt x="1012786" y="-4800"/>
                  <a:pt x="1048920" y="-21576"/>
                  <a:pt x="1299827" y="0"/>
                </a:cubicBezTo>
                <a:cubicBezTo>
                  <a:pt x="1550734" y="21576"/>
                  <a:pt x="1615578" y="247"/>
                  <a:pt x="1801506" y="0"/>
                </a:cubicBezTo>
                <a:cubicBezTo>
                  <a:pt x="1987434" y="-247"/>
                  <a:pt x="2215272" y="14985"/>
                  <a:pt x="2362206" y="0"/>
                </a:cubicBezTo>
                <a:cubicBezTo>
                  <a:pt x="2509140" y="-14985"/>
                  <a:pt x="2809662" y="-32894"/>
                  <a:pt x="3099969" y="0"/>
                </a:cubicBezTo>
                <a:cubicBezTo>
                  <a:pt x="3028594" y="236470"/>
                  <a:pt x="2994564" y="461100"/>
                  <a:pt x="2951054" y="595662"/>
                </a:cubicBezTo>
                <a:cubicBezTo>
                  <a:pt x="2735179" y="592280"/>
                  <a:pt x="2586102" y="576330"/>
                  <a:pt x="2301822" y="595662"/>
                </a:cubicBezTo>
                <a:cubicBezTo>
                  <a:pt x="2017542" y="614994"/>
                  <a:pt x="1936174" y="613187"/>
                  <a:pt x="1741122" y="595662"/>
                </a:cubicBezTo>
                <a:cubicBezTo>
                  <a:pt x="1546070" y="578137"/>
                  <a:pt x="1436710" y="580041"/>
                  <a:pt x="1180422" y="595662"/>
                </a:cubicBezTo>
                <a:cubicBezTo>
                  <a:pt x="924134" y="611283"/>
                  <a:pt x="784695" y="576595"/>
                  <a:pt x="531190" y="595662"/>
                </a:cubicBezTo>
                <a:cubicBezTo>
                  <a:pt x="277685" y="614729"/>
                  <a:pt x="172519" y="611848"/>
                  <a:pt x="0" y="595662"/>
                </a:cubicBezTo>
                <a:close/>
              </a:path>
            </a:pathLst>
          </a:custGeom>
          <a:solidFill>
            <a:srgbClr val="FFFFCC"/>
          </a:solidFill>
          <a:ln>
            <a:extLst>
              <a:ext uri="{C807C97D-BFC1-408E-A445-0C87EB9F89A2}">
                <ask:lineSketchStyleProps xmlns:ask="http://schemas.microsoft.com/office/drawing/2018/sketchyshapes" sd="4196869882">
                  <a:prstGeom prst="parallelogram">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3600" b="1" dirty="0">
                <a:solidFill>
                  <a:schemeClr val="tx1"/>
                </a:solidFill>
                <a:latin typeface="Sakkal Majalla" panose="02000000000000000000" pitchFamily="2" charset="-78"/>
                <a:cs typeface="Sakkal Majalla" panose="02000000000000000000" pitchFamily="2" charset="-78"/>
              </a:rPr>
              <a:t>الإغــــــــــــــــــــــــــــــــــــــــــــــــــــــــــــــــلاق</a:t>
            </a:r>
          </a:p>
        </p:txBody>
      </p:sp>
      <p:sp>
        <p:nvSpPr>
          <p:cNvPr id="8" name="مربع نص 7">
            <a:extLst>
              <a:ext uri="{FF2B5EF4-FFF2-40B4-BE49-F238E27FC236}">
                <a16:creationId xmlns:a16="http://schemas.microsoft.com/office/drawing/2014/main" id="{BFA5B9FE-E984-0E0E-46E8-AA126BC18FEE}"/>
              </a:ext>
            </a:extLst>
          </p:cNvPr>
          <p:cNvSpPr txBox="1"/>
          <p:nvPr/>
        </p:nvSpPr>
        <p:spPr>
          <a:xfrm>
            <a:off x="5795011" y="1131292"/>
            <a:ext cx="3548336" cy="584775"/>
          </a:xfrm>
          <a:prstGeom prst="rect">
            <a:avLst/>
          </a:prstGeom>
          <a:noFill/>
        </p:spPr>
        <p:txBody>
          <a:bodyPr wrap="square" rtlCol="1">
            <a:spAutoFit/>
          </a:bodyPr>
          <a:lstStyle/>
          <a:p>
            <a:r>
              <a:rPr lang="ar-SA" sz="3200" b="1" dirty="0">
                <a:solidFill>
                  <a:srgbClr val="A095B1"/>
                </a:solidFill>
                <a:latin typeface="Sakkal Majalla" panose="02000000000000000000" pitchFamily="2" charset="-78"/>
                <a:cs typeface="Sakkal Majalla" panose="02000000000000000000" pitchFamily="2" charset="-78"/>
              </a:rPr>
              <a:t>ســـــــــؤال من اختبار التحصيلي</a:t>
            </a:r>
            <a:endParaRPr lang="ar-SA" sz="3200" dirty="0">
              <a:solidFill>
                <a:srgbClr val="A095B1"/>
              </a:solidFill>
            </a:endParaRPr>
          </a:p>
        </p:txBody>
      </p:sp>
      <p:pic>
        <p:nvPicPr>
          <p:cNvPr id="10" name="صورة 9">
            <a:extLst>
              <a:ext uri="{FF2B5EF4-FFF2-40B4-BE49-F238E27FC236}">
                <a16:creationId xmlns:a16="http://schemas.microsoft.com/office/drawing/2014/main" id="{FCE779FD-C878-9FB0-E2D5-7ACD4F6C004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11" name="مربع نص 10">
            <a:extLst>
              <a:ext uri="{FF2B5EF4-FFF2-40B4-BE49-F238E27FC236}">
                <a16:creationId xmlns:a16="http://schemas.microsoft.com/office/drawing/2014/main" id="{C8C36457-D125-4A96-E4C1-2AC2A264AF11}"/>
              </a:ext>
            </a:extLst>
          </p:cNvPr>
          <p:cNvSpPr txBox="1"/>
          <p:nvPr/>
        </p:nvSpPr>
        <p:spPr>
          <a:xfrm>
            <a:off x="-93195" y="625356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sp>
        <p:nvSpPr>
          <p:cNvPr id="13" name="مربع نص 12">
            <a:extLst>
              <a:ext uri="{FF2B5EF4-FFF2-40B4-BE49-F238E27FC236}">
                <a16:creationId xmlns:a16="http://schemas.microsoft.com/office/drawing/2014/main" id="{809FF49A-F84F-E28D-9EC5-E265A402BFB5}"/>
              </a:ext>
            </a:extLst>
          </p:cNvPr>
          <p:cNvSpPr txBox="1"/>
          <p:nvPr/>
        </p:nvSpPr>
        <p:spPr>
          <a:xfrm>
            <a:off x="9494304" y="579259"/>
            <a:ext cx="2530421" cy="1569660"/>
          </a:xfrm>
          <a:prstGeom prst="rect">
            <a:avLst/>
          </a:prstGeom>
          <a:noFill/>
        </p:spPr>
        <p:txBody>
          <a:bodyPr wrap="square" rtlCol="1">
            <a:spAutoFit/>
          </a:bodyPr>
          <a:lstStyle/>
          <a:p>
            <a:pPr lvl="0" algn="ctr">
              <a:defRPr/>
            </a:pPr>
            <a:r>
              <a:rPr lang="ar-SA" sz="24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400" dirty="0">
                <a:solidFill>
                  <a:schemeClr val="tx2">
                    <a:lumMod val="75000"/>
                    <a:lumOff val="25000"/>
                  </a:schemeClr>
                </a:solidFill>
                <a:latin typeface="Sakkal Majalla" panose="02000000000000000000" pitchFamily="2" charset="-78"/>
                <a:cs typeface="Sakkal Majalla" panose="02000000000000000000" pitchFamily="2" charset="-78"/>
              </a:rPr>
              <a:t>القيم القصوى ومتوسط معدل التغير</a:t>
            </a:r>
          </a:p>
          <a:p>
            <a:pPr lvl="0" algn="ctr">
              <a:defRPr/>
            </a:pPr>
            <a:r>
              <a:rPr lang="ar-SA" sz="2400" b="1" dirty="0">
                <a:solidFill>
                  <a:schemeClr val="tx2">
                    <a:lumMod val="75000"/>
                    <a:lumOff val="25000"/>
                  </a:schemeClr>
                </a:solidFill>
                <a:latin typeface="Sakkal Majalla" panose="02000000000000000000" pitchFamily="2" charset="-78"/>
                <a:cs typeface="Sakkal Majalla" panose="02000000000000000000" pitchFamily="2" charset="-78"/>
              </a:rPr>
              <a:t>1447/03/29</a:t>
            </a:r>
          </a:p>
        </p:txBody>
      </p:sp>
      <p:sp>
        <p:nvSpPr>
          <p:cNvPr id="14" name="مربع نص 13">
            <a:extLst>
              <a:ext uri="{FF2B5EF4-FFF2-40B4-BE49-F238E27FC236}">
                <a16:creationId xmlns:a16="http://schemas.microsoft.com/office/drawing/2014/main" id="{560F7406-8A0A-A936-3922-98C68DB7A82F}"/>
              </a:ext>
            </a:extLst>
          </p:cNvPr>
          <p:cNvSpPr txBox="1"/>
          <p:nvPr/>
        </p:nvSpPr>
        <p:spPr>
          <a:xfrm>
            <a:off x="9401730" y="4591824"/>
            <a:ext cx="2530421" cy="1631216"/>
          </a:xfrm>
          <a:prstGeom prst="rect">
            <a:avLst/>
          </a:prstGeom>
          <a:noFill/>
        </p:spPr>
        <p:txBody>
          <a:bodyPr wrap="square" rtlCol="1">
            <a:spAutoFit/>
          </a:bodyPr>
          <a:lstStyle/>
          <a:p>
            <a:r>
              <a:rPr lang="ar-SA" sz="20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285750" indent="-285750">
              <a:buFont typeface="Wingdings" panose="05000000000000000000" pitchFamily="2" charset="2"/>
              <a:buChar char="Ø"/>
            </a:pPr>
            <a:r>
              <a:rPr lang="ar-SA" sz="2000" dirty="0">
                <a:solidFill>
                  <a:srgbClr val="7030A0"/>
                </a:solidFill>
                <a:latin typeface="Sakkal Majalla" panose="02000000000000000000" pitchFamily="2" charset="-78"/>
                <a:cs typeface="Sakkal Majalla" panose="02000000000000000000" pitchFamily="2" charset="-78"/>
              </a:rPr>
              <a:t>تطبيقات القيمة القيم المتوسطة.</a:t>
            </a:r>
          </a:p>
          <a:p>
            <a:pPr marL="285750" indent="-285750">
              <a:buFont typeface="Wingdings" panose="05000000000000000000" pitchFamily="2" charset="2"/>
              <a:buChar char="Ø"/>
            </a:pPr>
            <a:r>
              <a:rPr lang="ar-SA" sz="2000" dirty="0">
                <a:solidFill>
                  <a:srgbClr val="7030A0"/>
                </a:solidFill>
                <a:latin typeface="Sakkal Majalla" panose="02000000000000000000" pitchFamily="2" charset="-78"/>
                <a:cs typeface="Sakkal Majalla" panose="02000000000000000000" pitchFamily="2" charset="-78"/>
              </a:rPr>
              <a:t>إيجاد متوسط معدل التغير.</a:t>
            </a:r>
          </a:p>
          <a:p>
            <a:pPr marL="285750" indent="-285750">
              <a:buFont typeface="Wingdings" panose="05000000000000000000" pitchFamily="2" charset="2"/>
              <a:buChar char="Ø"/>
            </a:pPr>
            <a:r>
              <a:rPr lang="ar-SA" sz="2000" dirty="0">
                <a:solidFill>
                  <a:srgbClr val="7030A0"/>
                </a:solidFill>
                <a:latin typeface="Sakkal Majalla" panose="02000000000000000000" pitchFamily="2" charset="-78"/>
                <a:cs typeface="Sakkal Majalla" panose="02000000000000000000" pitchFamily="2" charset="-78"/>
              </a:rPr>
              <a:t>إيجاد السرعة المتوسطة.</a:t>
            </a:r>
          </a:p>
        </p:txBody>
      </p:sp>
      <p:pic>
        <p:nvPicPr>
          <p:cNvPr id="15" name="صورة 14">
            <a:extLst>
              <a:ext uri="{FF2B5EF4-FFF2-40B4-BE49-F238E27FC236}">
                <a16:creationId xmlns:a16="http://schemas.microsoft.com/office/drawing/2014/main" id="{36C6F449-C3DC-F7BB-8C23-A0065FFA9703}"/>
              </a:ext>
            </a:extLst>
          </p:cNvPr>
          <p:cNvPicPr>
            <a:picLocks noChangeAspect="1"/>
          </p:cNvPicPr>
          <p:nvPr/>
        </p:nvPicPr>
        <p:blipFill>
          <a:blip r:embed="rId4">
            <a:clrChange>
              <a:clrFrom>
                <a:srgbClr val="FFFDEB"/>
              </a:clrFrom>
              <a:clrTo>
                <a:srgbClr val="FFFDEB">
                  <a:alpha val="0"/>
                </a:srgbClr>
              </a:clrTo>
            </a:clrChange>
          </a:blip>
          <a:srcRect t="29515"/>
          <a:stretch>
            <a:fillRect/>
          </a:stretch>
        </p:blipFill>
        <p:spPr>
          <a:xfrm>
            <a:off x="9606826" y="2035769"/>
            <a:ext cx="2120227" cy="2621466"/>
          </a:xfrm>
          <a:prstGeom prst="rect">
            <a:avLst/>
          </a:prstGeom>
        </p:spPr>
      </p:pic>
      <p:pic>
        <p:nvPicPr>
          <p:cNvPr id="16" name="صورة 15">
            <a:extLst>
              <a:ext uri="{FF2B5EF4-FFF2-40B4-BE49-F238E27FC236}">
                <a16:creationId xmlns:a16="http://schemas.microsoft.com/office/drawing/2014/main" id="{65C8D1CE-1EE8-940D-01C2-7BBB6CD7F95B}"/>
              </a:ext>
            </a:extLst>
          </p:cNvPr>
          <p:cNvPicPr>
            <a:picLocks noChangeAspect="1"/>
          </p:cNvPicPr>
          <p:nvPr/>
        </p:nvPicPr>
        <p:blipFill>
          <a:blip r:embed="rId5">
            <a:clrChange>
              <a:clrFrom>
                <a:srgbClr val="FFFFFF"/>
              </a:clrFrom>
              <a:clrTo>
                <a:srgbClr val="FFFFFF">
                  <a:alpha val="0"/>
                </a:srgbClr>
              </a:clrTo>
            </a:clrChange>
          </a:blip>
          <a:srcRect t="4736"/>
          <a:stretch/>
        </p:blipFill>
        <p:spPr>
          <a:xfrm>
            <a:off x="560002" y="1716067"/>
            <a:ext cx="8811615" cy="2097988"/>
          </a:xfrm>
          <a:prstGeom prst="rect">
            <a:avLst/>
          </a:prstGeom>
          <a:ln>
            <a:solidFill>
              <a:schemeClr val="tx1"/>
            </a:solidFill>
          </a:ln>
        </p:spPr>
      </p:pic>
    </p:spTree>
    <p:extLst>
      <p:ext uri="{BB962C8B-B14F-4D97-AF65-F5344CB8AC3E}">
        <p14:creationId xmlns:p14="http://schemas.microsoft.com/office/powerpoint/2010/main" val="3805491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D4A5C-089B-2B9D-ED7D-59D6604F067D}"/>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8B4845E8-710E-1DB3-5B8A-69B4BAF0F23B}"/>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A26BE4B9-5350-3C7E-B827-B210F0557AAE}"/>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582537BD-71DD-71D5-24CF-957B40C247F3}"/>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C82F8BC7-6522-C5E0-0D2D-89778D1EA5B1}"/>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7D4C8AC4-E0CE-4FC8-D87E-393F7C499D28}"/>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32615068-9A22-2E91-0208-62DEBF3DB0EE}"/>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30" name="سهم: بشكل رتبة عسكرية 29">
            <a:extLst>
              <a:ext uri="{FF2B5EF4-FFF2-40B4-BE49-F238E27FC236}">
                <a16:creationId xmlns:a16="http://schemas.microsoft.com/office/drawing/2014/main" id="{ABD0B56F-6175-FBE0-FC1E-70AFEB080F40}"/>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9" name="سهم: بشكل رتبة عسكرية 28">
            <a:extLst>
              <a:ext uri="{FF2B5EF4-FFF2-40B4-BE49-F238E27FC236}">
                <a16:creationId xmlns:a16="http://schemas.microsoft.com/office/drawing/2014/main" id="{F7B83AD2-71FE-A235-029B-171E0E18D069}"/>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8953FDAD-3514-38D0-C41D-E48724B19FDE}"/>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54" name="مربع نص 53">
            <a:extLst>
              <a:ext uri="{FF2B5EF4-FFF2-40B4-BE49-F238E27FC236}">
                <a16:creationId xmlns:a16="http://schemas.microsoft.com/office/drawing/2014/main" id="{3F3EF1DA-53FE-9CEA-1696-27D0BAFD24D1}"/>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sp>
        <p:nvSpPr>
          <p:cNvPr id="28" name="سهم: بشكل رتبة عسكرية 27">
            <a:extLst>
              <a:ext uri="{FF2B5EF4-FFF2-40B4-BE49-F238E27FC236}">
                <a16:creationId xmlns:a16="http://schemas.microsoft.com/office/drawing/2014/main" id="{7450BAE4-F6FE-F533-A71C-8D869720E57A}"/>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F48D23EF-7FB6-2C54-4501-076ACA39D315}"/>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7" name="سهم: بشكل رتبة عسكرية 6">
            <a:extLst>
              <a:ext uri="{FF2B5EF4-FFF2-40B4-BE49-F238E27FC236}">
                <a16:creationId xmlns:a16="http://schemas.microsoft.com/office/drawing/2014/main" id="{CE9C84F0-6740-918B-5F12-5AA958BD8EB7}"/>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36081535-937B-108F-E581-C233FC7D0C97}"/>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6" name="مستطيل 25">
            <a:extLst>
              <a:ext uri="{FF2B5EF4-FFF2-40B4-BE49-F238E27FC236}">
                <a16:creationId xmlns:a16="http://schemas.microsoft.com/office/drawing/2014/main" id="{F194A429-CEDC-D43F-770E-CD951C293FA5}"/>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dirty="0"/>
          </a:p>
        </p:txBody>
      </p:sp>
      <p:graphicFrame>
        <p:nvGraphicFramePr>
          <p:cNvPr id="4" name="جدول 3">
            <a:extLst>
              <a:ext uri="{FF2B5EF4-FFF2-40B4-BE49-F238E27FC236}">
                <a16:creationId xmlns:a16="http://schemas.microsoft.com/office/drawing/2014/main" id="{42A0F460-D311-8353-B2F1-7ED10BB1D270}"/>
              </a:ext>
            </a:extLst>
          </p:cNvPr>
          <p:cNvGraphicFramePr>
            <a:graphicFrameLocks noGrp="1"/>
          </p:cNvGraphicFramePr>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sp>
        <p:nvSpPr>
          <p:cNvPr id="6" name="متوازي أضلاع 5">
            <a:extLst>
              <a:ext uri="{FF2B5EF4-FFF2-40B4-BE49-F238E27FC236}">
                <a16:creationId xmlns:a16="http://schemas.microsoft.com/office/drawing/2014/main" id="{212C3A40-F178-9E32-7EE8-EF9442A3465F}"/>
              </a:ext>
            </a:extLst>
          </p:cNvPr>
          <p:cNvSpPr/>
          <p:nvPr/>
        </p:nvSpPr>
        <p:spPr>
          <a:xfrm>
            <a:off x="6512732" y="443913"/>
            <a:ext cx="3099969" cy="595662"/>
          </a:xfrm>
          <a:custGeom>
            <a:avLst/>
            <a:gdLst>
              <a:gd name="connsiteX0" fmla="*/ 0 w 3099969"/>
              <a:gd name="connsiteY0" fmla="*/ 595662 h 595662"/>
              <a:gd name="connsiteX1" fmla="*/ 148916 w 3099969"/>
              <a:gd name="connsiteY1" fmla="*/ 0 h 595662"/>
              <a:gd name="connsiteX2" fmla="*/ 650595 w 3099969"/>
              <a:gd name="connsiteY2" fmla="*/ 0 h 595662"/>
              <a:gd name="connsiteX3" fmla="*/ 1270316 w 3099969"/>
              <a:gd name="connsiteY3" fmla="*/ 0 h 595662"/>
              <a:gd name="connsiteX4" fmla="*/ 1771995 w 3099969"/>
              <a:gd name="connsiteY4" fmla="*/ 0 h 595662"/>
              <a:gd name="connsiteX5" fmla="*/ 2332695 w 3099969"/>
              <a:gd name="connsiteY5" fmla="*/ 0 h 595662"/>
              <a:gd name="connsiteX6" fmla="*/ 3099969 w 3099969"/>
              <a:gd name="connsiteY6" fmla="*/ 0 h 595662"/>
              <a:gd name="connsiteX7" fmla="*/ 2951054 w 3099969"/>
              <a:gd name="connsiteY7" fmla="*/ 595662 h 595662"/>
              <a:gd name="connsiteX8" fmla="*/ 2419864 w 3099969"/>
              <a:gd name="connsiteY8" fmla="*/ 595662 h 595662"/>
              <a:gd name="connsiteX9" fmla="*/ 1888675 w 3099969"/>
              <a:gd name="connsiteY9" fmla="*/ 595662 h 595662"/>
              <a:gd name="connsiteX10" fmla="*/ 1298464 w 3099969"/>
              <a:gd name="connsiteY10" fmla="*/ 595662 h 595662"/>
              <a:gd name="connsiteX11" fmla="*/ 737764 w 3099969"/>
              <a:gd name="connsiteY11" fmla="*/ 595662 h 595662"/>
              <a:gd name="connsiteX12" fmla="*/ 0 w 3099969"/>
              <a:gd name="connsiteY12" fmla="*/ 595662 h 59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99969" h="595662" fill="none" extrusionOk="0">
                <a:moveTo>
                  <a:pt x="0" y="595662"/>
                </a:moveTo>
                <a:cubicBezTo>
                  <a:pt x="27152" y="460534"/>
                  <a:pt x="103396" y="219244"/>
                  <a:pt x="148916" y="0"/>
                </a:cubicBezTo>
                <a:cubicBezTo>
                  <a:pt x="272485" y="21975"/>
                  <a:pt x="464331" y="-2391"/>
                  <a:pt x="650595" y="0"/>
                </a:cubicBezTo>
                <a:cubicBezTo>
                  <a:pt x="836859" y="2391"/>
                  <a:pt x="1022979" y="8558"/>
                  <a:pt x="1270316" y="0"/>
                </a:cubicBezTo>
                <a:cubicBezTo>
                  <a:pt x="1517653" y="-8558"/>
                  <a:pt x="1655164" y="-7339"/>
                  <a:pt x="1771995" y="0"/>
                </a:cubicBezTo>
                <a:cubicBezTo>
                  <a:pt x="1888826" y="7339"/>
                  <a:pt x="2114408" y="13480"/>
                  <a:pt x="2332695" y="0"/>
                </a:cubicBezTo>
                <a:cubicBezTo>
                  <a:pt x="2550982" y="-13480"/>
                  <a:pt x="2729031" y="-15720"/>
                  <a:pt x="3099969" y="0"/>
                </a:cubicBezTo>
                <a:cubicBezTo>
                  <a:pt x="3040910" y="168032"/>
                  <a:pt x="2999414" y="356244"/>
                  <a:pt x="2951054" y="595662"/>
                </a:cubicBezTo>
                <a:cubicBezTo>
                  <a:pt x="2778286" y="569155"/>
                  <a:pt x="2618140" y="603894"/>
                  <a:pt x="2419864" y="595662"/>
                </a:cubicBezTo>
                <a:cubicBezTo>
                  <a:pt x="2221588" y="587431"/>
                  <a:pt x="2055562" y="598841"/>
                  <a:pt x="1888675" y="595662"/>
                </a:cubicBezTo>
                <a:cubicBezTo>
                  <a:pt x="1721788" y="592483"/>
                  <a:pt x="1525423" y="574945"/>
                  <a:pt x="1298464" y="595662"/>
                </a:cubicBezTo>
                <a:cubicBezTo>
                  <a:pt x="1071505" y="616379"/>
                  <a:pt x="955007" y="606243"/>
                  <a:pt x="737764" y="595662"/>
                </a:cubicBezTo>
                <a:cubicBezTo>
                  <a:pt x="520521" y="585081"/>
                  <a:pt x="266789" y="568546"/>
                  <a:pt x="0" y="595662"/>
                </a:cubicBezTo>
                <a:close/>
              </a:path>
              <a:path w="3099969" h="595662" stroke="0" extrusionOk="0">
                <a:moveTo>
                  <a:pt x="0" y="595662"/>
                </a:moveTo>
                <a:cubicBezTo>
                  <a:pt x="62179" y="366373"/>
                  <a:pt x="82662" y="229437"/>
                  <a:pt x="148916" y="0"/>
                </a:cubicBezTo>
                <a:cubicBezTo>
                  <a:pt x="353527" y="10677"/>
                  <a:pt x="524488" y="4800"/>
                  <a:pt x="768637" y="0"/>
                </a:cubicBezTo>
                <a:cubicBezTo>
                  <a:pt x="1012786" y="-4800"/>
                  <a:pt x="1048920" y="-21576"/>
                  <a:pt x="1299827" y="0"/>
                </a:cubicBezTo>
                <a:cubicBezTo>
                  <a:pt x="1550734" y="21576"/>
                  <a:pt x="1615578" y="247"/>
                  <a:pt x="1801506" y="0"/>
                </a:cubicBezTo>
                <a:cubicBezTo>
                  <a:pt x="1987434" y="-247"/>
                  <a:pt x="2215272" y="14985"/>
                  <a:pt x="2362206" y="0"/>
                </a:cubicBezTo>
                <a:cubicBezTo>
                  <a:pt x="2509140" y="-14985"/>
                  <a:pt x="2809662" y="-32894"/>
                  <a:pt x="3099969" y="0"/>
                </a:cubicBezTo>
                <a:cubicBezTo>
                  <a:pt x="3028594" y="236470"/>
                  <a:pt x="2994564" y="461100"/>
                  <a:pt x="2951054" y="595662"/>
                </a:cubicBezTo>
                <a:cubicBezTo>
                  <a:pt x="2735179" y="592280"/>
                  <a:pt x="2586102" y="576330"/>
                  <a:pt x="2301822" y="595662"/>
                </a:cubicBezTo>
                <a:cubicBezTo>
                  <a:pt x="2017542" y="614994"/>
                  <a:pt x="1936174" y="613187"/>
                  <a:pt x="1741122" y="595662"/>
                </a:cubicBezTo>
                <a:cubicBezTo>
                  <a:pt x="1546070" y="578137"/>
                  <a:pt x="1436710" y="580041"/>
                  <a:pt x="1180422" y="595662"/>
                </a:cubicBezTo>
                <a:cubicBezTo>
                  <a:pt x="924134" y="611283"/>
                  <a:pt x="784695" y="576595"/>
                  <a:pt x="531190" y="595662"/>
                </a:cubicBezTo>
                <a:cubicBezTo>
                  <a:pt x="277685" y="614729"/>
                  <a:pt x="172519" y="611848"/>
                  <a:pt x="0" y="595662"/>
                </a:cubicBezTo>
                <a:close/>
              </a:path>
            </a:pathLst>
          </a:custGeom>
          <a:solidFill>
            <a:srgbClr val="FFFFCC"/>
          </a:solidFill>
          <a:ln>
            <a:extLst>
              <a:ext uri="{C807C97D-BFC1-408E-A445-0C87EB9F89A2}">
                <ask:lineSketchStyleProps xmlns:ask="http://schemas.microsoft.com/office/drawing/2018/sketchyshapes" sd="4196869882">
                  <a:prstGeom prst="parallelogram">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3600" b="1" dirty="0">
                <a:solidFill>
                  <a:schemeClr val="tx1"/>
                </a:solidFill>
                <a:latin typeface="Sakkal Majalla" panose="02000000000000000000" pitchFamily="2" charset="-78"/>
                <a:cs typeface="Sakkal Majalla" panose="02000000000000000000" pitchFamily="2" charset="-78"/>
              </a:rPr>
              <a:t>الإغــــــــــــــــــــــــــــــــــــــــــــــــــــــــــــــــلاق</a:t>
            </a:r>
          </a:p>
        </p:txBody>
      </p:sp>
      <p:sp>
        <p:nvSpPr>
          <p:cNvPr id="8" name="مربع نص 7">
            <a:extLst>
              <a:ext uri="{FF2B5EF4-FFF2-40B4-BE49-F238E27FC236}">
                <a16:creationId xmlns:a16="http://schemas.microsoft.com/office/drawing/2014/main" id="{3E8975E3-7731-9FD3-4465-4A84D511688D}"/>
              </a:ext>
            </a:extLst>
          </p:cNvPr>
          <p:cNvSpPr txBox="1"/>
          <p:nvPr/>
        </p:nvSpPr>
        <p:spPr>
          <a:xfrm>
            <a:off x="6595109" y="1131292"/>
            <a:ext cx="2748237" cy="584775"/>
          </a:xfrm>
          <a:prstGeom prst="rect">
            <a:avLst/>
          </a:prstGeom>
          <a:noFill/>
        </p:spPr>
        <p:txBody>
          <a:bodyPr wrap="square" rtlCol="1">
            <a:spAutoFit/>
          </a:bodyPr>
          <a:lstStyle/>
          <a:p>
            <a:r>
              <a:rPr lang="ar-SA" sz="3200" b="1" dirty="0">
                <a:solidFill>
                  <a:srgbClr val="A095B1"/>
                </a:solidFill>
                <a:latin typeface="Sakkal Majalla" panose="02000000000000000000" pitchFamily="2" charset="-78"/>
                <a:cs typeface="Sakkal Majalla" panose="02000000000000000000" pitchFamily="2" charset="-78"/>
              </a:rPr>
              <a:t>مهارات التفكير العليا</a:t>
            </a:r>
            <a:endParaRPr lang="ar-SA" sz="3200" dirty="0">
              <a:solidFill>
                <a:srgbClr val="A095B1"/>
              </a:solidFill>
            </a:endParaRPr>
          </a:p>
        </p:txBody>
      </p:sp>
      <p:pic>
        <p:nvPicPr>
          <p:cNvPr id="10" name="صورة 9">
            <a:extLst>
              <a:ext uri="{FF2B5EF4-FFF2-40B4-BE49-F238E27FC236}">
                <a16:creationId xmlns:a16="http://schemas.microsoft.com/office/drawing/2014/main" id="{68786FE5-0F67-BFE0-5AC7-0227A1F1FE6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11" name="مربع نص 10">
            <a:extLst>
              <a:ext uri="{FF2B5EF4-FFF2-40B4-BE49-F238E27FC236}">
                <a16:creationId xmlns:a16="http://schemas.microsoft.com/office/drawing/2014/main" id="{17EAD4EC-7CB7-362B-1426-6653020169EC}"/>
              </a:ext>
            </a:extLst>
          </p:cNvPr>
          <p:cNvSpPr txBox="1"/>
          <p:nvPr/>
        </p:nvSpPr>
        <p:spPr>
          <a:xfrm>
            <a:off x="-93195" y="625356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sp>
        <p:nvSpPr>
          <p:cNvPr id="12" name="مربع نص 11">
            <a:extLst>
              <a:ext uri="{FF2B5EF4-FFF2-40B4-BE49-F238E27FC236}">
                <a16:creationId xmlns:a16="http://schemas.microsoft.com/office/drawing/2014/main" id="{F3D66008-A7E1-F1CA-2D24-97AA5D284475}"/>
              </a:ext>
            </a:extLst>
          </p:cNvPr>
          <p:cNvSpPr txBox="1"/>
          <p:nvPr/>
        </p:nvSpPr>
        <p:spPr>
          <a:xfrm>
            <a:off x="9494304" y="579259"/>
            <a:ext cx="2530421" cy="1569660"/>
          </a:xfrm>
          <a:prstGeom prst="rect">
            <a:avLst/>
          </a:prstGeom>
          <a:noFill/>
        </p:spPr>
        <p:txBody>
          <a:bodyPr wrap="square" rtlCol="1">
            <a:spAutoFit/>
          </a:bodyPr>
          <a:lstStyle/>
          <a:p>
            <a:pPr lvl="0" algn="ctr">
              <a:defRPr/>
            </a:pPr>
            <a:r>
              <a:rPr lang="ar-SA" sz="24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400" dirty="0">
                <a:solidFill>
                  <a:schemeClr val="tx2">
                    <a:lumMod val="75000"/>
                    <a:lumOff val="25000"/>
                  </a:schemeClr>
                </a:solidFill>
                <a:latin typeface="Sakkal Majalla" panose="02000000000000000000" pitchFamily="2" charset="-78"/>
                <a:cs typeface="Sakkal Majalla" panose="02000000000000000000" pitchFamily="2" charset="-78"/>
              </a:rPr>
              <a:t>القيم القصوى ومتوسط معدل التغير</a:t>
            </a:r>
          </a:p>
          <a:p>
            <a:pPr lvl="0" algn="ctr">
              <a:defRPr/>
            </a:pPr>
            <a:r>
              <a:rPr lang="ar-SA" sz="2400" b="1" dirty="0">
                <a:solidFill>
                  <a:schemeClr val="tx2">
                    <a:lumMod val="75000"/>
                    <a:lumOff val="25000"/>
                  </a:schemeClr>
                </a:solidFill>
                <a:latin typeface="Sakkal Majalla" panose="02000000000000000000" pitchFamily="2" charset="-78"/>
                <a:cs typeface="Sakkal Majalla" panose="02000000000000000000" pitchFamily="2" charset="-78"/>
              </a:rPr>
              <a:t>1447/03/29</a:t>
            </a:r>
          </a:p>
        </p:txBody>
      </p:sp>
      <p:sp>
        <p:nvSpPr>
          <p:cNvPr id="14" name="مربع نص 13">
            <a:extLst>
              <a:ext uri="{FF2B5EF4-FFF2-40B4-BE49-F238E27FC236}">
                <a16:creationId xmlns:a16="http://schemas.microsoft.com/office/drawing/2014/main" id="{C8195C5C-B096-D3FB-6C8E-72FB02A582D4}"/>
              </a:ext>
            </a:extLst>
          </p:cNvPr>
          <p:cNvSpPr txBox="1"/>
          <p:nvPr/>
        </p:nvSpPr>
        <p:spPr>
          <a:xfrm>
            <a:off x="9401730" y="4591824"/>
            <a:ext cx="2530421" cy="1631216"/>
          </a:xfrm>
          <a:prstGeom prst="rect">
            <a:avLst/>
          </a:prstGeom>
          <a:noFill/>
        </p:spPr>
        <p:txBody>
          <a:bodyPr wrap="square" rtlCol="1">
            <a:spAutoFit/>
          </a:bodyPr>
          <a:lstStyle/>
          <a:p>
            <a:r>
              <a:rPr lang="ar-SA" sz="20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285750" indent="-285750">
              <a:buFont typeface="Wingdings" panose="05000000000000000000" pitchFamily="2" charset="2"/>
              <a:buChar char="Ø"/>
            </a:pPr>
            <a:r>
              <a:rPr lang="ar-SA" sz="2000" dirty="0">
                <a:solidFill>
                  <a:srgbClr val="7030A0"/>
                </a:solidFill>
                <a:latin typeface="Sakkal Majalla" panose="02000000000000000000" pitchFamily="2" charset="-78"/>
                <a:cs typeface="Sakkal Majalla" panose="02000000000000000000" pitchFamily="2" charset="-78"/>
              </a:rPr>
              <a:t>تطبيقات القيمة القيم المتوسطة.</a:t>
            </a:r>
          </a:p>
          <a:p>
            <a:pPr marL="285750" indent="-285750">
              <a:buFont typeface="Wingdings" panose="05000000000000000000" pitchFamily="2" charset="2"/>
              <a:buChar char="Ø"/>
            </a:pPr>
            <a:r>
              <a:rPr lang="ar-SA" sz="2000" dirty="0">
                <a:solidFill>
                  <a:srgbClr val="7030A0"/>
                </a:solidFill>
                <a:latin typeface="Sakkal Majalla" panose="02000000000000000000" pitchFamily="2" charset="-78"/>
                <a:cs typeface="Sakkal Majalla" panose="02000000000000000000" pitchFamily="2" charset="-78"/>
              </a:rPr>
              <a:t>إيجاد متوسط معدل التغير.</a:t>
            </a:r>
          </a:p>
          <a:p>
            <a:pPr marL="285750" indent="-285750">
              <a:buFont typeface="Wingdings" panose="05000000000000000000" pitchFamily="2" charset="2"/>
              <a:buChar char="Ø"/>
            </a:pPr>
            <a:r>
              <a:rPr lang="ar-SA" sz="2000" dirty="0">
                <a:solidFill>
                  <a:srgbClr val="7030A0"/>
                </a:solidFill>
                <a:latin typeface="Sakkal Majalla" panose="02000000000000000000" pitchFamily="2" charset="-78"/>
                <a:cs typeface="Sakkal Majalla" panose="02000000000000000000" pitchFamily="2" charset="-78"/>
              </a:rPr>
              <a:t>إيجاد السرعة المتوسطة.</a:t>
            </a:r>
          </a:p>
        </p:txBody>
      </p:sp>
      <p:pic>
        <p:nvPicPr>
          <p:cNvPr id="15" name="صورة 14">
            <a:extLst>
              <a:ext uri="{FF2B5EF4-FFF2-40B4-BE49-F238E27FC236}">
                <a16:creationId xmlns:a16="http://schemas.microsoft.com/office/drawing/2014/main" id="{4649D7F3-D440-D7C3-7746-6C2ADE9C611C}"/>
              </a:ext>
            </a:extLst>
          </p:cNvPr>
          <p:cNvPicPr>
            <a:picLocks noChangeAspect="1"/>
          </p:cNvPicPr>
          <p:nvPr/>
        </p:nvPicPr>
        <p:blipFill>
          <a:blip r:embed="rId4">
            <a:clrChange>
              <a:clrFrom>
                <a:srgbClr val="FFFDEB"/>
              </a:clrFrom>
              <a:clrTo>
                <a:srgbClr val="FFFDEB">
                  <a:alpha val="0"/>
                </a:srgbClr>
              </a:clrTo>
            </a:clrChange>
          </a:blip>
          <a:srcRect t="29515"/>
          <a:stretch>
            <a:fillRect/>
          </a:stretch>
        </p:blipFill>
        <p:spPr>
          <a:xfrm>
            <a:off x="9606826" y="2035769"/>
            <a:ext cx="2120227" cy="2621466"/>
          </a:xfrm>
          <a:prstGeom prst="rect">
            <a:avLst/>
          </a:prstGeom>
        </p:spPr>
      </p:pic>
      <p:pic>
        <p:nvPicPr>
          <p:cNvPr id="16" name="صورة 15">
            <a:extLst>
              <a:ext uri="{FF2B5EF4-FFF2-40B4-BE49-F238E27FC236}">
                <a16:creationId xmlns:a16="http://schemas.microsoft.com/office/drawing/2014/main" id="{37AC9E57-F836-EEC5-A113-EC34340F90D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405889" y="1457453"/>
            <a:ext cx="8125457" cy="1670708"/>
          </a:xfrm>
          <a:prstGeom prst="rect">
            <a:avLst/>
          </a:prstGeom>
        </p:spPr>
      </p:pic>
    </p:spTree>
    <p:extLst>
      <p:ext uri="{BB962C8B-B14F-4D97-AF65-F5344CB8AC3E}">
        <p14:creationId xmlns:p14="http://schemas.microsoft.com/office/powerpoint/2010/main" val="197767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1ABEE-9195-995E-16AD-C4E8A703AE0D}"/>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5E908A5A-EDED-A067-A58D-F6362E9033C9}"/>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D09DB3A3-0458-6EA1-FD34-D6807C4A7B27}"/>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26" name="مستطيل 25">
            <a:extLst>
              <a:ext uri="{FF2B5EF4-FFF2-40B4-BE49-F238E27FC236}">
                <a16:creationId xmlns:a16="http://schemas.microsoft.com/office/drawing/2014/main" id="{F63126E5-6B13-2FCC-A84E-7E47B52EAF8B}"/>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بشكل رتبة عسكرية 6">
            <a:extLst>
              <a:ext uri="{FF2B5EF4-FFF2-40B4-BE49-F238E27FC236}">
                <a16:creationId xmlns:a16="http://schemas.microsoft.com/office/drawing/2014/main" id="{DF23DFE5-5D33-B585-FD79-B7AFABDF3545}"/>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3CF77E8F-F544-B769-6832-A99ABA4A6D59}"/>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8" name="سهم: بشكل رتبة عسكرية 27">
            <a:extLst>
              <a:ext uri="{FF2B5EF4-FFF2-40B4-BE49-F238E27FC236}">
                <a16:creationId xmlns:a16="http://schemas.microsoft.com/office/drawing/2014/main" id="{1AB26D0E-16DA-42CB-947C-5301C0DD5110}"/>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25B8AB5A-E7F6-100F-4904-A5556DD6D716}"/>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29" name="سهم: بشكل رتبة عسكرية 28">
            <a:extLst>
              <a:ext uri="{FF2B5EF4-FFF2-40B4-BE49-F238E27FC236}">
                <a16:creationId xmlns:a16="http://schemas.microsoft.com/office/drawing/2014/main" id="{D9C68A3F-2CD7-6493-0ED4-5EEFDE7B3841}"/>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A88E0E84-D503-A51D-4795-5C39CC813882}"/>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30" name="سهم: بشكل رتبة عسكرية 29">
            <a:extLst>
              <a:ext uri="{FF2B5EF4-FFF2-40B4-BE49-F238E27FC236}">
                <a16:creationId xmlns:a16="http://schemas.microsoft.com/office/drawing/2014/main" id="{05CEE42B-AC10-DAC6-0884-FED84FB9841D}"/>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4" name="مربع نص 53">
            <a:extLst>
              <a:ext uri="{FF2B5EF4-FFF2-40B4-BE49-F238E27FC236}">
                <a16:creationId xmlns:a16="http://schemas.microsoft.com/office/drawing/2014/main" id="{D14577D0-C675-59AC-EB23-A8A9B705917B}"/>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sp>
        <p:nvSpPr>
          <p:cNvPr id="31" name="سهم: بشكل رتبة عسكرية 30">
            <a:extLst>
              <a:ext uri="{FF2B5EF4-FFF2-40B4-BE49-F238E27FC236}">
                <a16:creationId xmlns:a16="http://schemas.microsoft.com/office/drawing/2014/main" id="{9414CA18-0EDC-5D4E-8AA3-D88FCA257665}"/>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714609C6-7B37-92DD-7AA6-457B7A3F6911}"/>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32" name="سهم: بشكل رتبة عسكرية 31">
            <a:extLst>
              <a:ext uri="{FF2B5EF4-FFF2-40B4-BE49-F238E27FC236}">
                <a16:creationId xmlns:a16="http://schemas.microsoft.com/office/drawing/2014/main" id="{7F4DF30C-C78A-7909-9CC2-9BA276730A0F}"/>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F41E12B6-245A-DD9E-C2D4-D4C22C8D172C}"/>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graphicFrame>
        <p:nvGraphicFramePr>
          <p:cNvPr id="2" name="جدول 1">
            <a:extLst>
              <a:ext uri="{FF2B5EF4-FFF2-40B4-BE49-F238E27FC236}">
                <a16:creationId xmlns:a16="http://schemas.microsoft.com/office/drawing/2014/main" id="{84848D43-52E2-D959-B696-559AD5A63839}"/>
              </a:ext>
            </a:extLst>
          </p:cNvPr>
          <p:cNvGraphicFramePr>
            <a:graphicFrameLocks noGrp="1"/>
          </p:cNvGraphicFramePr>
          <p:nvPr>
            <p:extLst>
              <p:ext uri="{D42A27DB-BD31-4B8C-83A1-F6EECF244321}">
                <p14:modId xmlns:p14="http://schemas.microsoft.com/office/powerpoint/2010/main" val="2690113774"/>
              </p:ext>
            </p:extLst>
          </p:nvPr>
        </p:nvGraphicFramePr>
        <p:xfrm>
          <a:off x="377745" y="656440"/>
          <a:ext cx="11428736" cy="5984390"/>
        </p:xfrm>
        <a:graphic>
          <a:graphicData uri="http://schemas.openxmlformats.org/drawingml/2006/table">
            <a:tbl>
              <a:tblPr rtl="1" firstRow="1" bandRow="1">
                <a:tableStyleId>{5940675A-B579-460E-94D1-54222C63F5DA}</a:tableStyleId>
              </a:tblPr>
              <a:tblGrid>
                <a:gridCol w="11428736">
                  <a:extLst>
                    <a:ext uri="{9D8B030D-6E8A-4147-A177-3AD203B41FA5}">
                      <a16:colId xmlns:a16="http://schemas.microsoft.com/office/drawing/2014/main" val="1774482938"/>
                    </a:ext>
                  </a:extLst>
                </a:gridCol>
              </a:tblGrid>
              <a:tr h="59616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3200" dirty="0">
                          <a:solidFill>
                            <a:schemeClr val="accent6">
                              <a:lumMod val="75000"/>
                            </a:schemeClr>
                          </a:solidFill>
                          <a:latin typeface="Sakkal Majalla" panose="02000000000000000000" pitchFamily="2" charset="-78"/>
                          <a:cs typeface="Sakkal Majalla" panose="02000000000000000000" pitchFamily="2" charset="-78"/>
                        </a:rPr>
                        <a:t>اليوم/</a:t>
                      </a:r>
                      <a:r>
                        <a:rPr lang="ar-SA" sz="3200" dirty="0">
                          <a:solidFill>
                            <a:srgbClr val="687660"/>
                          </a:solidFill>
                          <a:latin typeface="Sakkal Majalla" panose="02000000000000000000" pitchFamily="2" charset="-78"/>
                          <a:cs typeface="Sakkal Majalla" panose="02000000000000000000" pitchFamily="2" charset="-78"/>
                        </a:rPr>
                        <a:t> </a:t>
                      </a:r>
                      <a:r>
                        <a:rPr lang="ar-SA" sz="3200" dirty="0">
                          <a:solidFill>
                            <a:schemeClr val="tx1"/>
                          </a:solidFill>
                          <a:latin typeface="Sakkal Majalla" panose="02000000000000000000" pitchFamily="2" charset="-78"/>
                          <a:cs typeface="Sakkal Majalla" panose="02000000000000000000" pitchFamily="2" charset="-78"/>
                        </a:rPr>
                        <a:t>الاحد</a:t>
                      </a:r>
                      <a:r>
                        <a:rPr lang="ar-SA" sz="3200" dirty="0">
                          <a:solidFill>
                            <a:srgbClr val="687660"/>
                          </a:solidFill>
                          <a:latin typeface="Sakkal Majalla" panose="02000000000000000000" pitchFamily="2" charset="-78"/>
                          <a:cs typeface="Sakkal Majalla" panose="02000000000000000000" pitchFamily="2" charset="-78"/>
                        </a:rPr>
                        <a:t>                </a:t>
                      </a:r>
                      <a:r>
                        <a:rPr lang="ar-SA" sz="3200" dirty="0">
                          <a:solidFill>
                            <a:schemeClr val="accent6">
                              <a:lumMod val="75000"/>
                            </a:schemeClr>
                          </a:solidFill>
                          <a:latin typeface="Sakkal Majalla" panose="02000000000000000000" pitchFamily="2" charset="-78"/>
                          <a:cs typeface="Sakkal Majalla" panose="02000000000000000000" pitchFamily="2" charset="-78"/>
                        </a:rPr>
                        <a:t>التاريخ/</a:t>
                      </a:r>
                      <a:r>
                        <a:rPr lang="ar-SA" sz="3200" dirty="0">
                          <a:solidFill>
                            <a:schemeClr val="tx1"/>
                          </a:solidFill>
                          <a:latin typeface="Sakkal Majalla" panose="02000000000000000000" pitchFamily="2" charset="-78"/>
                          <a:cs typeface="Sakkal Majalla" panose="02000000000000000000" pitchFamily="2" charset="-78"/>
                        </a:rPr>
                        <a:t>1447/03/29ه</a:t>
                      </a:r>
                      <a:r>
                        <a:rPr lang="ar-SA" sz="3200" dirty="0">
                          <a:solidFill>
                            <a:srgbClr val="687660"/>
                          </a:solidFill>
                          <a:latin typeface="Sakkal Majalla" panose="02000000000000000000" pitchFamily="2" charset="-78"/>
                          <a:cs typeface="Sakkal Majalla" panose="02000000000000000000" pitchFamily="2" charset="-78"/>
                        </a:rPr>
                        <a:t>            </a:t>
                      </a:r>
                      <a:r>
                        <a:rPr lang="ar-SA" sz="3200" dirty="0">
                          <a:solidFill>
                            <a:schemeClr val="accent6">
                              <a:lumMod val="75000"/>
                            </a:schemeClr>
                          </a:solidFill>
                          <a:latin typeface="Sakkal Majalla" panose="02000000000000000000" pitchFamily="2" charset="-78"/>
                          <a:cs typeface="Sakkal Majalla" panose="02000000000000000000" pitchFamily="2" charset="-78"/>
                        </a:rPr>
                        <a:t>الحصة/</a:t>
                      </a:r>
                      <a:r>
                        <a:rPr lang="ar-SA" sz="3200" dirty="0">
                          <a:solidFill>
                            <a:srgbClr val="687660"/>
                          </a:solidFill>
                          <a:latin typeface="Sakkal Majalla" panose="02000000000000000000" pitchFamily="2" charset="-78"/>
                          <a:cs typeface="Sakkal Majalla" panose="02000000000000000000" pitchFamily="2" charset="-78"/>
                        </a:rPr>
                        <a:t> </a:t>
                      </a:r>
                      <a:r>
                        <a:rPr lang="ar-SA" sz="3200" dirty="0">
                          <a:solidFill>
                            <a:schemeClr val="tx1"/>
                          </a:solidFill>
                          <a:latin typeface="Sakkal Majalla" panose="02000000000000000000" pitchFamily="2" charset="-78"/>
                          <a:cs typeface="Sakkal Majalla" panose="02000000000000000000" pitchFamily="2" charset="-78"/>
                        </a:rPr>
                        <a:t>الخامسة</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351637"/>
                  </a:ext>
                </a:extLst>
              </a:tr>
              <a:tr h="721668">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4000" b="1" dirty="0">
                          <a:solidFill>
                            <a:srgbClr val="C00000"/>
                          </a:solidFill>
                          <a:latin typeface="Sakkal Majalla" panose="02000000000000000000" pitchFamily="2" charset="-78"/>
                          <a:cs typeface="Sakkal Majalla" panose="02000000000000000000" pitchFamily="2" charset="-78"/>
                        </a:rPr>
                        <a:t>الموضوع/</a:t>
                      </a:r>
                      <a:r>
                        <a:rPr lang="ar-SA" sz="4000" dirty="0">
                          <a:solidFill>
                            <a:schemeClr val="tx2">
                              <a:lumMod val="75000"/>
                              <a:lumOff val="25000"/>
                            </a:schemeClr>
                          </a:solidFill>
                          <a:latin typeface="Sakkal Majalla" panose="02000000000000000000" pitchFamily="2" charset="-78"/>
                          <a:cs typeface="Sakkal Majalla" panose="02000000000000000000" pitchFamily="2" charset="-78"/>
                        </a:rPr>
                        <a:t>القيم القصوى ومتوسط معدل التغير</a:t>
                      </a:r>
                      <a:endParaRPr lang="ar-SA" sz="4000" b="1" dirty="0">
                        <a:solidFill>
                          <a:schemeClr val="tx2">
                            <a:lumMod val="75000"/>
                            <a:lumOff val="25000"/>
                          </a:schemeClr>
                        </a:solidFill>
                        <a:latin typeface="Sakkal Majalla" panose="02000000000000000000" pitchFamily="2" charset="-78"/>
                        <a:cs typeface="Sakkal Majalla" panose="02000000000000000000" pitchFamily="2" charset="-7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259712"/>
                  </a:ext>
                </a:extLst>
              </a:tr>
              <a:tr h="4666562">
                <a:tc>
                  <a:txBody>
                    <a:bodyPr/>
                    <a:lstStyle/>
                    <a:p>
                      <a:pPr rtl="1"/>
                      <a:endParaRPr lang="ar-SA"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0581994"/>
                  </a:ext>
                </a:extLst>
              </a:tr>
            </a:tbl>
          </a:graphicData>
        </a:graphic>
      </p:graphicFrame>
      <p:pic>
        <p:nvPicPr>
          <p:cNvPr id="5" name="صورة 4">
            <a:extLst>
              <a:ext uri="{FF2B5EF4-FFF2-40B4-BE49-F238E27FC236}">
                <a16:creationId xmlns:a16="http://schemas.microsoft.com/office/drawing/2014/main" id="{DFE14C65-C50F-A5DA-D258-FF612EAA8B5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8" name="مربع نص 7">
            <a:extLst>
              <a:ext uri="{FF2B5EF4-FFF2-40B4-BE49-F238E27FC236}">
                <a16:creationId xmlns:a16="http://schemas.microsoft.com/office/drawing/2014/main" id="{11F40102-340A-BDA7-D342-E540207AC34D}"/>
              </a:ext>
            </a:extLst>
          </p:cNvPr>
          <p:cNvSpPr txBox="1"/>
          <p:nvPr/>
        </p:nvSpPr>
        <p:spPr>
          <a:xfrm>
            <a:off x="-58905" y="631071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sp>
        <p:nvSpPr>
          <p:cNvPr id="9" name="مربع نص 8">
            <a:extLst>
              <a:ext uri="{FF2B5EF4-FFF2-40B4-BE49-F238E27FC236}">
                <a16:creationId xmlns:a16="http://schemas.microsoft.com/office/drawing/2014/main" id="{6ED615AF-AE3F-DB04-8DA0-23FE01573455}"/>
              </a:ext>
            </a:extLst>
          </p:cNvPr>
          <p:cNvSpPr txBox="1"/>
          <p:nvPr/>
        </p:nvSpPr>
        <p:spPr>
          <a:xfrm>
            <a:off x="9218113" y="2073026"/>
            <a:ext cx="2588368" cy="646331"/>
          </a:xfrm>
          <a:prstGeom prst="rect">
            <a:avLst/>
          </a:prstGeom>
          <a:noFill/>
          <a:effectLst/>
        </p:spPr>
        <p:txBody>
          <a:bodyPr wrap="square" rtlCol="1">
            <a:spAutoFit/>
          </a:bodyPr>
          <a:lstStyle/>
          <a:p>
            <a:pPr algn="ctr"/>
            <a:r>
              <a:rPr lang="ar-SA" sz="3600" b="1" dirty="0">
                <a:solidFill>
                  <a:srgbClr val="820000"/>
                </a:solidFill>
                <a:latin typeface="Sakkal Majalla" panose="02000000000000000000" pitchFamily="2" charset="-78"/>
                <a:cs typeface="Sakkal Majalla" panose="02000000000000000000" pitchFamily="2" charset="-78"/>
              </a:rPr>
              <a:t>اختبــــــــــار قصــــــــــــــــــــــــير</a:t>
            </a:r>
          </a:p>
        </p:txBody>
      </p:sp>
      <p:pic>
        <p:nvPicPr>
          <p:cNvPr id="10" name="صورة 9">
            <a:extLst>
              <a:ext uri="{FF2B5EF4-FFF2-40B4-BE49-F238E27FC236}">
                <a16:creationId xmlns:a16="http://schemas.microsoft.com/office/drawing/2014/main" id="{CC3A25EE-5BFF-A6E4-E652-D957D4CF453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500148" y="2344867"/>
            <a:ext cx="8337150" cy="1114425"/>
          </a:xfrm>
          <a:prstGeom prst="rect">
            <a:avLst/>
          </a:prstGeom>
        </p:spPr>
      </p:pic>
      <p:pic>
        <p:nvPicPr>
          <p:cNvPr id="11" name="صورة 10">
            <a:extLst>
              <a:ext uri="{FF2B5EF4-FFF2-40B4-BE49-F238E27FC236}">
                <a16:creationId xmlns:a16="http://schemas.microsoft.com/office/drawing/2014/main" id="{A97D85F3-BAE0-DC93-F68C-792611860FD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85519" y="2256355"/>
            <a:ext cx="3347098" cy="4288824"/>
          </a:xfrm>
          <a:prstGeom prst="rect">
            <a:avLst/>
          </a:prstGeom>
        </p:spPr>
      </p:pic>
    </p:spTree>
    <p:extLst>
      <p:ext uri="{BB962C8B-B14F-4D97-AF65-F5344CB8AC3E}">
        <p14:creationId xmlns:p14="http://schemas.microsoft.com/office/powerpoint/2010/main" val="1679873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242B1-B480-2DB5-0A09-49DCCDFF2FAD}"/>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C4A5B4CE-3975-F538-F754-4EFAA5FF4EBD}"/>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D5B37C28-A527-DB05-FC45-10EF0B4C2F05}"/>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2692E726-45F3-3FF5-514A-C004D1822304}"/>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B4D486CE-E514-BC24-BDED-0548622A5F18}"/>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C8B5D51B-999C-48D0-E369-3D3D2AC8EC21}"/>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3035C97B-B05A-F1C6-22EB-44D0DBFE7388}"/>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30" name="سهم: بشكل رتبة عسكرية 29">
            <a:extLst>
              <a:ext uri="{FF2B5EF4-FFF2-40B4-BE49-F238E27FC236}">
                <a16:creationId xmlns:a16="http://schemas.microsoft.com/office/drawing/2014/main" id="{67B0755C-8501-6E3E-0145-17FDD9B44FCC}"/>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9" name="سهم: بشكل رتبة عسكرية 28">
            <a:extLst>
              <a:ext uri="{FF2B5EF4-FFF2-40B4-BE49-F238E27FC236}">
                <a16:creationId xmlns:a16="http://schemas.microsoft.com/office/drawing/2014/main" id="{3C08F9A8-AE06-2447-1721-BBE3347195CF}"/>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10E22815-F531-C9AD-AF77-B8435AB448E0}"/>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54" name="مربع نص 53">
            <a:extLst>
              <a:ext uri="{FF2B5EF4-FFF2-40B4-BE49-F238E27FC236}">
                <a16:creationId xmlns:a16="http://schemas.microsoft.com/office/drawing/2014/main" id="{6552C0FD-D0A1-7DD6-29A8-8BDEFDBE0737}"/>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sp>
        <p:nvSpPr>
          <p:cNvPr id="28" name="سهم: بشكل رتبة عسكرية 27">
            <a:extLst>
              <a:ext uri="{FF2B5EF4-FFF2-40B4-BE49-F238E27FC236}">
                <a16:creationId xmlns:a16="http://schemas.microsoft.com/office/drawing/2014/main" id="{25B8FFEE-2A6C-EF5C-4F0F-9EAC8F4F2BC0}"/>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A636733D-71C3-016F-6EE1-C0C097D0EDF4}"/>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7" name="سهم: بشكل رتبة عسكرية 6">
            <a:extLst>
              <a:ext uri="{FF2B5EF4-FFF2-40B4-BE49-F238E27FC236}">
                <a16:creationId xmlns:a16="http://schemas.microsoft.com/office/drawing/2014/main" id="{743537CC-DA70-A54E-B37E-7B066B6CBC89}"/>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0400F4E1-DB25-49E0-7C1B-12FD64FAC201}"/>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6" name="مستطيل 25">
            <a:extLst>
              <a:ext uri="{FF2B5EF4-FFF2-40B4-BE49-F238E27FC236}">
                <a16:creationId xmlns:a16="http://schemas.microsoft.com/office/drawing/2014/main" id="{F184BD1F-D347-59CC-10D1-967EF1B2600E}"/>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dirty="0"/>
          </a:p>
        </p:txBody>
      </p:sp>
      <p:graphicFrame>
        <p:nvGraphicFramePr>
          <p:cNvPr id="4" name="جدول 3">
            <a:extLst>
              <a:ext uri="{FF2B5EF4-FFF2-40B4-BE49-F238E27FC236}">
                <a16:creationId xmlns:a16="http://schemas.microsoft.com/office/drawing/2014/main" id="{173B6783-2C8C-C9FE-6409-E8ED5422F6EC}"/>
              </a:ext>
            </a:extLst>
          </p:cNvPr>
          <p:cNvGraphicFramePr>
            <a:graphicFrameLocks noGrp="1"/>
          </p:cNvGraphicFramePr>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sp>
        <p:nvSpPr>
          <p:cNvPr id="6" name="متوازي أضلاع 5">
            <a:extLst>
              <a:ext uri="{FF2B5EF4-FFF2-40B4-BE49-F238E27FC236}">
                <a16:creationId xmlns:a16="http://schemas.microsoft.com/office/drawing/2014/main" id="{60E02F58-92A7-988E-C80A-90D21DF8888C}"/>
              </a:ext>
            </a:extLst>
          </p:cNvPr>
          <p:cNvSpPr/>
          <p:nvPr/>
        </p:nvSpPr>
        <p:spPr>
          <a:xfrm>
            <a:off x="6512732" y="443913"/>
            <a:ext cx="3099969" cy="595662"/>
          </a:xfrm>
          <a:custGeom>
            <a:avLst/>
            <a:gdLst>
              <a:gd name="connsiteX0" fmla="*/ 0 w 3099969"/>
              <a:gd name="connsiteY0" fmla="*/ 595662 h 595662"/>
              <a:gd name="connsiteX1" fmla="*/ 148916 w 3099969"/>
              <a:gd name="connsiteY1" fmla="*/ 0 h 595662"/>
              <a:gd name="connsiteX2" fmla="*/ 650595 w 3099969"/>
              <a:gd name="connsiteY2" fmla="*/ 0 h 595662"/>
              <a:gd name="connsiteX3" fmla="*/ 1270316 w 3099969"/>
              <a:gd name="connsiteY3" fmla="*/ 0 h 595662"/>
              <a:gd name="connsiteX4" fmla="*/ 1771995 w 3099969"/>
              <a:gd name="connsiteY4" fmla="*/ 0 h 595662"/>
              <a:gd name="connsiteX5" fmla="*/ 2332695 w 3099969"/>
              <a:gd name="connsiteY5" fmla="*/ 0 h 595662"/>
              <a:gd name="connsiteX6" fmla="*/ 3099969 w 3099969"/>
              <a:gd name="connsiteY6" fmla="*/ 0 h 595662"/>
              <a:gd name="connsiteX7" fmla="*/ 2951054 w 3099969"/>
              <a:gd name="connsiteY7" fmla="*/ 595662 h 595662"/>
              <a:gd name="connsiteX8" fmla="*/ 2419864 w 3099969"/>
              <a:gd name="connsiteY8" fmla="*/ 595662 h 595662"/>
              <a:gd name="connsiteX9" fmla="*/ 1888675 w 3099969"/>
              <a:gd name="connsiteY9" fmla="*/ 595662 h 595662"/>
              <a:gd name="connsiteX10" fmla="*/ 1298464 w 3099969"/>
              <a:gd name="connsiteY10" fmla="*/ 595662 h 595662"/>
              <a:gd name="connsiteX11" fmla="*/ 737764 w 3099969"/>
              <a:gd name="connsiteY11" fmla="*/ 595662 h 595662"/>
              <a:gd name="connsiteX12" fmla="*/ 0 w 3099969"/>
              <a:gd name="connsiteY12" fmla="*/ 595662 h 59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99969" h="595662" fill="none" extrusionOk="0">
                <a:moveTo>
                  <a:pt x="0" y="595662"/>
                </a:moveTo>
                <a:cubicBezTo>
                  <a:pt x="27152" y="460534"/>
                  <a:pt x="103396" y="219244"/>
                  <a:pt x="148916" y="0"/>
                </a:cubicBezTo>
                <a:cubicBezTo>
                  <a:pt x="272485" y="21975"/>
                  <a:pt x="464331" y="-2391"/>
                  <a:pt x="650595" y="0"/>
                </a:cubicBezTo>
                <a:cubicBezTo>
                  <a:pt x="836859" y="2391"/>
                  <a:pt x="1022979" y="8558"/>
                  <a:pt x="1270316" y="0"/>
                </a:cubicBezTo>
                <a:cubicBezTo>
                  <a:pt x="1517653" y="-8558"/>
                  <a:pt x="1655164" y="-7339"/>
                  <a:pt x="1771995" y="0"/>
                </a:cubicBezTo>
                <a:cubicBezTo>
                  <a:pt x="1888826" y="7339"/>
                  <a:pt x="2114408" y="13480"/>
                  <a:pt x="2332695" y="0"/>
                </a:cubicBezTo>
                <a:cubicBezTo>
                  <a:pt x="2550982" y="-13480"/>
                  <a:pt x="2729031" y="-15720"/>
                  <a:pt x="3099969" y="0"/>
                </a:cubicBezTo>
                <a:cubicBezTo>
                  <a:pt x="3040910" y="168032"/>
                  <a:pt x="2999414" y="356244"/>
                  <a:pt x="2951054" y="595662"/>
                </a:cubicBezTo>
                <a:cubicBezTo>
                  <a:pt x="2778286" y="569155"/>
                  <a:pt x="2618140" y="603894"/>
                  <a:pt x="2419864" y="595662"/>
                </a:cubicBezTo>
                <a:cubicBezTo>
                  <a:pt x="2221588" y="587431"/>
                  <a:pt x="2055562" y="598841"/>
                  <a:pt x="1888675" y="595662"/>
                </a:cubicBezTo>
                <a:cubicBezTo>
                  <a:pt x="1721788" y="592483"/>
                  <a:pt x="1525423" y="574945"/>
                  <a:pt x="1298464" y="595662"/>
                </a:cubicBezTo>
                <a:cubicBezTo>
                  <a:pt x="1071505" y="616379"/>
                  <a:pt x="955007" y="606243"/>
                  <a:pt x="737764" y="595662"/>
                </a:cubicBezTo>
                <a:cubicBezTo>
                  <a:pt x="520521" y="585081"/>
                  <a:pt x="266789" y="568546"/>
                  <a:pt x="0" y="595662"/>
                </a:cubicBezTo>
                <a:close/>
              </a:path>
              <a:path w="3099969" h="595662" stroke="0" extrusionOk="0">
                <a:moveTo>
                  <a:pt x="0" y="595662"/>
                </a:moveTo>
                <a:cubicBezTo>
                  <a:pt x="62179" y="366373"/>
                  <a:pt x="82662" y="229437"/>
                  <a:pt x="148916" y="0"/>
                </a:cubicBezTo>
                <a:cubicBezTo>
                  <a:pt x="353527" y="10677"/>
                  <a:pt x="524488" y="4800"/>
                  <a:pt x="768637" y="0"/>
                </a:cubicBezTo>
                <a:cubicBezTo>
                  <a:pt x="1012786" y="-4800"/>
                  <a:pt x="1048920" y="-21576"/>
                  <a:pt x="1299827" y="0"/>
                </a:cubicBezTo>
                <a:cubicBezTo>
                  <a:pt x="1550734" y="21576"/>
                  <a:pt x="1615578" y="247"/>
                  <a:pt x="1801506" y="0"/>
                </a:cubicBezTo>
                <a:cubicBezTo>
                  <a:pt x="1987434" y="-247"/>
                  <a:pt x="2215272" y="14985"/>
                  <a:pt x="2362206" y="0"/>
                </a:cubicBezTo>
                <a:cubicBezTo>
                  <a:pt x="2509140" y="-14985"/>
                  <a:pt x="2809662" y="-32894"/>
                  <a:pt x="3099969" y="0"/>
                </a:cubicBezTo>
                <a:cubicBezTo>
                  <a:pt x="3028594" y="236470"/>
                  <a:pt x="2994564" y="461100"/>
                  <a:pt x="2951054" y="595662"/>
                </a:cubicBezTo>
                <a:cubicBezTo>
                  <a:pt x="2735179" y="592280"/>
                  <a:pt x="2586102" y="576330"/>
                  <a:pt x="2301822" y="595662"/>
                </a:cubicBezTo>
                <a:cubicBezTo>
                  <a:pt x="2017542" y="614994"/>
                  <a:pt x="1936174" y="613187"/>
                  <a:pt x="1741122" y="595662"/>
                </a:cubicBezTo>
                <a:cubicBezTo>
                  <a:pt x="1546070" y="578137"/>
                  <a:pt x="1436710" y="580041"/>
                  <a:pt x="1180422" y="595662"/>
                </a:cubicBezTo>
                <a:cubicBezTo>
                  <a:pt x="924134" y="611283"/>
                  <a:pt x="784695" y="576595"/>
                  <a:pt x="531190" y="595662"/>
                </a:cubicBezTo>
                <a:cubicBezTo>
                  <a:pt x="277685" y="614729"/>
                  <a:pt x="172519" y="611848"/>
                  <a:pt x="0" y="595662"/>
                </a:cubicBezTo>
                <a:close/>
              </a:path>
            </a:pathLst>
          </a:custGeom>
          <a:solidFill>
            <a:srgbClr val="FFFFCC"/>
          </a:solidFill>
          <a:ln>
            <a:extLst>
              <a:ext uri="{C807C97D-BFC1-408E-A445-0C87EB9F89A2}">
                <ask:lineSketchStyleProps xmlns:ask="http://schemas.microsoft.com/office/drawing/2018/sketchyshapes" sd="4196869882">
                  <a:prstGeom prst="parallelogram">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3600" b="1" dirty="0">
                <a:solidFill>
                  <a:schemeClr val="tx1"/>
                </a:solidFill>
                <a:latin typeface="Sakkal Majalla" panose="02000000000000000000" pitchFamily="2" charset="-78"/>
                <a:cs typeface="Sakkal Majalla" panose="02000000000000000000" pitchFamily="2" charset="-78"/>
              </a:rPr>
              <a:t>الإغــــــــــــــــــــــــــــــــــــــــــــــــــــــــــــــــلاق</a:t>
            </a:r>
          </a:p>
        </p:txBody>
      </p:sp>
      <p:pic>
        <p:nvPicPr>
          <p:cNvPr id="10" name="صورة 9">
            <a:extLst>
              <a:ext uri="{FF2B5EF4-FFF2-40B4-BE49-F238E27FC236}">
                <a16:creationId xmlns:a16="http://schemas.microsoft.com/office/drawing/2014/main" id="{0ADEB6B6-7414-5113-AE67-9601F35ED7B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11" name="مربع نص 10">
            <a:extLst>
              <a:ext uri="{FF2B5EF4-FFF2-40B4-BE49-F238E27FC236}">
                <a16:creationId xmlns:a16="http://schemas.microsoft.com/office/drawing/2014/main" id="{357A2B31-531E-C163-2876-2B067399C8DE}"/>
              </a:ext>
            </a:extLst>
          </p:cNvPr>
          <p:cNvSpPr txBox="1"/>
          <p:nvPr/>
        </p:nvSpPr>
        <p:spPr>
          <a:xfrm rot="16200000">
            <a:off x="-1061552" y="3423292"/>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graphicFrame>
        <p:nvGraphicFramePr>
          <p:cNvPr id="2" name="جدول 21">
            <a:extLst>
              <a:ext uri="{FF2B5EF4-FFF2-40B4-BE49-F238E27FC236}">
                <a16:creationId xmlns:a16="http://schemas.microsoft.com/office/drawing/2014/main" id="{43831E52-B0CF-5C2E-0340-B06FC44903F2}"/>
              </a:ext>
            </a:extLst>
          </p:cNvPr>
          <p:cNvGraphicFramePr>
            <a:graphicFrameLocks noGrp="1"/>
          </p:cNvGraphicFramePr>
          <p:nvPr>
            <p:extLst>
              <p:ext uri="{D42A27DB-BD31-4B8C-83A1-F6EECF244321}">
                <p14:modId xmlns:p14="http://schemas.microsoft.com/office/powerpoint/2010/main" val="2581415053"/>
              </p:ext>
            </p:extLst>
          </p:nvPr>
        </p:nvGraphicFramePr>
        <p:xfrm>
          <a:off x="738301" y="1266402"/>
          <a:ext cx="8532723" cy="5147685"/>
        </p:xfrm>
        <a:graphic>
          <a:graphicData uri="http://schemas.openxmlformats.org/drawingml/2006/table">
            <a:tbl>
              <a:tblPr rtl="1" firstRow="1" bandRow="1">
                <a:tableStyleId>{5940675A-B579-460E-94D1-54222C63F5DA}</a:tableStyleId>
              </a:tblPr>
              <a:tblGrid>
                <a:gridCol w="2844241">
                  <a:extLst>
                    <a:ext uri="{9D8B030D-6E8A-4147-A177-3AD203B41FA5}">
                      <a16:colId xmlns:a16="http://schemas.microsoft.com/office/drawing/2014/main" val="159322320"/>
                    </a:ext>
                  </a:extLst>
                </a:gridCol>
                <a:gridCol w="2844241">
                  <a:extLst>
                    <a:ext uri="{9D8B030D-6E8A-4147-A177-3AD203B41FA5}">
                      <a16:colId xmlns:a16="http://schemas.microsoft.com/office/drawing/2014/main" val="2760843535"/>
                    </a:ext>
                  </a:extLst>
                </a:gridCol>
                <a:gridCol w="2844241">
                  <a:extLst>
                    <a:ext uri="{9D8B030D-6E8A-4147-A177-3AD203B41FA5}">
                      <a16:colId xmlns:a16="http://schemas.microsoft.com/office/drawing/2014/main" val="2015785482"/>
                    </a:ext>
                  </a:extLst>
                </a:gridCol>
              </a:tblGrid>
              <a:tr h="786396">
                <a:tc>
                  <a:txBody>
                    <a:bodyPr/>
                    <a:lstStyle/>
                    <a:p>
                      <a:pPr algn="ctr" rtl="1"/>
                      <a:r>
                        <a:rPr lang="ar-SA" sz="4000" dirty="0">
                          <a:solidFill>
                            <a:schemeClr val="tx1"/>
                          </a:solidFill>
                          <a:effectLst/>
                          <a:latin typeface="Sakkal Majalla" panose="02000000000000000000" pitchFamily="2" charset="-78"/>
                          <a:cs typeface="Sakkal Majalla" panose="02000000000000000000" pitchFamily="2" charset="-78"/>
                        </a:rPr>
                        <a:t>ماذا أعرف</a:t>
                      </a:r>
                    </a:p>
                  </a:txBody>
                  <a:tcPr anchor="ctr">
                    <a:solidFill>
                      <a:srgbClr val="A095B1"/>
                    </a:solidFill>
                  </a:tcPr>
                </a:tc>
                <a:tc>
                  <a:txBody>
                    <a:bodyPr/>
                    <a:lstStyle/>
                    <a:p>
                      <a:pPr algn="ctr" rtl="1"/>
                      <a:r>
                        <a:rPr lang="ar-SA" sz="4000" dirty="0">
                          <a:solidFill>
                            <a:schemeClr val="tx1"/>
                          </a:solidFill>
                          <a:effectLst/>
                          <a:latin typeface="Sakkal Majalla" panose="02000000000000000000" pitchFamily="2" charset="-78"/>
                          <a:cs typeface="Sakkal Majalla" panose="02000000000000000000" pitchFamily="2" charset="-78"/>
                        </a:rPr>
                        <a:t>ما أريد أن أعرف</a:t>
                      </a:r>
                    </a:p>
                  </a:txBody>
                  <a:tcPr anchor="ctr">
                    <a:solidFill>
                      <a:srgbClr val="A095B1"/>
                    </a:solidFill>
                  </a:tcPr>
                </a:tc>
                <a:tc>
                  <a:txBody>
                    <a:bodyPr/>
                    <a:lstStyle/>
                    <a:p>
                      <a:pPr algn="ctr" rtl="1"/>
                      <a:r>
                        <a:rPr lang="ar-SA" sz="4000" dirty="0">
                          <a:solidFill>
                            <a:schemeClr val="tx1"/>
                          </a:solidFill>
                          <a:effectLst/>
                          <a:latin typeface="Sakkal Majalla" panose="02000000000000000000" pitchFamily="2" charset="-78"/>
                          <a:cs typeface="Sakkal Majalla" panose="02000000000000000000" pitchFamily="2" charset="-78"/>
                        </a:rPr>
                        <a:t>ماذا تعلمت</a:t>
                      </a:r>
                    </a:p>
                  </a:txBody>
                  <a:tcPr anchor="ctr">
                    <a:solidFill>
                      <a:srgbClr val="A095B1"/>
                    </a:solidFill>
                  </a:tcPr>
                </a:tc>
                <a:extLst>
                  <a:ext uri="{0D108BD9-81ED-4DB2-BD59-A6C34878D82A}">
                    <a16:rowId xmlns:a16="http://schemas.microsoft.com/office/drawing/2014/main" val="1443021184"/>
                  </a:ext>
                </a:extLst>
              </a:tr>
              <a:tr h="4361289">
                <a:tc>
                  <a:txBody>
                    <a:bodyPr/>
                    <a:lstStyle/>
                    <a:p>
                      <a:pPr rtl="1"/>
                      <a:endParaRPr lang="ar-SA" dirty="0"/>
                    </a:p>
                  </a:txBody>
                  <a:tcPr/>
                </a:tc>
                <a:tc>
                  <a:txBody>
                    <a:bodyPr/>
                    <a:lstStyle/>
                    <a:p>
                      <a:pPr rtl="1"/>
                      <a:endParaRPr lang="ar-SA" dirty="0"/>
                    </a:p>
                  </a:txBody>
                  <a:tcPr/>
                </a:tc>
                <a:tc>
                  <a:txBody>
                    <a:bodyPr/>
                    <a:lstStyle/>
                    <a:p>
                      <a:pPr rtl="1"/>
                      <a:endParaRPr lang="ar-SA" dirty="0"/>
                    </a:p>
                  </a:txBody>
                  <a:tcPr/>
                </a:tc>
                <a:extLst>
                  <a:ext uri="{0D108BD9-81ED-4DB2-BD59-A6C34878D82A}">
                    <a16:rowId xmlns:a16="http://schemas.microsoft.com/office/drawing/2014/main" val="632986090"/>
                  </a:ext>
                </a:extLst>
              </a:tr>
            </a:tbl>
          </a:graphicData>
        </a:graphic>
      </p:graphicFrame>
      <p:sp>
        <p:nvSpPr>
          <p:cNvPr id="5" name="مربع نص 4">
            <a:extLst>
              <a:ext uri="{FF2B5EF4-FFF2-40B4-BE49-F238E27FC236}">
                <a16:creationId xmlns:a16="http://schemas.microsoft.com/office/drawing/2014/main" id="{CFE6A110-2831-29B3-331F-736E74ADD370}"/>
              </a:ext>
            </a:extLst>
          </p:cNvPr>
          <p:cNvSpPr txBox="1"/>
          <p:nvPr/>
        </p:nvSpPr>
        <p:spPr>
          <a:xfrm>
            <a:off x="2579299" y="656318"/>
            <a:ext cx="4598740" cy="707886"/>
          </a:xfrm>
          <a:prstGeom prst="rect">
            <a:avLst/>
          </a:prstGeom>
          <a:noFill/>
        </p:spPr>
        <p:txBody>
          <a:bodyPr wrap="square" rtlCol="1">
            <a:spAutoFit/>
          </a:bodyPr>
          <a:lstStyle/>
          <a:p>
            <a:pPr algn="ctr"/>
            <a:r>
              <a:rPr lang="ar-SA" sz="4000" b="1" dirty="0">
                <a:solidFill>
                  <a:schemeClr val="accent2">
                    <a:lumMod val="50000"/>
                  </a:schemeClr>
                </a:solidFill>
                <a:latin typeface="Sakkal Majalla" panose="02000000000000000000" pitchFamily="2" charset="-78"/>
                <a:cs typeface="Sakkal Majalla" panose="02000000000000000000" pitchFamily="2" charset="-78"/>
              </a:rPr>
              <a:t>جدول التعلم</a:t>
            </a:r>
          </a:p>
        </p:txBody>
      </p:sp>
      <p:sp>
        <p:nvSpPr>
          <p:cNvPr id="13" name="مربع نص 12">
            <a:extLst>
              <a:ext uri="{FF2B5EF4-FFF2-40B4-BE49-F238E27FC236}">
                <a16:creationId xmlns:a16="http://schemas.microsoft.com/office/drawing/2014/main" id="{0DA11B1A-51FD-8972-C644-078590FFD926}"/>
              </a:ext>
            </a:extLst>
          </p:cNvPr>
          <p:cNvSpPr txBox="1"/>
          <p:nvPr/>
        </p:nvSpPr>
        <p:spPr>
          <a:xfrm>
            <a:off x="9494304" y="579259"/>
            <a:ext cx="2530421" cy="1569660"/>
          </a:xfrm>
          <a:prstGeom prst="rect">
            <a:avLst/>
          </a:prstGeom>
          <a:noFill/>
        </p:spPr>
        <p:txBody>
          <a:bodyPr wrap="square" rtlCol="1">
            <a:spAutoFit/>
          </a:bodyPr>
          <a:lstStyle/>
          <a:p>
            <a:pPr lvl="0" algn="ctr">
              <a:defRPr/>
            </a:pPr>
            <a:r>
              <a:rPr lang="ar-SA" sz="24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400" dirty="0">
                <a:solidFill>
                  <a:schemeClr val="tx2">
                    <a:lumMod val="75000"/>
                    <a:lumOff val="25000"/>
                  </a:schemeClr>
                </a:solidFill>
                <a:latin typeface="Sakkal Majalla" panose="02000000000000000000" pitchFamily="2" charset="-78"/>
                <a:cs typeface="Sakkal Majalla" panose="02000000000000000000" pitchFamily="2" charset="-78"/>
              </a:rPr>
              <a:t>القيم القصوى ومتوسط معدل التغير</a:t>
            </a:r>
          </a:p>
          <a:p>
            <a:pPr lvl="0" algn="ctr">
              <a:defRPr/>
            </a:pPr>
            <a:r>
              <a:rPr lang="ar-SA" sz="2400" b="1" dirty="0">
                <a:solidFill>
                  <a:schemeClr val="tx2">
                    <a:lumMod val="75000"/>
                    <a:lumOff val="25000"/>
                  </a:schemeClr>
                </a:solidFill>
                <a:latin typeface="Sakkal Majalla" panose="02000000000000000000" pitchFamily="2" charset="-78"/>
                <a:cs typeface="Sakkal Majalla" panose="02000000000000000000" pitchFamily="2" charset="-78"/>
              </a:rPr>
              <a:t>1447/03/29</a:t>
            </a:r>
          </a:p>
        </p:txBody>
      </p:sp>
      <p:sp>
        <p:nvSpPr>
          <p:cNvPr id="14" name="مربع نص 13">
            <a:extLst>
              <a:ext uri="{FF2B5EF4-FFF2-40B4-BE49-F238E27FC236}">
                <a16:creationId xmlns:a16="http://schemas.microsoft.com/office/drawing/2014/main" id="{9B0EA1F0-9AF5-CE40-FDF9-4039CEB6A4B5}"/>
              </a:ext>
            </a:extLst>
          </p:cNvPr>
          <p:cNvSpPr txBox="1"/>
          <p:nvPr/>
        </p:nvSpPr>
        <p:spPr>
          <a:xfrm>
            <a:off x="9401730" y="4591824"/>
            <a:ext cx="2530421" cy="1631216"/>
          </a:xfrm>
          <a:prstGeom prst="rect">
            <a:avLst/>
          </a:prstGeom>
          <a:noFill/>
        </p:spPr>
        <p:txBody>
          <a:bodyPr wrap="square" rtlCol="1">
            <a:spAutoFit/>
          </a:bodyPr>
          <a:lstStyle/>
          <a:p>
            <a:r>
              <a:rPr lang="ar-SA" sz="20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285750" indent="-285750">
              <a:buFont typeface="Wingdings" panose="05000000000000000000" pitchFamily="2" charset="2"/>
              <a:buChar char="Ø"/>
            </a:pPr>
            <a:r>
              <a:rPr lang="ar-SA" sz="2000" dirty="0">
                <a:solidFill>
                  <a:srgbClr val="7030A0"/>
                </a:solidFill>
                <a:latin typeface="Sakkal Majalla" panose="02000000000000000000" pitchFamily="2" charset="-78"/>
                <a:cs typeface="Sakkal Majalla" panose="02000000000000000000" pitchFamily="2" charset="-78"/>
              </a:rPr>
              <a:t>تطبيقات القيمة القيم المتوسطة.</a:t>
            </a:r>
          </a:p>
          <a:p>
            <a:pPr marL="285750" indent="-285750">
              <a:buFont typeface="Wingdings" panose="05000000000000000000" pitchFamily="2" charset="2"/>
              <a:buChar char="Ø"/>
            </a:pPr>
            <a:r>
              <a:rPr lang="ar-SA" sz="2000" dirty="0">
                <a:solidFill>
                  <a:srgbClr val="7030A0"/>
                </a:solidFill>
                <a:latin typeface="Sakkal Majalla" panose="02000000000000000000" pitchFamily="2" charset="-78"/>
                <a:cs typeface="Sakkal Majalla" panose="02000000000000000000" pitchFamily="2" charset="-78"/>
              </a:rPr>
              <a:t>إيجاد متوسط معدل التغير.</a:t>
            </a:r>
          </a:p>
          <a:p>
            <a:pPr marL="285750" indent="-285750">
              <a:buFont typeface="Wingdings" panose="05000000000000000000" pitchFamily="2" charset="2"/>
              <a:buChar char="Ø"/>
            </a:pPr>
            <a:r>
              <a:rPr lang="ar-SA" sz="2000" dirty="0">
                <a:solidFill>
                  <a:srgbClr val="7030A0"/>
                </a:solidFill>
                <a:latin typeface="Sakkal Majalla" panose="02000000000000000000" pitchFamily="2" charset="-78"/>
                <a:cs typeface="Sakkal Majalla" panose="02000000000000000000" pitchFamily="2" charset="-78"/>
              </a:rPr>
              <a:t>إيجاد السرعة المتوسطة.</a:t>
            </a:r>
          </a:p>
        </p:txBody>
      </p:sp>
      <p:pic>
        <p:nvPicPr>
          <p:cNvPr id="15" name="صورة 14">
            <a:extLst>
              <a:ext uri="{FF2B5EF4-FFF2-40B4-BE49-F238E27FC236}">
                <a16:creationId xmlns:a16="http://schemas.microsoft.com/office/drawing/2014/main" id="{0A720171-7ED7-7FDF-9F3E-DF5C33354AE1}"/>
              </a:ext>
            </a:extLst>
          </p:cNvPr>
          <p:cNvPicPr>
            <a:picLocks noChangeAspect="1"/>
          </p:cNvPicPr>
          <p:nvPr/>
        </p:nvPicPr>
        <p:blipFill>
          <a:blip r:embed="rId4">
            <a:clrChange>
              <a:clrFrom>
                <a:srgbClr val="FFFDEB"/>
              </a:clrFrom>
              <a:clrTo>
                <a:srgbClr val="FFFDEB">
                  <a:alpha val="0"/>
                </a:srgbClr>
              </a:clrTo>
            </a:clrChange>
          </a:blip>
          <a:srcRect t="29515"/>
          <a:stretch>
            <a:fillRect/>
          </a:stretch>
        </p:blipFill>
        <p:spPr>
          <a:xfrm>
            <a:off x="9606826" y="2035769"/>
            <a:ext cx="2120227" cy="2621466"/>
          </a:xfrm>
          <a:prstGeom prst="rect">
            <a:avLst/>
          </a:prstGeom>
        </p:spPr>
      </p:pic>
    </p:spTree>
    <p:extLst>
      <p:ext uri="{BB962C8B-B14F-4D97-AF65-F5344CB8AC3E}">
        <p14:creationId xmlns:p14="http://schemas.microsoft.com/office/powerpoint/2010/main" val="1266244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334E4-D111-EE2B-684D-FEE44D3E0B39}"/>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BD1058B6-5994-14BD-90F5-B879D3739AAE}"/>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E84F1792-2B4E-E6B4-BB6D-87E125EC52D5}"/>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E8E7D66B-AAE1-57B8-2CB7-C9435E5E8A0B}"/>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B4C3CF0C-2D55-8B99-9B43-9DE613D3317B}"/>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B5BDCD83-AE37-01BD-76B0-E34619D5F3A4}"/>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C35420DB-63C9-84BF-0B03-F0429ACA4CD4}"/>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30" name="سهم: بشكل رتبة عسكرية 29">
            <a:extLst>
              <a:ext uri="{FF2B5EF4-FFF2-40B4-BE49-F238E27FC236}">
                <a16:creationId xmlns:a16="http://schemas.microsoft.com/office/drawing/2014/main" id="{1883ACD0-9E13-EA74-E4AF-EB25F7981552}"/>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9" name="سهم: بشكل رتبة عسكرية 28">
            <a:extLst>
              <a:ext uri="{FF2B5EF4-FFF2-40B4-BE49-F238E27FC236}">
                <a16:creationId xmlns:a16="http://schemas.microsoft.com/office/drawing/2014/main" id="{DBCA7C8E-B41C-1F9C-8545-B6BBE945DEC3}"/>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FB52175E-577B-9039-E82B-3273BF2AEA6B}"/>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54" name="مربع نص 53">
            <a:extLst>
              <a:ext uri="{FF2B5EF4-FFF2-40B4-BE49-F238E27FC236}">
                <a16:creationId xmlns:a16="http://schemas.microsoft.com/office/drawing/2014/main" id="{23DD869B-E76F-603A-6997-F2D2C80C460B}"/>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sp>
        <p:nvSpPr>
          <p:cNvPr id="28" name="سهم: بشكل رتبة عسكرية 27">
            <a:extLst>
              <a:ext uri="{FF2B5EF4-FFF2-40B4-BE49-F238E27FC236}">
                <a16:creationId xmlns:a16="http://schemas.microsoft.com/office/drawing/2014/main" id="{EC201F02-E60E-9D09-CB02-C404CB3F0CC9}"/>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EE1FD3EF-A2F5-105F-955E-92A2B3DBDB3D}"/>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7" name="سهم: بشكل رتبة عسكرية 6">
            <a:extLst>
              <a:ext uri="{FF2B5EF4-FFF2-40B4-BE49-F238E27FC236}">
                <a16:creationId xmlns:a16="http://schemas.microsoft.com/office/drawing/2014/main" id="{0D7A1E89-258B-61A0-9BC5-CEC97E99EFCB}"/>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BF8AEB21-D91D-E01A-908B-991F03BC22ED}"/>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6" name="مستطيل 25">
            <a:extLst>
              <a:ext uri="{FF2B5EF4-FFF2-40B4-BE49-F238E27FC236}">
                <a16:creationId xmlns:a16="http://schemas.microsoft.com/office/drawing/2014/main" id="{08FCDCC2-A0DA-7F18-5754-8950FC90ECBE}"/>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dirty="0"/>
          </a:p>
        </p:txBody>
      </p:sp>
      <p:graphicFrame>
        <p:nvGraphicFramePr>
          <p:cNvPr id="4" name="جدول 3">
            <a:extLst>
              <a:ext uri="{FF2B5EF4-FFF2-40B4-BE49-F238E27FC236}">
                <a16:creationId xmlns:a16="http://schemas.microsoft.com/office/drawing/2014/main" id="{41E767DF-A278-1ED1-0CEF-BA8619FDF3A8}"/>
              </a:ext>
            </a:extLst>
          </p:cNvPr>
          <p:cNvGraphicFramePr>
            <a:graphicFrameLocks noGrp="1"/>
          </p:cNvGraphicFramePr>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sp>
        <p:nvSpPr>
          <p:cNvPr id="6" name="متوازي أضلاع 5">
            <a:extLst>
              <a:ext uri="{FF2B5EF4-FFF2-40B4-BE49-F238E27FC236}">
                <a16:creationId xmlns:a16="http://schemas.microsoft.com/office/drawing/2014/main" id="{AE440DBA-0F85-3A97-DDDA-304D43830D45}"/>
              </a:ext>
            </a:extLst>
          </p:cNvPr>
          <p:cNvSpPr/>
          <p:nvPr/>
        </p:nvSpPr>
        <p:spPr>
          <a:xfrm>
            <a:off x="6512732" y="443913"/>
            <a:ext cx="3099969" cy="595662"/>
          </a:xfrm>
          <a:custGeom>
            <a:avLst/>
            <a:gdLst>
              <a:gd name="connsiteX0" fmla="*/ 0 w 3099969"/>
              <a:gd name="connsiteY0" fmla="*/ 595662 h 595662"/>
              <a:gd name="connsiteX1" fmla="*/ 148916 w 3099969"/>
              <a:gd name="connsiteY1" fmla="*/ 0 h 595662"/>
              <a:gd name="connsiteX2" fmla="*/ 650595 w 3099969"/>
              <a:gd name="connsiteY2" fmla="*/ 0 h 595662"/>
              <a:gd name="connsiteX3" fmla="*/ 1270316 w 3099969"/>
              <a:gd name="connsiteY3" fmla="*/ 0 h 595662"/>
              <a:gd name="connsiteX4" fmla="*/ 1771995 w 3099969"/>
              <a:gd name="connsiteY4" fmla="*/ 0 h 595662"/>
              <a:gd name="connsiteX5" fmla="*/ 2332695 w 3099969"/>
              <a:gd name="connsiteY5" fmla="*/ 0 h 595662"/>
              <a:gd name="connsiteX6" fmla="*/ 3099969 w 3099969"/>
              <a:gd name="connsiteY6" fmla="*/ 0 h 595662"/>
              <a:gd name="connsiteX7" fmla="*/ 2951054 w 3099969"/>
              <a:gd name="connsiteY7" fmla="*/ 595662 h 595662"/>
              <a:gd name="connsiteX8" fmla="*/ 2419864 w 3099969"/>
              <a:gd name="connsiteY8" fmla="*/ 595662 h 595662"/>
              <a:gd name="connsiteX9" fmla="*/ 1888675 w 3099969"/>
              <a:gd name="connsiteY9" fmla="*/ 595662 h 595662"/>
              <a:gd name="connsiteX10" fmla="*/ 1298464 w 3099969"/>
              <a:gd name="connsiteY10" fmla="*/ 595662 h 595662"/>
              <a:gd name="connsiteX11" fmla="*/ 737764 w 3099969"/>
              <a:gd name="connsiteY11" fmla="*/ 595662 h 595662"/>
              <a:gd name="connsiteX12" fmla="*/ 0 w 3099969"/>
              <a:gd name="connsiteY12" fmla="*/ 595662 h 59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99969" h="595662" fill="none" extrusionOk="0">
                <a:moveTo>
                  <a:pt x="0" y="595662"/>
                </a:moveTo>
                <a:cubicBezTo>
                  <a:pt x="27152" y="460534"/>
                  <a:pt x="103396" y="219244"/>
                  <a:pt x="148916" y="0"/>
                </a:cubicBezTo>
                <a:cubicBezTo>
                  <a:pt x="272485" y="21975"/>
                  <a:pt x="464331" y="-2391"/>
                  <a:pt x="650595" y="0"/>
                </a:cubicBezTo>
                <a:cubicBezTo>
                  <a:pt x="836859" y="2391"/>
                  <a:pt x="1022979" y="8558"/>
                  <a:pt x="1270316" y="0"/>
                </a:cubicBezTo>
                <a:cubicBezTo>
                  <a:pt x="1517653" y="-8558"/>
                  <a:pt x="1655164" y="-7339"/>
                  <a:pt x="1771995" y="0"/>
                </a:cubicBezTo>
                <a:cubicBezTo>
                  <a:pt x="1888826" y="7339"/>
                  <a:pt x="2114408" y="13480"/>
                  <a:pt x="2332695" y="0"/>
                </a:cubicBezTo>
                <a:cubicBezTo>
                  <a:pt x="2550982" y="-13480"/>
                  <a:pt x="2729031" y="-15720"/>
                  <a:pt x="3099969" y="0"/>
                </a:cubicBezTo>
                <a:cubicBezTo>
                  <a:pt x="3040910" y="168032"/>
                  <a:pt x="2999414" y="356244"/>
                  <a:pt x="2951054" y="595662"/>
                </a:cubicBezTo>
                <a:cubicBezTo>
                  <a:pt x="2778286" y="569155"/>
                  <a:pt x="2618140" y="603894"/>
                  <a:pt x="2419864" y="595662"/>
                </a:cubicBezTo>
                <a:cubicBezTo>
                  <a:pt x="2221588" y="587431"/>
                  <a:pt x="2055562" y="598841"/>
                  <a:pt x="1888675" y="595662"/>
                </a:cubicBezTo>
                <a:cubicBezTo>
                  <a:pt x="1721788" y="592483"/>
                  <a:pt x="1525423" y="574945"/>
                  <a:pt x="1298464" y="595662"/>
                </a:cubicBezTo>
                <a:cubicBezTo>
                  <a:pt x="1071505" y="616379"/>
                  <a:pt x="955007" y="606243"/>
                  <a:pt x="737764" y="595662"/>
                </a:cubicBezTo>
                <a:cubicBezTo>
                  <a:pt x="520521" y="585081"/>
                  <a:pt x="266789" y="568546"/>
                  <a:pt x="0" y="595662"/>
                </a:cubicBezTo>
                <a:close/>
              </a:path>
              <a:path w="3099969" h="595662" stroke="0" extrusionOk="0">
                <a:moveTo>
                  <a:pt x="0" y="595662"/>
                </a:moveTo>
                <a:cubicBezTo>
                  <a:pt x="62179" y="366373"/>
                  <a:pt x="82662" y="229437"/>
                  <a:pt x="148916" y="0"/>
                </a:cubicBezTo>
                <a:cubicBezTo>
                  <a:pt x="353527" y="10677"/>
                  <a:pt x="524488" y="4800"/>
                  <a:pt x="768637" y="0"/>
                </a:cubicBezTo>
                <a:cubicBezTo>
                  <a:pt x="1012786" y="-4800"/>
                  <a:pt x="1048920" y="-21576"/>
                  <a:pt x="1299827" y="0"/>
                </a:cubicBezTo>
                <a:cubicBezTo>
                  <a:pt x="1550734" y="21576"/>
                  <a:pt x="1615578" y="247"/>
                  <a:pt x="1801506" y="0"/>
                </a:cubicBezTo>
                <a:cubicBezTo>
                  <a:pt x="1987434" y="-247"/>
                  <a:pt x="2215272" y="14985"/>
                  <a:pt x="2362206" y="0"/>
                </a:cubicBezTo>
                <a:cubicBezTo>
                  <a:pt x="2509140" y="-14985"/>
                  <a:pt x="2809662" y="-32894"/>
                  <a:pt x="3099969" y="0"/>
                </a:cubicBezTo>
                <a:cubicBezTo>
                  <a:pt x="3028594" y="236470"/>
                  <a:pt x="2994564" y="461100"/>
                  <a:pt x="2951054" y="595662"/>
                </a:cubicBezTo>
                <a:cubicBezTo>
                  <a:pt x="2735179" y="592280"/>
                  <a:pt x="2586102" y="576330"/>
                  <a:pt x="2301822" y="595662"/>
                </a:cubicBezTo>
                <a:cubicBezTo>
                  <a:pt x="2017542" y="614994"/>
                  <a:pt x="1936174" y="613187"/>
                  <a:pt x="1741122" y="595662"/>
                </a:cubicBezTo>
                <a:cubicBezTo>
                  <a:pt x="1546070" y="578137"/>
                  <a:pt x="1436710" y="580041"/>
                  <a:pt x="1180422" y="595662"/>
                </a:cubicBezTo>
                <a:cubicBezTo>
                  <a:pt x="924134" y="611283"/>
                  <a:pt x="784695" y="576595"/>
                  <a:pt x="531190" y="595662"/>
                </a:cubicBezTo>
                <a:cubicBezTo>
                  <a:pt x="277685" y="614729"/>
                  <a:pt x="172519" y="611848"/>
                  <a:pt x="0" y="595662"/>
                </a:cubicBezTo>
                <a:close/>
              </a:path>
            </a:pathLst>
          </a:custGeom>
          <a:solidFill>
            <a:srgbClr val="FFFFCC"/>
          </a:solidFill>
          <a:ln>
            <a:extLst>
              <a:ext uri="{C807C97D-BFC1-408E-A445-0C87EB9F89A2}">
                <ask:lineSketchStyleProps xmlns:ask="http://schemas.microsoft.com/office/drawing/2018/sketchyshapes" sd="4196869882">
                  <a:prstGeom prst="parallelogram">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3600" b="1" dirty="0">
                <a:solidFill>
                  <a:schemeClr val="tx1"/>
                </a:solidFill>
                <a:latin typeface="Sakkal Majalla" panose="02000000000000000000" pitchFamily="2" charset="-78"/>
                <a:cs typeface="Sakkal Majalla" panose="02000000000000000000" pitchFamily="2" charset="-78"/>
              </a:rPr>
              <a:t>الإغــــــــــــــــــــــــــــــــــــــــــــــــــــــــــــــــلاق</a:t>
            </a:r>
          </a:p>
        </p:txBody>
      </p:sp>
      <p:sp>
        <p:nvSpPr>
          <p:cNvPr id="8" name="مربع نص 7">
            <a:extLst>
              <a:ext uri="{FF2B5EF4-FFF2-40B4-BE49-F238E27FC236}">
                <a16:creationId xmlns:a16="http://schemas.microsoft.com/office/drawing/2014/main" id="{5C4572B9-F12F-5BFE-A95B-ADFC646A808A}"/>
              </a:ext>
            </a:extLst>
          </p:cNvPr>
          <p:cNvSpPr txBox="1"/>
          <p:nvPr/>
        </p:nvSpPr>
        <p:spPr>
          <a:xfrm>
            <a:off x="6595109" y="1131292"/>
            <a:ext cx="2748237" cy="584775"/>
          </a:xfrm>
          <a:prstGeom prst="rect">
            <a:avLst/>
          </a:prstGeom>
          <a:noFill/>
        </p:spPr>
        <p:txBody>
          <a:bodyPr wrap="square" rtlCol="1">
            <a:spAutoFit/>
          </a:bodyPr>
          <a:lstStyle/>
          <a:p>
            <a:r>
              <a:rPr lang="ar-SA" sz="3200" b="1" dirty="0">
                <a:solidFill>
                  <a:srgbClr val="C00000"/>
                </a:solidFill>
                <a:latin typeface="Sakkal Majalla" panose="02000000000000000000" pitchFamily="2" charset="-78"/>
                <a:cs typeface="Sakkal Majalla" panose="02000000000000000000" pitchFamily="2" charset="-78"/>
              </a:rPr>
              <a:t>الواجـــــــــــــــــــــــــــــــــــــــــــــــــــــــب</a:t>
            </a:r>
            <a:endParaRPr lang="ar-SA" sz="3200" dirty="0">
              <a:solidFill>
                <a:srgbClr val="C00000"/>
              </a:solidFill>
            </a:endParaRPr>
          </a:p>
        </p:txBody>
      </p:sp>
      <p:pic>
        <p:nvPicPr>
          <p:cNvPr id="10" name="صورة 9">
            <a:extLst>
              <a:ext uri="{FF2B5EF4-FFF2-40B4-BE49-F238E27FC236}">
                <a16:creationId xmlns:a16="http://schemas.microsoft.com/office/drawing/2014/main" id="{3C0C766D-078A-AEE1-03BC-B7307E732904}"/>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11" name="مربع نص 10">
            <a:extLst>
              <a:ext uri="{FF2B5EF4-FFF2-40B4-BE49-F238E27FC236}">
                <a16:creationId xmlns:a16="http://schemas.microsoft.com/office/drawing/2014/main" id="{1C69EE1D-E8DF-29E5-A1CB-C300EF5AC443}"/>
              </a:ext>
            </a:extLst>
          </p:cNvPr>
          <p:cNvSpPr txBox="1"/>
          <p:nvPr/>
        </p:nvSpPr>
        <p:spPr>
          <a:xfrm>
            <a:off x="-93195" y="625356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sp>
        <p:nvSpPr>
          <p:cNvPr id="2" name="مربع نص 1">
            <a:extLst>
              <a:ext uri="{FF2B5EF4-FFF2-40B4-BE49-F238E27FC236}">
                <a16:creationId xmlns:a16="http://schemas.microsoft.com/office/drawing/2014/main" id="{86D9F419-2A04-10B6-41C9-1503522EC98E}"/>
              </a:ext>
            </a:extLst>
          </p:cNvPr>
          <p:cNvSpPr txBox="1"/>
          <p:nvPr/>
        </p:nvSpPr>
        <p:spPr>
          <a:xfrm>
            <a:off x="2664271" y="1626500"/>
            <a:ext cx="4968240" cy="1569660"/>
          </a:xfrm>
          <a:prstGeom prst="rect">
            <a:avLst/>
          </a:prstGeom>
          <a:noFill/>
        </p:spPr>
        <p:txBody>
          <a:bodyPr wrap="square" rtlCol="1">
            <a:spAutoFit/>
          </a:bodyPr>
          <a:lstStyle/>
          <a:p>
            <a:pPr algn="ctr"/>
            <a:r>
              <a:rPr lang="ar-SA" sz="4800" b="1" dirty="0">
                <a:solidFill>
                  <a:srgbClr val="687660"/>
                </a:solidFill>
                <a:latin typeface="Sakkal Majalla" panose="02000000000000000000" pitchFamily="2" charset="-78"/>
                <a:cs typeface="Sakkal Majalla" panose="02000000000000000000" pitchFamily="2" charset="-78"/>
              </a:rPr>
              <a:t>21 – 23 </a:t>
            </a:r>
          </a:p>
          <a:p>
            <a:pPr algn="ctr"/>
            <a:r>
              <a:rPr lang="ar-SA" sz="4800" b="1" dirty="0">
                <a:solidFill>
                  <a:srgbClr val="6D7A89"/>
                </a:solidFill>
                <a:latin typeface="Sakkal Majalla" panose="02000000000000000000" pitchFamily="2" charset="-78"/>
                <a:cs typeface="Sakkal Majalla" panose="02000000000000000000" pitchFamily="2" charset="-78"/>
              </a:rPr>
              <a:t>صفحة</a:t>
            </a:r>
            <a:r>
              <a:rPr lang="ar-SA" sz="4800" b="1" dirty="0">
                <a:solidFill>
                  <a:srgbClr val="687660"/>
                </a:solidFill>
                <a:latin typeface="Sakkal Majalla" panose="02000000000000000000" pitchFamily="2" charset="-78"/>
                <a:cs typeface="Sakkal Majalla" panose="02000000000000000000" pitchFamily="2" charset="-78"/>
              </a:rPr>
              <a:t> 44</a:t>
            </a:r>
          </a:p>
        </p:txBody>
      </p:sp>
      <p:sp>
        <p:nvSpPr>
          <p:cNvPr id="5" name="مربع نص 4">
            <a:extLst>
              <a:ext uri="{FF2B5EF4-FFF2-40B4-BE49-F238E27FC236}">
                <a16:creationId xmlns:a16="http://schemas.microsoft.com/office/drawing/2014/main" id="{537E4BBD-7ED7-9518-4800-1525D11BBA73}"/>
              </a:ext>
            </a:extLst>
          </p:cNvPr>
          <p:cNvSpPr txBox="1"/>
          <p:nvPr/>
        </p:nvSpPr>
        <p:spPr>
          <a:xfrm>
            <a:off x="2054318" y="3493810"/>
            <a:ext cx="6188147" cy="2554545"/>
          </a:xfrm>
          <a:prstGeom prst="rect">
            <a:avLst/>
          </a:prstGeom>
          <a:noFill/>
        </p:spPr>
        <p:txBody>
          <a:bodyPr wrap="square" rtlCol="1">
            <a:spAutoFit/>
          </a:bodyPr>
          <a:lstStyle/>
          <a:p>
            <a:pPr algn="ctr"/>
            <a:r>
              <a:rPr lang="ar-SA" sz="4000" b="1" i="0" dirty="0">
                <a:solidFill>
                  <a:schemeClr val="accent2">
                    <a:lumMod val="75000"/>
                  </a:schemeClr>
                </a:solidFill>
                <a:effectLst/>
                <a:latin typeface="Sakkal Majalla" panose="02000000000000000000" pitchFamily="2" charset="-78"/>
                <a:ea typeface="Calibri" panose="020F0502020204030204" pitchFamily="34" charset="0"/>
                <a:cs typeface="Sakkal Majalla" panose="02000000000000000000" pitchFamily="2" charset="-78"/>
              </a:rPr>
              <a:t>وتذكري يا جميلتي</a:t>
            </a:r>
            <a:r>
              <a:rPr lang="ar-SA" sz="4000" b="1" dirty="0">
                <a:solidFill>
                  <a:schemeClr val="accent2">
                    <a:lumMod val="75000"/>
                  </a:schemeClr>
                </a:solidFill>
                <a:latin typeface="Sakkal Majalla" panose="02000000000000000000" pitchFamily="2" charset="-78"/>
                <a:ea typeface="Calibri" panose="020F0502020204030204" pitchFamily="34" charset="0"/>
                <a:cs typeface="Sakkal Majalla" panose="02000000000000000000" pitchFamily="2" charset="-78"/>
              </a:rPr>
              <a:t>:</a:t>
            </a:r>
            <a:endParaRPr lang="ar-SA" sz="4000" b="1" i="0" dirty="0">
              <a:solidFill>
                <a:schemeClr val="accent2">
                  <a:lumMod val="75000"/>
                </a:schemeClr>
              </a:solidFill>
              <a:effectLst/>
              <a:latin typeface="Sakkal Majalla" panose="02000000000000000000" pitchFamily="2" charset="-78"/>
              <a:ea typeface="Calibri" panose="020F0502020204030204" pitchFamily="34" charset="0"/>
              <a:cs typeface="Sakkal Majalla" panose="02000000000000000000" pitchFamily="2" charset="-78"/>
            </a:endParaRPr>
          </a:p>
          <a:p>
            <a:pPr algn="ctr"/>
            <a:r>
              <a:rPr lang="ar-SA" sz="4000" dirty="0">
                <a:solidFill>
                  <a:schemeClr val="accent6">
                    <a:lumMod val="75000"/>
                  </a:schemeClr>
                </a:solidFill>
                <a:latin typeface="Sakkal Majalla" panose="02000000000000000000" pitchFamily="2" charset="-78"/>
                <a:cs typeface="Sakkal Majalla" panose="02000000000000000000" pitchFamily="2" charset="-78"/>
              </a:rPr>
              <a:t>فكّري قبل أن تحركِ لسانكِ؛ فيمكن لكلماتكِ أن تكون بلسم للجروح أو ملحًا حارقًا.</a:t>
            </a:r>
          </a:p>
        </p:txBody>
      </p:sp>
      <p:sp>
        <p:nvSpPr>
          <p:cNvPr id="14" name="مربع نص 13">
            <a:extLst>
              <a:ext uri="{FF2B5EF4-FFF2-40B4-BE49-F238E27FC236}">
                <a16:creationId xmlns:a16="http://schemas.microsoft.com/office/drawing/2014/main" id="{3CAB8B58-AE1E-A6D1-EBD5-A4D3F11BE3BE}"/>
              </a:ext>
            </a:extLst>
          </p:cNvPr>
          <p:cNvSpPr txBox="1"/>
          <p:nvPr/>
        </p:nvSpPr>
        <p:spPr>
          <a:xfrm>
            <a:off x="9494304" y="579259"/>
            <a:ext cx="2530421" cy="1569660"/>
          </a:xfrm>
          <a:prstGeom prst="rect">
            <a:avLst/>
          </a:prstGeom>
          <a:noFill/>
        </p:spPr>
        <p:txBody>
          <a:bodyPr wrap="square" rtlCol="1">
            <a:spAutoFit/>
          </a:bodyPr>
          <a:lstStyle/>
          <a:p>
            <a:pPr lvl="0" algn="ctr">
              <a:defRPr/>
            </a:pPr>
            <a:r>
              <a:rPr lang="ar-SA" sz="24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400" dirty="0">
                <a:solidFill>
                  <a:schemeClr val="tx2">
                    <a:lumMod val="75000"/>
                    <a:lumOff val="25000"/>
                  </a:schemeClr>
                </a:solidFill>
                <a:latin typeface="Sakkal Majalla" panose="02000000000000000000" pitchFamily="2" charset="-78"/>
                <a:cs typeface="Sakkal Majalla" panose="02000000000000000000" pitchFamily="2" charset="-78"/>
              </a:rPr>
              <a:t>القيم القصوى ومتوسط معدل التغير</a:t>
            </a:r>
          </a:p>
          <a:p>
            <a:pPr lvl="0" algn="ctr">
              <a:defRPr/>
            </a:pPr>
            <a:r>
              <a:rPr lang="ar-SA" sz="2400" b="1" dirty="0">
                <a:solidFill>
                  <a:schemeClr val="tx2">
                    <a:lumMod val="75000"/>
                    <a:lumOff val="25000"/>
                  </a:schemeClr>
                </a:solidFill>
                <a:latin typeface="Sakkal Majalla" panose="02000000000000000000" pitchFamily="2" charset="-78"/>
                <a:cs typeface="Sakkal Majalla" panose="02000000000000000000" pitchFamily="2" charset="-78"/>
              </a:rPr>
              <a:t>1447/03/29</a:t>
            </a:r>
          </a:p>
        </p:txBody>
      </p:sp>
      <p:sp>
        <p:nvSpPr>
          <p:cNvPr id="15" name="مربع نص 14">
            <a:extLst>
              <a:ext uri="{FF2B5EF4-FFF2-40B4-BE49-F238E27FC236}">
                <a16:creationId xmlns:a16="http://schemas.microsoft.com/office/drawing/2014/main" id="{63B52BFA-B9E6-0A8B-489D-CEDEA2BA0888}"/>
              </a:ext>
            </a:extLst>
          </p:cNvPr>
          <p:cNvSpPr txBox="1"/>
          <p:nvPr/>
        </p:nvSpPr>
        <p:spPr>
          <a:xfrm>
            <a:off x="9401730" y="4591824"/>
            <a:ext cx="2530421" cy="1631216"/>
          </a:xfrm>
          <a:prstGeom prst="rect">
            <a:avLst/>
          </a:prstGeom>
          <a:noFill/>
        </p:spPr>
        <p:txBody>
          <a:bodyPr wrap="square" rtlCol="1">
            <a:spAutoFit/>
          </a:bodyPr>
          <a:lstStyle/>
          <a:p>
            <a:r>
              <a:rPr lang="ar-SA" sz="20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285750" indent="-285750">
              <a:buFont typeface="Wingdings" panose="05000000000000000000" pitchFamily="2" charset="2"/>
              <a:buChar char="Ø"/>
            </a:pPr>
            <a:r>
              <a:rPr lang="ar-SA" sz="2000" dirty="0">
                <a:solidFill>
                  <a:srgbClr val="7030A0"/>
                </a:solidFill>
                <a:latin typeface="Sakkal Majalla" panose="02000000000000000000" pitchFamily="2" charset="-78"/>
                <a:cs typeface="Sakkal Majalla" panose="02000000000000000000" pitchFamily="2" charset="-78"/>
              </a:rPr>
              <a:t>تطبيقات القيمة القيم المتوسطة.</a:t>
            </a:r>
          </a:p>
          <a:p>
            <a:pPr marL="285750" indent="-285750">
              <a:buFont typeface="Wingdings" panose="05000000000000000000" pitchFamily="2" charset="2"/>
              <a:buChar char="Ø"/>
            </a:pPr>
            <a:r>
              <a:rPr lang="ar-SA" sz="2000" dirty="0">
                <a:solidFill>
                  <a:srgbClr val="7030A0"/>
                </a:solidFill>
                <a:latin typeface="Sakkal Majalla" panose="02000000000000000000" pitchFamily="2" charset="-78"/>
                <a:cs typeface="Sakkal Majalla" panose="02000000000000000000" pitchFamily="2" charset="-78"/>
              </a:rPr>
              <a:t>إيجاد متوسط معدل التغير.</a:t>
            </a:r>
          </a:p>
          <a:p>
            <a:pPr marL="285750" indent="-285750">
              <a:buFont typeface="Wingdings" panose="05000000000000000000" pitchFamily="2" charset="2"/>
              <a:buChar char="Ø"/>
            </a:pPr>
            <a:r>
              <a:rPr lang="ar-SA" sz="2000" dirty="0">
                <a:solidFill>
                  <a:srgbClr val="7030A0"/>
                </a:solidFill>
                <a:latin typeface="Sakkal Majalla" panose="02000000000000000000" pitchFamily="2" charset="-78"/>
                <a:cs typeface="Sakkal Majalla" panose="02000000000000000000" pitchFamily="2" charset="-78"/>
              </a:rPr>
              <a:t>إيجاد السرعة المتوسطة.</a:t>
            </a:r>
          </a:p>
        </p:txBody>
      </p:sp>
      <p:pic>
        <p:nvPicPr>
          <p:cNvPr id="16" name="صورة 15">
            <a:extLst>
              <a:ext uri="{FF2B5EF4-FFF2-40B4-BE49-F238E27FC236}">
                <a16:creationId xmlns:a16="http://schemas.microsoft.com/office/drawing/2014/main" id="{E4B7F4F3-F03B-03FE-5EDA-DD33741A19BD}"/>
              </a:ext>
            </a:extLst>
          </p:cNvPr>
          <p:cNvPicPr>
            <a:picLocks noChangeAspect="1"/>
          </p:cNvPicPr>
          <p:nvPr/>
        </p:nvPicPr>
        <p:blipFill>
          <a:blip r:embed="rId4">
            <a:clrChange>
              <a:clrFrom>
                <a:srgbClr val="FFFDEB"/>
              </a:clrFrom>
              <a:clrTo>
                <a:srgbClr val="FFFDEB">
                  <a:alpha val="0"/>
                </a:srgbClr>
              </a:clrTo>
            </a:clrChange>
          </a:blip>
          <a:srcRect t="29515"/>
          <a:stretch>
            <a:fillRect/>
          </a:stretch>
        </p:blipFill>
        <p:spPr>
          <a:xfrm>
            <a:off x="9606826" y="2035769"/>
            <a:ext cx="2120227" cy="2621466"/>
          </a:xfrm>
          <a:prstGeom prst="rect">
            <a:avLst/>
          </a:prstGeom>
        </p:spPr>
      </p:pic>
    </p:spTree>
    <p:extLst>
      <p:ext uri="{BB962C8B-B14F-4D97-AF65-F5344CB8AC3E}">
        <p14:creationId xmlns:p14="http://schemas.microsoft.com/office/powerpoint/2010/main" val="3156161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C89E4-7887-03EA-BA13-054617EB8CBF}"/>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857E6029-3A2A-9364-3E4D-65EE96E82888}"/>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9E4F6D18-A6D7-1CBF-C11E-7B5183EE085E}"/>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95BBD8C4-7BE7-132B-B3F0-95CABBAD064F}"/>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127FAFFD-E619-9CDF-EBA6-1207071B088B}"/>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26" name="مستطيل 25">
            <a:extLst>
              <a:ext uri="{FF2B5EF4-FFF2-40B4-BE49-F238E27FC236}">
                <a16:creationId xmlns:a16="http://schemas.microsoft.com/office/drawing/2014/main" id="{320769B9-EDF9-893A-342E-313279CD6220}"/>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بشكل رتبة عسكرية 6">
            <a:extLst>
              <a:ext uri="{FF2B5EF4-FFF2-40B4-BE49-F238E27FC236}">
                <a16:creationId xmlns:a16="http://schemas.microsoft.com/office/drawing/2014/main" id="{54DCF5B5-ED19-B9FC-2E2F-630B58894E42}"/>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4B10928E-DD5B-1636-9D01-81A4AF898A0E}"/>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8" name="سهم: بشكل رتبة عسكرية 27">
            <a:extLst>
              <a:ext uri="{FF2B5EF4-FFF2-40B4-BE49-F238E27FC236}">
                <a16:creationId xmlns:a16="http://schemas.microsoft.com/office/drawing/2014/main" id="{221D73BF-14B2-101D-F6CC-1C7525D3AD88}"/>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A53EACB7-AF9D-6D99-5074-D56490D46F86}"/>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29" name="سهم: بشكل رتبة عسكرية 28">
            <a:extLst>
              <a:ext uri="{FF2B5EF4-FFF2-40B4-BE49-F238E27FC236}">
                <a16:creationId xmlns:a16="http://schemas.microsoft.com/office/drawing/2014/main" id="{7E6DEB3C-571F-4811-E243-3C2461E754FE}"/>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91DDE684-4795-46A8-4649-E94F64CFCE53}"/>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30" name="سهم: بشكل رتبة عسكرية 29">
            <a:extLst>
              <a:ext uri="{FF2B5EF4-FFF2-40B4-BE49-F238E27FC236}">
                <a16:creationId xmlns:a16="http://schemas.microsoft.com/office/drawing/2014/main" id="{A8B8EF8D-F886-6AAF-F0B7-00723FD53B52}"/>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4" name="مربع نص 53">
            <a:extLst>
              <a:ext uri="{FF2B5EF4-FFF2-40B4-BE49-F238E27FC236}">
                <a16:creationId xmlns:a16="http://schemas.microsoft.com/office/drawing/2014/main" id="{991E52AB-C5F1-46BB-6264-CC46C0C4BB11}"/>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sp>
        <p:nvSpPr>
          <p:cNvPr id="31" name="سهم: بشكل رتبة عسكرية 30">
            <a:extLst>
              <a:ext uri="{FF2B5EF4-FFF2-40B4-BE49-F238E27FC236}">
                <a16:creationId xmlns:a16="http://schemas.microsoft.com/office/drawing/2014/main" id="{FC78E97E-0149-3F1A-ABCF-5C02E1F57CF8}"/>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3767A390-7322-8295-497F-84C6C42E6C3D}"/>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graphicFrame>
        <p:nvGraphicFramePr>
          <p:cNvPr id="2" name="جدول 1">
            <a:extLst>
              <a:ext uri="{FF2B5EF4-FFF2-40B4-BE49-F238E27FC236}">
                <a16:creationId xmlns:a16="http://schemas.microsoft.com/office/drawing/2014/main" id="{2EDA0D93-1CB8-EA5E-D8C5-90766AAD8D16}"/>
              </a:ext>
            </a:extLst>
          </p:cNvPr>
          <p:cNvGraphicFramePr>
            <a:graphicFrameLocks noGrp="1"/>
          </p:cNvGraphicFramePr>
          <p:nvPr>
            <p:extLst>
              <p:ext uri="{D42A27DB-BD31-4B8C-83A1-F6EECF244321}">
                <p14:modId xmlns:p14="http://schemas.microsoft.com/office/powerpoint/2010/main" val="4034355083"/>
              </p:ext>
            </p:extLst>
          </p:nvPr>
        </p:nvGraphicFramePr>
        <p:xfrm>
          <a:off x="377190" y="656440"/>
          <a:ext cx="11442349" cy="5888739"/>
        </p:xfrm>
        <a:graphic>
          <a:graphicData uri="http://schemas.openxmlformats.org/drawingml/2006/table">
            <a:tbl>
              <a:tblPr rtl="1" firstRow="1" bandRow="1">
                <a:tableStyleId>{5940675A-B579-460E-94D1-54222C63F5DA}</a:tableStyleId>
              </a:tblPr>
              <a:tblGrid>
                <a:gridCol w="2411460">
                  <a:extLst>
                    <a:ext uri="{9D8B030D-6E8A-4147-A177-3AD203B41FA5}">
                      <a16:colId xmlns:a16="http://schemas.microsoft.com/office/drawing/2014/main" val="1774482938"/>
                    </a:ext>
                  </a:extLst>
                </a:gridCol>
                <a:gridCol w="2400259">
                  <a:extLst>
                    <a:ext uri="{9D8B030D-6E8A-4147-A177-3AD203B41FA5}">
                      <a16:colId xmlns:a16="http://schemas.microsoft.com/office/drawing/2014/main" val="87156748"/>
                    </a:ext>
                  </a:extLst>
                </a:gridCol>
                <a:gridCol w="6630630">
                  <a:extLst>
                    <a:ext uri="{9D8B030D-6E8A-4147-A177-3AD203B41FA5}">
                      <a16:colId xmlns:a16="http://schemas.microsoft.com/office/drawing/2014/main" val="3405380083"/>
                    </a:ext>
                  </a:extLst>
                </a:gridCol>
              </a:tblGrid>
              <a:tr h="586632">
                <a:tc gridSpan="3">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3200" dirty="0">
                          <a:solidFill>
                            <a:schemeClr val="accent6">
                              <a:lumMod val="75000"/>
                            </a:schemeClr>
                          </a:solidFill>
                          <a:latin typeface="Sakkal Majalla" panose="02000000000000000000" pitchFamily="2" charset="-78"/>
                          <a:cs typeface="Sakkal Majalla" panose="02000000000000000000" pitchFamily="2" charset="-78"/>
                        </a:rPr>
                        <a:t>اليوم/</a:t>
                      </a:r>
                      <a:r>
                        <a:rPr lang="ar-SA" sz="3200" dirty="0">
                          <a:solidFill>
                            <a:srgbClr val="687660"/>
                          </a:solidFill>
                          <a:latin typeface="Sakkal Majalla" panose="02000000000000000000" pitchFamily="2" charset="-78"/>
                          <a:cs typeface="Sakkal Majalla" panose="02000000000000000000" pitchFamily="2" charset="-78"/>
                        </a:rPr>
                        <a:t> </a:t>
                      </a:r>
                      <a:r>
                        <a:rPr lang="ar-SA" sz="3200" dirty="0">
                          <a:solidFill>
                            <a:schemeClr val="tx1"/>
                          </a:solidFill>
                          <a:latin typeface="Sakkal Majalla" panose="02000000000000000000" pitchFamily="2" charset="-78"/>
                          <a:cs typeface="Sakkal Majalla" panose="02000000000000000000" pitchFamily="2" charset="-78"/>
                        </a:rPr>
                        <a:t>الاحد</a:t>
                      </a:r>
                      <a:r>
                        <a:rPr lang="ar-SA" sz="3200" dirty="0">
                          <a:solidFill>
                            <a:srgbClr val="687660"/>
                          </a:solidFill>
                          <a:latin typeface="Sakkal Majalla" panose="02000000000000000000" pitchFamily="2" charset="-78"/>
                          <a:cs typeface="Sakkal Majalla" panose="02000000000000000000" pitchFamily="2" charset="-78"/>
                        </a:rPr>
                        <a:t>                </a:t>
                      </a:r>
                      <a:r>
                        <a:rPr lang="ar-SA" sz="3200" dirty="0">
                          <a:solidFill>
                            <a:schemeClr val="accent6">
                              <a:lumMod val="75000"/>
                            </a:schemeClr>
                          </a:solidFill>
                          <a:latin typeface="Sakkal Majalla" panose="02000000000000000000" pitchFamily="2" charset="-78"/>
                          <a:cs typeface="Sakkal Majalla" panose="02000000000000000000" pitchFamily="2" charset="-78"/>
                        </a:rPr>
                        <a:t>التاريخ/</a:t>
                      </a:r>
                      <a:r>
                        <a:rPr lang="ar-SA" sz="3200" dirty="0">
                          <a:solidFill>
                            <a:schemeClr val="tx1"/>
                          </a:solidFill>
                          <a:latin typeface="Sakkal Majalla" panose="02000000000000000000" pitchFamily="2" charset="-78"/>
                          <a:cs typeface="Sakkal Majalla" panose="02000000000000000000" pitchFamily="2" charset="-78"/>
                        </a:rPr>
                        <a:t>1447/03/29ه</a:t>
                      </a:r>
                      <a:r>
                        <a:rPr lang="ar-SA" sz="3200" dirty="0">
                          <a:solidFill>
                            <a:srgbClr val="687660"/>
                          </a:solidFill>
                          <a:latin typeface="Sakkal Majalla" panose="02000000000000000000" pitchFamily="2" charset="-78"/>
                          <a:cs typeface="Sakkal Majalla" panose="02000000000000000000" pitchFamily="2" charset="-78"/>
                        </a:rPr>
                        <a:t>            </a:t>
                      </a:r>
                      <a:r>
                        <a:rPr lang="ar-SA" sz="3200" dirty="0">
                          <a:solidFill>
                            <a:schemeClr val="accent6">
                              <a:lumMod val="75000"/>
                            </a:schemeClr>
                          </a:solidFill>
                          <a:latin typeface="Sakkal Majalla" panose="02000000000000000000" pitchFamily="2" charset="-78"/>
                          <a:cs typeface="Sakkal Majalla" panose="02000000000000000000" pitchFamily="2" charset="-78"/>
                        </a:rPr>
                        <a:t>الحصة/</a:t>
                      </a:r>
                      <a:r>
                        <a:rPr lang="ar-SA" sz="3200" dirty="0">
                          <a:solidFill>
                            <a:srgbClr val="687660"/>
                          </a:solidFill>
                          <a:latin typeface="Sakkal Majalla" panose="02000000000000000000" pitchFamily="2" charset="-78"/>
                          <a:cs typeface="Sakkal Majalla" panose="02000000000000000000" pitchFamily="2" charset="-78"/>
                        </a:rPr>
                        <a:t> </a:t>
                      </a:r>
                      <a:r>
                        <a:rPr lang="ar-SA" sz="3200" dirty="0">
                          <a:solidFill>
                            <a:schemeClr val="tx1"/>
                          </a:solidFill>
                          <a:latin typeface="Sakkal Majalla" panose="02000000000000000000" pitchFamily="2" charset="-78"/>
                          <a:cs typeface="Sakkal Majalla" panose="02000000000000000000" pitchFamily="2" charset="-78"/>
                        </a:rPr>
                        <a:t>الخامسة</a:t>
                      </a:r>
                    </a:p>
                  </a:txBody>
                  <a:tcPr anchor="ctr"/>
                </a:tc>
                <a:tc hMerge="1">
                  <a:txBody>
                    <a:bodyPr/>
                    <a:lstStyle/>
                    <a:p>
                      <a:pPr rtl="1"/>
                      <a:endParaRPr lang="ar-SA" dirty="0"/>
                    </a:p>
                  </a:txBody>
                  <a:tcPr/>
                </a:tc>
                <a:tc hMerge="1">
                  <a:txBody>
                    <a:bodyPr/>
                    <a:lstStyle/>
                    <a:p>
                      <a:pPr rtl="1"/>
                      <a:endParaRPr lang="ar-SA"/>
                    </a:p>
                  </a:txBody>
                  <a:tcPr/>
                </a:tc>
                <a:extLst>
                  <a:ext uri="{0D108BD9-81ED-4DB2-BD59-A6C34878D82A}">
                    <a16:rowId xmlns:a16="http://schemas.microsoft.com/office/drawing/2014/main" val="401351637"/>
                  </a:ext>
                </a:extLst>
              </a:tr>
              <a:tr h="710133">
                <a:tc rowSpan="2">
                  <a:txBody>
                    <a:bodyPr/>
                    <a:lstStyle/>
                    <a:p>
                      <a:pPr rtl="1"/>
                      <a:endParaRPr lang="ar-SA" dirty="0">
                        <a:latin typeface="Sakkal Majalla" panose="02000000000000000000" pitchFamily="2" charset="-78"/>
                        <a:cs typeface="Sakkal Majalla" panose="02000000000000000000" pitchFamily="2" charset="-78"/>
                      </a:endParaRPr>
                    </a:p>
                  </a:txBody>
                  <a:tcPr/>
                </a:tc>
                <a:tc gridSpan="2">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4000" b="1" dirty="0">
                          <a:solidFill>
                            <a:srgbClr val="C00000"/>
                          </a:solidFill>
                          <a:latin typeface="Sakkal Majalla" panose="02000000000000000000" pitchFamily="2" charset="-78"/>
                          <a:cs typeface="Sakkal Majalla" panose="02000000000000000000" pitchFamily="2" charset="-78"/>
                        </a:rPr>
                        <a:t>الموضوع/</a:t>
                      </a:r>
                      <a:r>
                        <a:rPr lang="ar-SA" sz="4000" b="1" dirty="0">
                          <a:solidFill>
                            <a:srgbClr val="8A7254"/>
                          </a:solidFill>
                          <a:latin typeface="Sakkal Majalla" panose="02000000000000000000" pitchFamily="2" charset="-78"/>
                          <a:cs typeface="Sakkal Majalla" panose="02000000000000000000" pitchFamily="2" charset="-78"/>
                        </a:rPr>
                        <a:t> </a:t>
                      </a:r>
                      <a:r>
                        <a:rPr lang="ar-SA" sz="4000" dirty="0">
                          <a:solidFill>
                            <a:schemeClr val="tx2">
                              <a:lumMod val="75000"/>
                              <a:lumOff val="25000"/>
                            </a:schemeClr>
                          </a:solidFill>
                          <a:latin typeface="Sakkal Majalla" panose="02000000000000000000" pitchFamily="2" charset="-78"/>
                          <a:cs typeface="Sakkal Majalla" panose="02000000000000000000" pitchFamily="2" charset="-78"/>
                        </a:rPr>
                        <a:t>القيم القصوى ومتوسط معدل التغير</a:t>
                      </a:r>
                      <a:endParaRPr lang="ar-SA" sz="4000" b="1" dirty="0">
                        <a:solidFill>
                          <a:schemeClr val="tx2">
                            <a:lumMod val="75000"/>
                            <a:lumOff val="25000"/>
                          </a:schemeClr>
                        </a:solidFill>
                        <a:latin typeface="Sakkal Majalla" panose="02000000000000000000" pitchFamily="2" charset="-78"/>
                        <a:cs typeface="Sakkal Majalla" panose="02000000000000000000" pitchFamily="2" charset="-78"/>
                      </a:endParaRPr>
                    </a:p>
                  </a:txBody>
                  <a:tcPr anchor="ctr"/>
                </a:tc>
                <a:tc hMerge="1">
                  <a:txBody>
                    <a:bodyPr/>
                    <a:lstStyle/>
                    <a:p>
                      <a:pPr rtl="1"/>
                      <a:endParaRPr lang="ar-SA" dirty="0"/>
                    </a:p>
                  </a:txBody>
                  <a:tcPr/>
                </a:tc>
                <a:extLst>
                  <a:ext uri="{0D108BD9-81ED-4DB2-BD59-A6C34878D82A}">
                    <a16:rowId xmlns:a16="http://schemas.microsoft.com/office/drawing/2014/main" val="98259712"/>
                  </a:ext>
                </a:extLst>
              </a:tr>
              <a:tr h="4591974">
                <a:tc vMerge="1">
                  <a:txBody>
                    <a:bodyPr/>
                    <a:lstStyle/>
                    <a:p>
                      <a:pPr rtl="1"/>
                      <a:endParaRPr lang="ar-SA"/>
                    </a:p>
                  </a:txBody>
                  <a:tcPr/>
                </a:tc>
                <a:tc>
                  <a:txBody>
                    <a:bodyPr/>
                    <a:lstStyle/>
                    <a:p>
                      <a:pPr rtl="1"/>
                      <a:endParaRPr lang="ar-SA" dirty="0"/>
                    </a:p>
                  </a:txBody>
                  <a:tcPr/>
                </a:tc>
                <a:tc>
                  <a:txBody>
                    <a:bodyPr/>
                    <a:lstStyle/>
                    <a:p>
                      <a:pPr rtl="1"/>
                      <a:endParaRPr lang="ar-SA" dirty="0"/>
                    </a:p>
                  </a:txBody>
                  <a:tcPr/>
                </a:tc>
                <a:extLst>
                  <a:ext uri="{0D108BD9-81ED-4DB2-BD59-A6C34878D82A}">
                    <a16:rowId xmlns:a16="http://schemas.microsoft.com/office/drawing/2014/main" val="2410581994"/>
                  </a:ext>
                </a:extLst>
              </a:tr>
            </a:tbl>
          </a:graphicData>
        </a:graphic>
      </p:graphicFrame>
      <p:pic>
        <p:nvPicPr>
          <p:cNvPr id="8" name="صورة 7">
            <a:extLst>
              <a:ext uri="{FF2B5EF4-FFF2-40B4-BE49-F238E27FC236}">
                <a16:creationId xmlns:a16="http://schemas.microsoft.com/office/drawing/2014/main" id="{AB1EFD84-608C-FD21-3D13-B557B5FC36C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9" name="مربع نص 8">
            <a:extLst>
              <a:ext uri="{FF2B5EF4-FFF2-40B4-BE49-F238E27FC236}">
                <a16:creationId xmlns:a16="http://schemas.microsoft.com/office/drawing/2014/main" id="{1F609D84-A6A3-56A4-EA79-4F03CC0ACE10}"/>
              </a:ext>
            </a:extLst>
          </p:cNvPr>
          <p:cNvSpPr txBox="1"/>
          <p:nvPr/>
        </p:nvSpPr>
        <p:spPr>
          <a:xfrm>
            <a:off x="-58905" y="621927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sp>
        <p:nvSpPr>
          <p:cNvPr id="10" name="مربع نص 9">
            <a:extLst>
              <a:ext uri="{FF2B5EF4-FFF2-40B4-BE49-F238E27FC236}">
                <a16:creationId xmlns:a16="http://schemas.microsoft.com/office/drawing/2014/main" id="{52254FE4-F946-2250-5030-13B7B1382DF0}"/>
              </a:ext>
            </a:extLst>
          </p:cNvPr>
          <p:cNvSpPr txBox="1"/>
          <p:nvPr/>
        </p:nvSpPr>
        <p:spPr>
          <a:xfrm>
            <a:off x="1567876" y="2068538"/>
            <a:ext cx="5393423" cy="2062103"/>
          </a:xfrm>
          <a:prstGeom prst="rect">
            <a:avLst/>
          </a:prstGeom>
          <a:noFill/>
        </p:spPr>
        <p:txBody>
          <a:bodyPr wrap="square" rtlCol="1">
            <a:spAutoFit/>
          </a:bodyPr>
          <a:lstStyle/>
          <a:p>
            <a:r>
              <a:rPr lang="ar-SA" sz="32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285750" indent="-285750">
              <a:buFont typeface="Wingdings" panose="05000000000000000000" pitchFamily="2" charset="2"/>
              <a:buChar char="Ø"/>
            </a:pPr>
            <a:r>
              <a:rPr lang="ar-SA" sz="3200" dirty="0">
                <a:solidFill>
                  <a:srgbClr val="7030A0"/>
                </a:solidFill>
                <a:latin typeface="Sakkal Majalla" panose="02000000000000000000" pitchFamily="2" charset="-78"/>
                <a:cs typeface="Sakkal Majalla" panose="02000000000000000000" pitchFamily="2" charset="-78"/>
              </a:rPr>
              <a:t>تطبيقات القيمة القيم المتوسطة.</a:t>
            </a:r>
          </a:p>
          <a:p>
            <a:pPr marL="285750" indent="-285750">
              <a:buFont typeface="Wingdings" panose="05000000000000000000" pitchFamily="2" charset="2"/>
              <a:buChar char="Ø"/>
            </a:pPr>
            <a:r>
              <a:rPr lang="ar-SA" sz="3200" dirty="0">
                <a:solidFill>
                  <a:srgbClr val="7030A0"/>
                </a:solidFill>
                <a:latin typeface="Sakkal Majalla" panose="02000000000000000000" pitchFamily="2" charset="-78"/>
                <a:cs typeface="Sakkal Majalla" panose="02000000000000000000" pitchFamily="2" charset="-78"/>
              </a:rPr>
              <a:t>إيجاد متوسط معدل التغير.</a:t>
            </a:r>
          </a:p>
          <a:p>
            <a:pPr marL="285750" indent="-285750">
              <a:buFont typeface="Wingdings" panose="05000000000000000000" pitchFamily="2" charset="2"/>
              <a:buChar char="Ø"/>
            </a:pPr>
            <a:r>
              <a:rPr lang="ar-SA" sz="3200" dirty="0">
                <a:solidFill>
                  <a:srgbClr val="7030A0"/>
                </a:solidFill>
                <a:latin typeface="Sakkal Majalla" panose="02000000000000000000" pitchFamily="2" charset="-78"/>
                <a:cs typeface="Sakkal Majalla" panose="02000000000000000000" pitchFamily="2" charset="-78"/>
              </a:rPr>
              <a:t>إيجاد السرعة المتوسطة.</a:t>
            </a:r>
          </a:p>
        </p:txBody>
      </p:sp>
      <p:pic>
        <p:nvPicPr>
          <p:cNvPr id="4" name="صورة 3">
            <a:extLst>
              <a:ext uri="{FF2B5EF4-FFF2-40B4-BE49-F238E27FC236}">
                <a16:creationId xmlns:a16="http://schemas.microsoft.com/office/drawing/2014/main" id="{27CEBD51-4E28-5711-5F33-DFC64CEEB750}"/>
              </a:ext>
            </a:extLst>
          </p:cNvPr>
          <p:cNvPicPr>
            <a:picLocks noChangeAspect="1"/>
          </p:cNvPicPr>
          <p:nvPr/>
        </p:nvPicPr>
        <p:blipFill>
          <a:blip r:embed="rId4">
            <a:clrChange>
              <a:clrFrom>
                <a:srgbClr val="FFFDEB"/>
              </a:clrFrom>
              <a:clrTo>
                <a:srgbClr val="FFFDEB">
                  <a:alpha val="0"/>
                </a:srgbClr>
              </a:clrTo>
            </a:clrChange>
          </a:blip>
          <a:srcRect t="1786"/>
          <a:stretch/>
        </p:blipFill>
        <p:spPr>
          <a:xfrm>
            <a:off x="9598864" y="1206887"/>
            <a:ext cx="2120227" cy="3652769"/>
          </a:xfrm>
          <a:prstGeom prst="rect">
            <a:avLst/>
          </a:prstGeom>
        </p:spPr>
      </p:pic>
      <p:pic>
        <p:nvPicPr>
          <p:cNvPr id="5" name="صورة 4">
            <a:extLst>
              <a:ext uri="{FF2B5EF4-FFF2-40B4-BE49-F238E27FC236}">
                <a16:creationId xmlns:a16="http://schemas.microsoft.com/office/drawing/2014/main" id="{5F49633D-4943-9BA6-2A0E-2D2FFF323279}"/>
              </a:ext>
            </a:extLst>
          </p:cNvPr>
          <p:cNvPicPr>
            <a:picLocks noChangeAspect="1"/>
          </p:cNvPicPr>
          <p:nvPr/>
        </p:nvPicPr>
        <p:blipFill>
          <a:blip r:embed="rId5">
            <a:clrChange>
              <a:clrFrom>
                <a:srgbClr val="FFFDEB"/>
              </a:clrFrom>
              <a:clrTo>
                <a:srgbClr val="FFFDEB">
                  <a:alpha val="0"/>
                </a:srgbClr>
              </a:clrTo>
            </a:clrChange>
          </a:blip>
          <a:srcRect b="58957"/>
          <a:stretch/>
        </p:blipFill>
        <p:spPr>
          <a:xfrm>
            <a:off x="10349814" y="4761375"/>
            <a:ext cx="1351172" cy="1783534"/>
          </a:xfrm>
          <a:prstGeom prst="rect">
            <a:avLst/>
          </a:prstGeom>
        </p:spPr>
      </p:pic>
      <p:pic>
        <p:nvPicPr>
          <p:cNvPr id="12" name="صورة 11">
            <a:extLst>
              <a:ext uri="{FF2B5EF4-FFF2-40B4-BE49-F238E27FC236}">
                <a16:creationId xmlns:a16="http://schemas.microsoft.com/office/drawing/2014/main" id="{4F5B8F5E-B7A3-FA3E-A2EC-CF5E86F77C98}"/>
              </a:ext>
            </a:extLst>
          </p:cNvPr>
          <p:cNvPicPr>
            <a:picLocks noChangeAspect="1"/>
          </p:cNvPicPr>
          <p:nvPr/>
        </p:nvPicPr>
        <p:blipFill>
          <a:blip r:embed="rId6">
            <a:clrChange>
              <a:clrFrom>
                <a:srgbClr val="FFFDEB"/>
              </a:clrFrom>
              <a:clrTo>
                <a:srgbClr val="FFFDEB">
                  <a:alpha val="0"/>
                </a:srgbClr>
              </a:clrTo>
            </a:clrChange>
          </a:blip>
          <a:stretch>
            <a:fillRect/>
          </a:stretch>
        </p:blipFill>
        <p:spPr>
          <a:xfrm>
            <a:off x="7530536" y="1997640"/>
            <a:ext cx="1784933" cy="4780577"/>
          </a:xfrm>
          <a:prstGeom prst="rect">
            <a:avLst/>
          </a:prstGeom>
        </p:spPr>
      </p:pic>
    </p:spTree>
    <p:extLst>
      <p:ext uri="{BB962C8B-B14F-4D97-AF65-F5344CB8AC3E}">
        <p14:creationId xmlns:p14="http://schemas.microsoft.com/office/powerpoint/2010/main" val="319725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160F2-6F46-0945-D33E-05A95F3D57A2}"/>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B7D9D95E-07B4-849A-34F1-6EE6AC6E3F32}"/>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F2AC356E-C32E-BCB1-DAA9-47E054F555FD}"/>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163C9EA1-1003-8D8A-011E-30B04B221444}"/>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9394ED2F-1DA6-0BF0-BB8B-D6618231532C}"/>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C92444C2-208A-ECF5-A39A-93E9522B155E}"/>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7FFEEB8E-33EB-EFDD-535F-AB490E892FAF}"/>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26" name="مستطيل 25">
            <a:extLst>
              <a:ext uri="{FF2B5EF4-FFF2-40B4-BE49-F238E27FC236}">
                <a16:creationId xmlns:a16="http://schemas.microsoft.com/office/drawing/2014/main" id="{50E8DFF3-B67E-F965-46F4-557D3479F376}"/>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بشكل رتبة عسكرية 6">
            <a:extLst>
              <a:ext uri="{FF2B5EF4-FFF2-40B4-BE49-F238E27FC236}">
                <a16:creationId xmlns:a16="http://schemas.microsoft.com/office/drawing/2014/main" id="{3B4CE18B-98B8-7E9B-E3B9-F0BD47893F4E}"/>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58808311-B8DA-74F4-32A3-004F244EA1E0}"/>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8" name="سهم: بشكل رتبة عسكرية 27">
            <a:extLst>
              <a:ext uri="{FF2B5EF4-FFF2-40B4-BE49-F238E27FC236}">
                <a16:creationId xmlns:a16="http://schemas.microsoft.com/office/drawing/2014/main" id="{14D355B1-9A78-F45D-1D65-B0A9CF273B65}"/>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02A4FC8E-8090-9828-574D-0089AD178C2E}"/>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29" name="سهم: بشكل رتبة عسكرية 28">
            <a:extLst>
              <a:ext uri="{FF2B5EF4-FFF2-40B4-BE49-F238E27FC236}">
                <a16:creationId xmlns:a16="http://schemas.microsoft.com/office/drawing/2014/main" id="{1F2EEA7B-E655-243F-8CDE-7CEF7515F089}"/>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8BD41AF2-431A-CCE5-1B2C-CAFEFE55D39F}"/>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30" name="سهم: بشكل رتبة عسكرية 29">
            <a:extLst>
              <a:ext uri="{FF2B5EF4-FFF2-40B4-BE49-F238E27FC236}">
                <a16:creationId xmlns:a16="http://schemas.microsoft.com/office/drawing/2014/main" id="{39A03983-F660-437B-8FAB-5A684A4A3E01}"/>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4" name="مربع نص 53">
            <a:extLst>
              <a:ext uri="{FF2B5EF4-FFF2-40B4-BE49-F238E27FC236}">
                <a16:creationId xmlns:a16="http://schemas.microsoft.com/office/drawing/2014/main" id="{8971BC91-F757-DFED-7088-0868F5056FFB}"/>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graphicFrame>
        <p:nvGraphicFramePr>
          <p:cNvPr id="2" name="جدول 1">
            <a:extLst>
              <a:ext uri="{FF2B5EF4-FFF2-40B4-BE49-F238E27FC236}">
                <a16:creationId xmlns:a16="http://schemas.microsoft.com/office/drawing/2014/main" id="{DDDF8FA9-1CA6-7CE7-3792-40F82709C288}"/>
              </a:ext>
            </a:extLst>
          </p:cNvPr>
          <p:cNvGraphicFramePr>
            <a:graphicFrameLocks noGrp="1"/>
          </p:cNvGraphicFramePr>
          <p:nvPr>
            <p:extLst>
              <p:ext uri="{D42A27DB-BD31-4B8C-83A1-F6EECF244321}">
                <p14:modId xmlns:p14="http://schemas.microsoft.com/office/powerpoint/2010/main" val="883094808"/>
              </p:ext>
            </p:extLst>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graphicFrame>
        <p:nvGraphicFramePr>
          <p:cNvPr id="4" name="جدول 21">
            <a:extLst>
              <a:ext uri="{FF2B5EF4-FFF2-40B4-BE49-F238E27FC236}">
                <a16:creationId xmlns:a16="http://schemas.microsoft.com/office/drawing/2014/main" id="{7DCAEB67-85BD-71AF-2F93-FB4797B0EE63}"/>
              </a:ext>
            </a:extLst>
          </p:cNvPr>
          <p:cNvGraphicFramePr>
            <a:graphicFrameLocks noGrp="1"/>
          </p:cNvGraphicFramePr>
          <p:nvPr>
            <p:extLst>
              <p:ext uri="{D42A27DB-BD31-4B8C-83A1-F6EECF244321}">
                <p14:modId xmlns:p14="http://schemas.microsoft.com/office/powerpoint/2010/main" val="1590415018"/>
              </p:ext>
            </p:extLst>
          </p:nvPr>
        </p:nvGraphicFramePr>
        <p:xfrm>
          <a:off x="738301" y="1266402"/>
          <a:ext cx="8532723" cy="5147685"/>
        </p:xfrm>
        <a:graphic>
          <a:graphicData uri="http://schemas.openxmlformats.org/drawingml/2006/table">
            <a:tbl>
              <a:tblPr rtl="1" firstRow="1" bandRow="1">
                <a:tableStyleId>{5940675A-B579-460E-94D1-54222C63F5DA}</a:tableStyleId>
              </a:tblPr>
              <a:tblGrid>
                <a:gridCol w="2844241">
                  <a:extLst>
                    <a:ext uri="{9D8B030D-6E8A-4147-A177-3AD203B41FA5}">
                      <a16:colId xmlns:a16="http://schemas.microsoft.com/office/drawing/2014/main" val="159322320"/>
                    </a:ext>
                  </a:extLst>
                </a:gridCol>
                <a:gridCol w="2844241">
                  <a:extLst>
                    <a:ext uri="{9D8B030D-6E8A-4147-A177-3AD203B41FA5}">
                      <a16:colId xmlns:a16="http://schemas.microsoft.com/office/drawing/2014/main" val="2760843535"/>
                    </a:ext>
                  </a:extLst>
                </a:gridCol>
                <a:gridCol w="2844241">
                  <a:extLst>
                    <a:ext uri="{9D8B030D-6E8A-4147-A177-3AD203B41FA5}">
                      <a16:colId xmlns:a16="http://schemas.microsoft.com/office/drawing/2014/main" val="2015785482"/>
                    </a:ext>
                  </a:extLst>
                </a:gridCol>
              </a:tblGrid>
              <a:tr h="786396">
                <a:tc>
                  <a:txBody>
                    <a:bodyPr/>
                    <a:lstStyle/>
                    <a:p>
                      <a:pPr algn="ctr" rtl="1"/>
                      <a:r>
                        <a:rPr lang="ar-SA" sz="4000"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ماذا أعرف</a:t>
                      </a:r>
                    </a:p>
                  </a:txBody>
                  <a:tcPr anchor="ctr">
                    <a:solidFill>
                      <a:srgbClr val="A095B1"/>
                    </a:solidFill>
                  </a:tcPr>
                </a:tc>
                <a:tc>
                  <a:txBody>
                    <a:bodyPr/>
                    <a:lstStyle/>
                    <a:p>
                      <a:pPr algn="ctr" rtl="1"/>
                      <a:r>
                        <a:rPr lang="ar-SA" sz="4000"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ما أريد أن أعرف</a:t>
                      </a:r>
                    </a:p>
                  </a:txBody>
                  <a:tcPr anchor="ctr">
                    <a:solidFill>
                      <a:srgbClr val="A095B1"/>
                    </a:solidFill>
                  </a:tcPr>
                </a:tc>
                <a:tc>
                  <a:txBody>
                    <a:bodyPr/>
                    <a:lstStyle/>
                    <a:p>
                      <a:pPr algn="ctr" rtl="1"/>
                      <a:r>
                        <a:rPr lang="ar-SA" sz="4000"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ماذا تعلمت</a:t>
                      </a:r>
                    </a:p>
                  </a:txBody>
                  <a:tcPr anchor="ctr">
                    <a:solidFill>
                      <a:srgbClr val="A095B1"/>
                    </a:solidFill>
                  </a:tcPr>
                </a:tc>
                <a:extLst>
                  <a:ext uri="{0D108BD9-81ED-4DB2-BD59-A6C34878D82A}">
                    <a16:rowId xmlns:a16="http://schemas.microsoft.com/office/drawing/2014/main" val="1443021184"/>
                  </a:ext>
                </a:extLst>
              </a:tr>
              <a:tr h="4361289">
                <a:tc>
                  <a:txBody>
                    <a:bodyPr/>
                    <a:lstStyle/>
                    <a:p>
                      <a:pPr rtl="1"/>
                      <a:endParaRPr lang="ar-SA" dirty="0"/>
                    </a:p>
                  </a:txBody>
                  <a:tcPr/>
                </a:tc>
                <a:tc>
                  <a:txBody>
                    <a:bodyPr/>
                    <a:lstStyle/>
                    <a:p>
                      <a:pPr rtl="1"/>
                      <a:endParaRPr lang="ar-SA" dirty="0"/>
                    </a:p>
                  </a:txBody>
                  <a:tcPr/>
                </a:tc>
                <a:tc>
                  <a:txBody>
                    <a:bodyPr/>
                    <a:lstStyle/>
                    <a:p>
                      <a:pPr rtl="1"/>
                      <a:endParaRPr lang="ar-SA" dirty="0"/>
                    </a:p>
                  </a:txBody>
                  <a:tcPr/>
                </a:tc>
                <a:extLst>
                  <a:ext uri="{0D108BD9-81ED-4DB2-BD59-A6C34878D82A}">
                    <a16:rowId xmlns:a16="http://schemas.microsoft.com/office/drawing/2014/main" val="632986090"/>
                  </a:ext>
                </a:extLst>
              </a:tr>
            </a:tbl>
          </a:graphicData>
        </a:graphic>
      </p:graphicFrame>
      <p:sp>
        <p:nvSpPr>
          <p:cNvPr id="5" name="مربع نص 4">
            <a:extLst>
              <a:ext uri="{FF2B5EF4-FFF2-40B4-BE49-F238E27FC236}">
                <a16:creationId xmlns:a16="http://schemas.microsoft.com/office/drawing/2014/main" id="{F8475421-63AD-A70E-6258-7061D97D2F79}"/>
              </a:ext>
            </a:extLst>
          </p:cNvPr>
          <p:cNvSpPr txBox="1"/>
          <p:nvPr/>
        </p:nvSpPr>
        <p:spPr>
          <a:xfrm>
            <a:off x="2756500" y="628164"/>
            <a:ext cx="4598740" cy="707886"/>
          </a:xfrm>
          <a:prstGeom prst="rect">
            <a:avLst/>
          </a:prstGeom>
          <a:noFill/>
        </p:spPr>
        <p:txBody>
          <a:bodyPr wrap="square" rtlCol="1">
            <a:spAutoFit/>
          </a:bodyPr>
          <a:lstStyle/>
          <a:p>
            <a:pPr algn="ctr"/>
            <a:r>
              <a:rPr lang="ar-SA" sz="4000" b="1" dirty="0">
                <a:solidFill>
                  <a:schemeClr val="accent5">
                    <a:lumMod val="60000"/>
                    <a:lumOff val="40000"/>
                  </a:schemeClr>
                </a:solidFill>
                <a:latin typeface="Sakkal Majalla" panose="02000000000000000000" pitchFamily="2" charset="-78"/>
                <a:cs typeface="Sakkal Majalla" panose="02000000000000000000" pitchFamily="2" charset="-78"/>
              </a:rPr>
              <a:t>جدول التعلم</a:t>
            </a:r>
          </a:p>
        </p:txBody>
      </p:sp>
      <p:sp>
        <p:nvSpPr>
          <p:cNvPr id="6" name="مربع نص 5">
            <a:extLst>
              <a:ext uri="{FF2B5EF4-FFF2-40B4-BE49-F238E27FC236}">
                <a16:creationId xmlns:a16="http://schemas.microsoft.com/office/drawing/2014/main" id="{6F30C56F-B286-FD9F-6D91-583C6C1E0AF8}"/>
              </a:ext>
            </a:extLst>
          </p:cNvPr>
          <p:cNvSpPr txBox="1"/>
          <p:nvPr/>
        </p:nvSpPr>
        <p:spPr>
          <a:xfrm rot="16200000">
            <a:off x="-1075983" y="3680306"/>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pic>
        <p:nvPicPr>
          <p:cNvPr id="8" name="صورة 7">
            <a:extLst>
              <a:ext uri="{FF2B5EF4-FFF2-40B4-BE49-F238E27FC236}">
                <a16:creationId xmlns:a16="http://schemas.microsoft.com/office/drawing/2014/main" id="{D2E207D0-C786-59EB-0BAD-D243FBE15F4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36" name="مربع نص 35">
            <a:extLst>
              <a:ext uri="{FF2B5EF4-FFF2-40B4-BE49-F238E27FC236}">
                <a16:creationId xmlns:a16="http://schemas.microsoft.com/office/drawing/2014/main" id="{AD909F5A-EECF-8EF1-5D50-0F279E44A87B}"/>
              </a:ext>
            </a:extLst>
          </p:cNvPr>
          <p:cNvSpPr txBox="1"/>
          <p:nvPr/>
        </p:nvSpPr>
        <p:spPr>
          <a:xfrm>
            <a:off x="9494304" y="579259"/>
            <a:ext cx="2530421" cy="1569660"/>
          </a:xfrm>
          <a:prstGeom prst="rect">
            <a:avLst/>
          </a:prstGeom>
          <a:noFill/>
        </p:spPr>
        <p:txBody>
          <a:bodyPr wrap="square" rtlCol="1">
            <a:spAutoFit/>
          </a:bodyPr>
          <a:lstStyle/>
          <a:p>
            <a:pPr lvl="0" algn="ctr">
              <a:defRPr/>
            </a:pPr>
            <a:r>
              <a:rPr lang="ar-SA" sz="24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400" dirty="0">
                <a:solidFill>
                  <a:schemeClr val="tx2">
                    <a:lumMod val="75000"/>
                    <a:lumOff val="25000"/>
                  </a:schemeClr>
                </a:solidFill>
                <a:latin typeface="Sakkal Majalla" panose="02000000000000000000" pitchFamily="2" charset="-78"/>
                <a:cs typeface="Sakkal Majalla" panose="02000000000000000000" pitchFamily="2" charset="-78"/>
              </a:rPr>
              <a:t>القيم القصوى ومتوسط معدل التغير</a:t>
            </a:r>
          </a:p>
          <a:p>
            <a:pPr lvl="0" algn="ctr">
              <a:defRPr/>
            </a:pPr>
            <a:r>
              <a:rPr lang="ar-SA" sz="2400" b="1" dirty="0">
                <a:solidFill>
                  <a:schemeClr val="tx2">
                    <a:lumMod val="75000"/>
                    <a:lumOff val="25000"/>
                  </a:schemeClr>
                </a:solidFill>
                <a:latin typeface="Sakkal Majalla" panose="02000000000000000000" pitchFamily="2" charset="-78"/>
                <a:cs typeface="Sakkal Majalla" panose="02000000000000000000" pitchFamily="2" charset="-78"/>
              </a:rPr>
              <a:t>1447/03/29</a:t>
            </a:r>
          </a:p>
        </p:txBody>
      </p:sp>
      <p:sp>
        <p:nvSpPr>
          <p:cNvPr id="9" name="مربع نص 8">
            <a:extLst>
              <a:ext uri="{FF2B5EF4-FFF2-40B4-BE49-F238E27FC236}">
                <a16:creationId xmlns:a16="http://schemas.microsoft.com/office/drawing/2014/main" id="{107B32E0-CB76-8322-A14B-9CA9A25D8CD7}"/>
              </a:ext>
            </a:extLst>
          </p:cNvPr>
          <p:cNvSpPr txBox="1"/>
          <p:nvPr/>
        </p:nvSpPr>
        <p:spPr>
          <a:xfrm>
            <a:off x="9401730" y="4591824"/>
            <a:ext cx="2530421" cy="1631216"/>
          </a:xfrm>
          <a:prstGeom prst="rect">
            <a:avLst/>
          </a:prstGeom>
          <a:noFill/>
        </p:spPr>
        <p:txBody>
          <a:bodyPr wrap="square" rtlCol="1">
            <a:spAutoFit/>
          </a:bodyPr>
          <a:lstStyle/>
          <a:p>
            <a:r>
              <a:rPr lang="ar-SA" sz="20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285750" indent="-285750">
              <a:buFont typeface="Wingdings" panose="05000000000000000000" pitchFamily="2" charset="2"/>
              <a:buChar char="Ø"/>
            </a:pPr>
            <a:r>
              <a:rPr lang="ar-SA" sz="2000" dirty="0">
                <a:solidFill>
                  <a:srgbClr val="7030A0"/>
                </a:solidFill>
                <a:latin typeface="Sakkal Majalla" panose="02000000000000000000" pitchFamily="2" charset="-78"/>
                <a:cs typeface="Sakkal Majalla" panose="02000000000000000000" pitchFamily="2" charset="-78"/>
              </a:rPr>
              <a:t>تطبيقات القيمة القيم المتوسطة.</a:t>
            </a:r>
          </a:p>
          <a:p>
            <a:pPr marL="285750" indent="-285750">
              <a:buFont typeface="Wingdings" panose="05000000000000000000" pitchFamily="2" charset="2"/>
              <a:buChar char="Ø"/>
            </a:pPr>
            <a:r>
              <a:rPr lang="ar-SA" sz="2000" dirty="0">
                <a:solidFill>
                  <a:srgbClr val="7030A0"/>
                </a:solidFill>
                <a:latin typeface="Sakkal Majalla" panose="02000000000000000000" pitchFamily="2" charset="-78"/>
                <a:cs typeface="Sakkal Majalla" panose="02000000000000000000" pitchFamily="2" charset="-78"/>
              </a:rPr>
              <a:t>إيجاد متوسط معدل التغير.</a:t>
            </a:r>
          </a:p>
          <a:p>
            <a:pPr marL="285750" indent="-285750">
              <a:buFont typeface="Wingdings" panose="05000000000000000000" pitchFamily="2" charset="2"/>
              <a:buChar char="Ø"/>
            </a:pPr>
            <a:r>
              <a:rPr lang="ar-SA" sz="2000" dirty="0">
                <a:solidFill>
                  <a:srgbClr val="7030A0"/>
                </a:solidFill>
                <a:latin typeface="Sakkal Majalla" panose="02000000000000000000" pitchFamily="2" charset="-78"/>
                <a:cs typeface="Sakkal Majalla" panose="02000000000000000000" pitchFamily="2" charset="-78"/>
              </a:rPr>
              <a:t>إيجاد السرعة المتوسطة.</a:t>
            </a:r>
          </a:p>
        </p:txBody>
      </p:sp>
      <p:pic>
        <p:nvPicPr>
          <p:cNvPr id="10" name="صورة 9">
            <a:extLst>
              <a:ext uri="{FF2B5EF4-FFF2-40B4-BE49-F238E27FC236}">
                <a16:creationId xmlns:a16="http://schemas.microsoft.com/office/drawing/2014/main" id="{35800E0C-69FE-531A-DF4F-F3FA8161835F}"/>
              </a:ext>
            </a:extLst>
          </p:cNvPr>
          <p:cNvPicPr>
            <a:picLocks noChangeAspect="1"/>
          </p:cNvPicPr>
          <p:nvPr/>
        </p:nvPicPr>
        <p:blipFill>
          <a:blip r:embed="rId4">
            <a:clrChange>
              <a:clrFrom>
                <a:srgbClr val="FFFDEB"/>
              </a:clrFrom>
              <a:clrTo>
                <a:srgbClr val="FFFDEB">
                  <a:alpha val="0"/>
                </a:srgbClr>
              </a:clrTo>
            </a:clrChange>
          </a:blip>
          <a:srcRect t="29515"/>
          <a:stretch>
            <a:fillRect/>
          </a:stretch>
        </p:blipFill>
        <p:spPr>
          <a:xfrm>
            <a:off x="9606826" y="2035769"/>
            <a:ext cx="2120227" cy="2621466"/>
          </a:xfrm>
          <a:prstGeom prst="rect">
            <a:avLst/>
          </a:prstGeom>
        </p:spPr>
      </p:pic>
    </p:spTree>
    <p:extLst>
      <p:ext uri="{BB962C8B-B14F-4D97-AF65-F5344CB8AC3E}">
        <p14:creationId xmlns:p14="http://schemas.microsoft.com/office/powerpoint/2010/main" val="806281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4C030-C498-0290-D78B-F339E677C1DA}"/>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C31F7B22-018C-3D44-AA12-9ADE4047DEA0}"/>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ED501C5D-EAED-42B7-2F49-097E8EF786E5}"/>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69D69F6E-B123-2C82-2A0E-6EC01878DCCB}"/>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E375C064-45A4-0F0E-653E-0269E9319002}"/>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A743B910-574A-3E9C-32B5-F30C843AA05D}"/>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37EE5208-4D36-F858-8ADC-E05A62A15CE3}"/>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26" name="مستطيل 25">
            <a:extLst>
              <a:ext uri="{FF2B5EF4-FFF2-40B4-BE49-F238E27FC236}">
                <a16:creationId xmlns:a16="http://schemas.microsoft.com/office/drawing/2014/main" id="{9C92CC99-62B2-382B-0A01-92AA4BDEDE31}"/>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بشكل رتبة عسكرية 6">
            <a:extLst>
              <a:ext uri="{FF2B5EF4-FFF2-40B4-BE49-F238E27FC236}">
                <a16:creationId xmlns:a16="http://schemas.microsoft.com/office/drawing/2014/main" id="{B13A476A-FDD2-2E75-F512-CE94A7BBD9D9}"/>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DA348FB0-630D-6A86-65B2-D7259E0E8F54}"/>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8" name="سهم: بشكل رتبة عسكرية 27">
            <a:extLst>
              <a:ext uri="{FF2B5EF4-FFF2-40B4-BE49-F238E27FC236}">
                <a16:creationId xmlns:a16="http://schemas.microsoft.com/office/drawing/2014/main" id="{49295DCC-5206-2C06-ADC1-57EB0D2607AD}"/>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992D0982-0624-1521-E643-8AD333B01E0A}"/>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29" name="سهم: بشكل رتبة عسكرية 28">
            <a:extLst>
              <a:ext uri="{FF2B5EF4-FFF2-40B4-BE49-F238E27FC236}">
                <a16:creationId xmlns:a16="http://schemas.microsoft.com/office/drawing/2014/main" id="{0EDADFFE-E89C-85A1-3676-23CFFB01A31A}"/>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15F834C6-A0D6-8422-AAE4-37D91E328689}"/>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30" name="سهم: بشكل رتبة عسكرية 29">
            <a:extLst>
              <a:ext uri="{FF2B5EF4-FFF2-40B4-BE49-F238E27FC236}">
                <a16:creationId xmlns:a16="http://schemas.microsoft.com/office/drawing/2014/main" id="{BA4CF764-4114-6143-4FEA-7DD811AADC5E}"/>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4" name="مربع نص 53">
            <a:extLst>
              <a:ext uri="{FF2B5EF4-FFF2-40B4-BE49-F238E27FC236}">
                <a16:creationId xmlns:a16="http://schemas.microsoft.com/office/drawing/2014/main" id="{E60D1B30-DFB5-8CDB-7C52-6769AC84ECB5}"/>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graphicFrame>
        <p:nvGraphicFramePr>
          <p:cNvPr id="2" name="جدول 1">
            <a:extLst>
              <a:ext uri="{FF2B5EF4-FFF2-40B4-BE49-F238E27FC236}">
                <a16:creationId xmlns:a16="http://schemas.microsoft.com/office/drawing/2014/main" id="{A523AACD-C11F-595B-326D-9BC921B51B78}"/>
              </a:ext>
            </a:extLst>
          </p:cNvPr>
          <p:cNvGraphicFramePr>
            <a:graphicFrameLocks noGrp="1"/>
          </p:cNvGraphicFramePr>
          <p:nvPr>
            <p:extLst>
              <p:ext uri="{D42A27DB-BD31-4B8C-83A1-F6EECF244321}">
                <p14:modId xmlns:p14="http://schemas.microsoft.com/office/powerpoint/2010/main" val="4279092900"/>
              </p:ext>
            </p:extLst>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pic>
        <p:nvPicPr>
          <p:cNvPr id="8" name="صورة 7">
            <a:extLst>
              <a:ext uri="{FF2B5EF4-FFF2-40B4-BE49-F238E27FC236}">
                <a16:creationId xmlns:a16="http://schemas.microsoft.com/office/drawing/2014/main" id="{619BFEE2-CA40-7D28-8092-2EB7AFAE512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10" name="مربع نص 9">
            <a:extLst>
              <a:ext uri="{FF2B5EF4-FFF2-40B4-BE49-F238E27FC236}">
                <a16:creationId xmlns:a16="http://schemas.microsoft.com/office/drawing/2014/main" id="{87FF978B-D9BA-8FCE-57E8-0C10C84DA5F0}"/>
              </a:ext>
            </a:extLst>
          </p:cNvPr>
          <p:cNvSpPr txBox="1"/>
          <p:nvPr/>
        </p:nvSpPr>
        <p:spPr>
          <a:xfrm>
            <a:off x="-93195" y="625356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sp>
        <p:nvSpPr>
          <p:cNvPr id="11" name="مربع نص 10">
            <a:extLst>
              <a:ext uri="{FF2B5EF4-FFF2-40B4-BE49-F238E27FC236}">
                <a16:creationId xmlns:a16="http://schemas.microsoft.com/office/drawing/2014/main" id="{AB8720F0-D78D-D977-19E9-C405DF22C9AD}"/>
              </a:ext>
            </a:extLst>
          </p:cNvPr>
          <p:cNvSpPr txBox="1"/>
          <p:nvPr/>
        </p:nvSpPr>
        <p:spPr>
          <a:xfrm>
            <a:off x="6644509" y="753971"/>
            <a:ext cx="2748237" cy="646331"/>
          </a:xfrm>
          <a:prstGeom prst="rect">
            <a:avLst/>
          </a:prstGeom>
          <a:noFill/>
        </p:spPr>
        <p:txBody>
          <a:bodyPr wrap="square" rtlCol="1">
            <a:spAutoFit/>
          </a:bodyPr>
          <a:lstStyle/>
          <a:p>
            <a:r>
              <a:rPr lang="ar-SA" sz="3600" b="1" dirty="0">
                <a:solidFill>
                  <a:schemeClr val="accent5">
                    <a:lumMod val="75000"/>
                  </a:schemeClr>
                </a:solidFill>
                <a:latin typeface="Sakkal Majalla" panose="02000000000000000000" pitchFamily="2" charset="-78"/>
                <a:cs typeface="Sakkal Majalla" panose="02000000000000000000" pitchFamily="2" charset="-78"/>
              </a:rPr>
              <a:t>إثــــــــــــــــــــــــــــــــــــــــــــــراء</a:t>
            </a:r>
            <a:endParaRPr lang="ar-SA" sz="3600" dirty="0">
              <a:solidFill>
                <a:schemeClr val="accent5">
                  <a:lumMod val="75000"/>
                </a:schemeClr>
              </a:solidFill>
            </a:endParaRPr>
          </a:p>
        </p:txBody>
      </p:sp>
      <p:sp>
        <p:nvSpPr>
          <p:cNvPr id="6" name="مربع نص 5">
            <a:extLst>
              <a:ext uri="{FF2B5EF4-FFF2-40B4-BE49-F238E27FC236}">
                <a16:creationId xmlns:a16="http://schemas.microsoft.com/office/drawing/2014/main" id="{DF4B9F1D-B835-F482-CF48-EAF7D7FD7818}"/>
              </a:ext>
            </a:extLst>
          </p:cNvPr>
          <p:cNvSpPr txBox="1"/>
          <p:nvPr/>
        </p:nvSpPr>
        <p:spPr>
          <a:xfrm>
            <a:off x="9494304" y="579259"/>
            <a:ext cx="2530421" cy="1569660"/>
          </a:xfrm>
          <a:prstGeom prst="rect">
            <a:avLst/>
          </a:prstGeom>
          <a:noFill/>
        </p:spPr>
        <p:txBody>
          <a:bodyPr wrap="square" rtlCol="1">
            <a:spAutoFit/>
          </a:bodyPr>
          <a:lstStyle/>
          <a:p>
            <a:pPr lvl="0" algn="ctr">
              <a:defRPr/>
            </a:pPr>
            <a:r>
              <a:rPr lang="ar-SA" sz="24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400" dirty="0">
                <a:solidFill>
                  <a:schemeClr val="tx2">
                    <a:lumMod val="75000"/>
                    <a:lumOff val="25000"/>
                  </a:schemeClr>
                </a:solidFill>
                <a:latin typeface="Sakkal Majalla" panose="02000000000000000000" pitchFamily="2" charset="-78"/>
                <a:cs typeface="Sakkal Majalla" panose="02000000000000000000" pitchFamily="2" charset="-78"/>
              </a:rPr>
              <a:t>القيم القصوى ومتوسط معدل التغير</a:t>
            </a:r>
          </a:p>
          <a:p>
            <a:pPr lvl="0" algn="ctr">
              <a:defRPr/>
            </a:pPr>
            <a:r>
              <a:rPr lang="ar-SA" sz="2400" b="1" dirty="0">
                <a:solidFill>
                  <a:schemeClr val="tx2">
                    <a:lumMod val="75000"/>
                    <a:lumOff val="25000"/>
                  </a:schemeClr>
                </a:solidFill>
                <a:latin typeface="Sakkal Majalla" panose="02000000000000000000" pitchFamily="2" charset="-78"/>
                <a:cs typeface="Sakkal Majalla" panose="02000000000000000000" pitchFamily="2" charset="-78"/>
              </a:rPr>
              <a:t>1447/03/29</a:t>
            </a:r>
          </a:p>
        </p:txBody>
      </p:sp>
      <p:sp>
        <p:nvSpPr>
          <p:cNvPr id="13" name="مربع نص 12">
            <a:extLst>
              <a:ext uri="{FF2B5EF4-FFF2-40B4-BE49-F238E27FC236}">
                <a16:creationId xmlns:a16="http://schemas.microsoft.com/office/drawing/2014/main" id="{C4849D70-3217-5160-B20A-9A5EDE17A061}"/>
              </a:ext>
            </a:extLst>
          </p:cNvPr>
          <p:cNvSpPr txBox="1"/>
          <p:nvPr/>
        </p:nvSpPr>
        <p:spPr>
          <a:xfrm>
            <a:off x="9392746" y="4350858"/>
            <a:ext cx="2530421" cy="1631216"/>
          </a:xfrm>
          <a:prstGeom prst="rect">
            <a:avLst/>
          </a:prstGeom>
          <a:noFill/>
        </p:spPr>
        <p:txBody>
          <a:bodyPr wrap="square" rtlCol="1">
            <a:spAutoFit/>
          </a:bodyPr>
          <a:lstStyle/>
          <a:p>
            <a:r>
              <a:rPr lang="ar-SA" sz="20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285750" indent="-285750">
              <a:buFont typeface="Wingdings" panose="05000000000000000000" pitchFamily="2" charset="2"/>
              <a:buChar char="Ø"/>
            </a:pPr>
            <a:r>
              <a:rPr lang="ar-SA" sz="2000" dirty="0">
                <a:solidFill>
                  <a:srgbClr val="7030A0"/>
                </a:solidFill>
                <a:latin typeface="Sakkal Majalla" panose="02000000000000000000" pitchFamily="2" charset="-78"/>
                <a:cs typeface="Sakkal Majalla" panose="02000000000000000000" pitchFamily="2" charset="-78"/>
              </a:rPr>
              <a:t>تطبيقات القيمة القيم المتوسطة.</a:t>
            </a:r>
          </a:p>
          <a:p>
            <a:pPr marL="285750" indent="-285750">
              <a:buFont typeface="Wingdings" panose="05000000000000000000" pitchFamily="2" charset="2"/>
              <a:buChar char="Ø"/>
            </a:pPr>
            <a:r>
              <a:rPr lang="ar-SA" sz="2000" dirty="0">
                <a:solidFill>
                  <a:srgbClr val="7030A0"/>
                </a:solidFill>
                <a:latin typeface="Sakkal Majalla" panose="02000000000000000000" pitchFamily="2" charset="-78"/>
                <a:cs typeface="Sakkal Majalla" panose="02000000000000000000" pitchFamily="2" charset="-78"/>
              </a:rPr>
              <a:t>إيجاد متوسط معدل التغير.</a:t>
            </a:r>
          </a:p>
          <a:p>
            <a:pPr marL="285750" indent="-285750">
              <a:buFont typeface="Wingdings" panose="05000000000000000000" pitchFamily="2" charset="2"/>
              <a:buChar char="Ø"/>
            </a:pPr>
            <a:r>
              <a:rPr lang="ar-SA" sz="2000" dirty="0">
                <a:solidFill>
                  <a:srgbClr val="7030A0"/>
                </a:solidFill>
                <a:latin typeface="Sakkal Majalla" panose="02000000000000000000" pitchFamily="2" charset="-78"/>
                <a:cs typeface="Sakkal Majalla" panose="02000000000000000000" pitchFamily="2" charset="-78"/>
              </a:rPr>
              <a:t>إيجاد السرعة المتوسطة.</a:t>
            </a:r>
          </a:p>
        </p:txBody>
      </p:sp>
      <p:pic>
        <p:nvPicPr>
          <p:cNvPr id="15" name="صورة 14">
            <a:extLst>
              <a:ext uri="{FF2B5EF4-FFF2-40B4-BE49-F238E27FC236}">
                <a16:creationId xmlns:a16="http://schemas.microsoft.com/office/drawing/2014/main" id="{2153FC3F-3CF1-D149-A826-B0451FB5196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460585" y="1330300"/>
            <a:ext cx="7932161" cy="1448002"/>
          </a:xfrm>
          <a:prstGeom prst="rect">
            <a:avLst/>
          </a:prstGeom>
        </p:spPr>
      </p:pic>
      <p:pic>
        <p:nvPicPr>
          <p:cNvPr id="16" name="صورة 15">
            <a:extLst>
              <a:ext uri="{FF2B5EF4-FFF2-40B4-BE49-F238E27FC236}">
                <a16:creationId xmlns:a16="http://schemas.microsoft.com/office/drawing/2014/main" id="{E02EC4C1-07E1-E80B-9A43-8EC5F259FA91}"/>
              </a:ext>
            </a:extLst>
          </p:cNvPr>
          <p:cNvPicPr>
            <a:picLocks noChangeAspect="1"/>
          </p:cNvPicPr>
          <p:nvPr/>
        </p:nvPicPr>
        <p:blipFill>
          <a:blip r:embed="rId5">
            <a:clrChange>
              <a:clrFrom>
                <a:srgbClr val="FFFDEB"/>
              </a:clrFrom>
              <a:clrTo>
                <a:srgbClr val="FFFDEB">
                  <a:alpha val="0"/>
                </a:srgbClr>
              </a:clrTo>
            </a:clrChange>
          </a:blip>
          <a:srcRect l="-434" t="2649" r="434" b="86828"/>
          <a:stretch/>
        </p:blipFill>
        <p:spPr>
          <a:xfrm>
            <a:off x="9433425" y="2751811"/>
            <a:ext cx="2120227" cy="391366"/>
          </a:xfrm>
          <a:prstGeom prst="rect">
            <a:avLst/>
          </a:prstGeom>
        </p:spPr>
      </p:pic>
      <p:sp>
        <p:nvSpPr>
          <p:cNvPr id="17" name="مربع نص 16">
            <a:extLst>
              <a:ext uri="{FF2B5EF4-FFF2-40B4-BE49-F238E27FC236}">
                <a16:creationId xmlns:a16="http://schemas.microsoft.com/office/drawing/2014/main" id="{284CD937-CAEB-CA37-CDA9-798C77D37C49}"/>
              </a:ext>
            </a:extLst>
          </p:cNvPr>
          <p:cNvSpPr txBox="1"/>
          <p:nvPr/>
        </p:nvSpPr>
        <p:spPr>
          <a:xfrm>
            <a:off x="9062294" y="3177069"/>
            <a:ext cx="3417570" cy="400110"/>
          </a:xfrm>
          <a:prstGeom prst="rect">
            <a:avLst/>
          </a:prstGeom>
          <a:noFill/>
        </p:spPr>
        <p:txBody>
          <a:bodyPr wrap="square" rtlCol="1">
            <a:spAutoFit/>
          </a:bodyPr>
          <a:lstStyle/>
          <a:p>
            <a:pPr algn="ctr"/>
            <a:r>
              <a:rPr lang="ar-SA" sz="2000" b="1" dirty="0">
                <a:latin typeface="Calibri" panose="020F0502020204030204" pitchFamily="34" charset="0"/>
                <a:ea typeface="Calibri" panose="020F0502020204030204" pitchFamily="34" charset="0"/>
                <a:cs typeface="Calibri" panose="020F0502020204030204" pitchFamily="34" charset="0"/>
              </a:rPr>
              <a:t>ميل المستقيم</a:t>
            </a:r>
          </a:p>
        </p:txBody>
      </p:sp>
    </p:spTree>
    <p:extLst>
      <p:ext uri="{BB962C8B-B14F-4D97-AF65-F5344CB8AC3E}">
        <p14:creationId xmlns:p14="http://schemas.microsoft.com/office/powerpoint/2010/main" val="677766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3DF2D-4C7E-0800-F9D1-57EB7EA73517}"/>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2F6BD388-5F84-2FA0-AAC9-B705028B785F}"/>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1214105A-57B5-E019-A0C3-1439D4585452}"/>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DEE30D64-EB9D-644F-56A7-798627EF4CB6}"/>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CD52ECFF-F0E6-FEBB-B77B-C961777C4D94}"/>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2B0D3AF1-E516-25CB-0A4D-234A90EB04B6}"/>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3E84546B-69CA-7441-6F00-F0CA9466474E}"/>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26" name="مستطيل 25">
            <a:extLst>
              <a:ext uri="{FF2B5EF4-FFF2-40B4-BE49-F238E27FC236}">
                <a16:creationId xmlns:a16="http://schemas.microsoft.com/office/drawing/2014/main" id="{4E50D385-D479-F015-7B60-30E6F3BE64B7}"/>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بشكل رتبة عسكرية 6">
            <a:extLst>
              <a:ext uri="{FF2B5EF4-FFF2-40B4-BE49-F238E27FC236}">
                <a16:creationId xmlns:a16="http://schemas.microsoft.com/office/drawing/2014/main" id="{D2A79E5D-E0FB-7B8C-6CEE-E125A0B370D6}"/>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6DC5293A-774D-A150-0FBC-096A61013F53}"/>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8" name="سهم: بشكل رتبة عسكرية 27">
            <a:extLst>
              <a:ext uri="{FF2B5EF4-FFF2-40B4-BE49-F238E27FC236}">
                <a16:creationId xmlns:a16="http://schemas.microsoft.com/office/drawing/2014/main" id="{9D82E169-B414-26E5-2243-7EDF45C7E338}"/>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D8C6CD4E-A70D-5682-7889-02FAA030AEBA}"/>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29" name="سهم: بشكل رتبة عسكرية 28">
            <a:extLst>
              <a:ext uri="{FF2B5EF4-FFF2-40B4-BE49-F238E27FC236}">
                <a16:creationId xmlns:a16="http://schemas.microsoft.com/office/drawing/2014/main" id="{320ACFAC-AA1D-74E0-A7E1-8855585D0D79}"/>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AD7C49D1-601D-78DC-5F1D-FE0EED218212}"/>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30" name="سهم: بشكل رتبة عسكرية 29">
            <a:extLst>
              <a:ext uri="{FF2B5EF4-FFF2-40B4-BE49-F238E27FC236}">
                <a16:creationId xmlns:a16="http://schemas.microsoft.com/office/drawing/2014/main" id="{0BFB4407-BF80-6E19-99BD-6BBE9D897D7B}"/>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4" name="مربع نص 53">
            <a:extLst>
              <a:ext uri="{FF2B5EF4-FFF2-40B4-BE49-F238E27FC236}">
                <a16:creationId xmlns:a16="http://schemas.microsoft.com/office/drawing/2014/main" id="{849F078A-5250-ADEC-B22E-DCE63DED85DA}"/>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graphicFrame>
        <p:nvGraphicFramePr>
          <p:cNvPr id="2" name="جدول 1">
            <a:extLst>
              <a:ext uri="{FF2B5EF4-FFF2-40B4-BE49-F238E27FC236}">
                <a16:creationId xmlns:a16="http://schemas.microsoft.com/office/drawing/2014/main" id="{A90B3ED1-6675-5D38-E86B-2BBA5289B855}"/>
              </a:ext>
            </a:extLst>
          </p:cNvPr>
          <p:cNvGraphicFramePr>
            <a:graphicFrameLocks noGrp="1"/>
          </p:cNvGraphicFramePr>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pic>
        <p:nvPicPr>
          <p:cNvPr id="8" name="صورة 7">
            <a:extLst>
              <a:ext uri="{FF2B5EF4-FFF2-40B4-BE49-F238E27FC236}">
                <a16:creationId xmlns:a16="http://schemas.microsoft.com/office/drawing/2014/main" id="{97121F8C-09B9-E097-53F1-08E1CA5F2FA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10" name="مربع نص 9">
            <a:extLst>
              <a:ext uri="{FF2B5EF4-FFF2-40B4-BE49-F238E27FC236}">
                <a16:creationId xmlns:a16="http://schemas.microsoft.com/office/drawing/2014/main" id="{FA3F4E2F-71FC-09AA-8FAF-CAE17E56C27F}"/>
              </a:ext>
            </a:extLst>
          </p:cNvPr>
          <p:cNvSpPr txBox="1"/>
          <p:nvPr/>
        </p:nvSpPr>
        <p:spPr>
          <a:xfrm>
            <a:off x="-93195" y="625356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sp>
        <p:nvSpPr>
          <p:cNvPr id="4" name="مربع نص 3">
            <a:extLst>
              <a:ext uri="{FF2B5EF4-FFF2-40B4-BE49-F238E27FC236}">
                <a16:creationId xmlns:a16="http://schemas.microsoft.com/office/drawing/2014/main" id="{04A93EDB-3933-D8E3-C552-89CE2162FC3F}"/>
              </a:ext>
            </a:extLst>
          </p:cNvPr>
          <p:cNvSpPr txBox="1"/>
          <p:nvPr/>
        </p:nvSpPr>
        <p:spPr>
          <a:xfrm>
            <a:off x="9494304" y="579259"/>
            <a:ext cx="2530421" cy="1569660"/>
          </a:xfrm>
          <a:prstGeom prst="rect">
            <a:avLst/>
          </a:prstGeom>
          <a:noFill/>
        </p:spPr>
        <p:txBody>
          <a:bodyPr wrap="square" rtlCol="1">
            <a:spAutoFit/>
          </a:bodyPr>
          <a:lstStyle/>
          <a:p>
            <a:pPr lvl="0" algn="ctr">
              <a:defRPr/>
            </a:pPr>
            <a:r>
              <a:rPr lang="ar-SA" sz="24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400" dirty="0">
                <a:solidFill>
                  <a:schemeClr val="tx2">
                    <a:lumMod val="75000"/>
                    <a:lumOff val="25000"/>
                  </a:schemeClr>
                </a:solidFill>
                <a:latin typeface="Sakkal Majalla" panose="02000000000000000000" pitchFamily="2" charset="-78"/>
                <a:cs typeface="Sakkal Majalla" panose="02000000000000000000" pitchFamily="2" charset="-78"/>
              </a:rPr>
              <a:t>القيم القصوى ومتوسط معدل التغير</a:t>
            </a:r>
          </a:p>
          <a:p>
            <a:pPr lvl="0" algn="ctr">
              <a:defRPr/>
            </a:pPr>
            <a:r>
              <a:rPr lang="ar-SA" sz="2400" b="1" dirty="0">
                <a:solidFill>
                  <a:schemeClr val="tx2">
                    <a:lumMod val="75000"/>
                    <a:lumOff val="25000"/>
                  </a:schemeClr>
                </a:solidFill>
                <a:latin typeface="Sakkal Majalla" panose="02000000000000000000" pitchFamily="2" charset="-78"/>
                <a:cs typeface="Sakkal Majalla" panose="02000000000000000000" pitchFamily="2" charset="-78"/>
              </a:rPr>
              <a:t>1447/03/29</a:t>
            </a:r>
          </a:p>
        </p:txBody>
      </p:sp>
      <p:sp>
        <p:nvSpPr>
          <p:cNvPr id="5" name="مربع نص 4">
            <a:extLst>
              <a:ext uri="{FF2B5EF4-FFF2-40B4-BE49-F238E27FC236}">
                <a16:creationId xmlns:a16="http://schemas.microsoft.com/office/drawing/2014/main" id="{3EF96C8E-3265-6757-528A-9321B09D52F1}"/>
              </a:ext>
            </a:extLst>
          </p:cNvPr>
          <p:cNvSpPr txBox="1"/>
          <p:nvPr/>
        </p:nvSpPr>
        <p:spPr>
          <a:xfrm>
            <a:off x="9401730" y="4591824"/>
            <a:ext cx="2530421" cy="1015663"/>
          </a:xfrm>
          <a:prstGeom prst="rect">
            <a:avLst/>
          </a:prstGeom>
          <a:noFill/>
        </p:spPr>
        <p:txBody>
          <a:bodyPr wrap="square" rtlCol="1">
            <a:spAutoFit/>
          </a:bodyPr>
          <a:lstStyle/>
          <a:p>
            <a:r>
              <a:rPr lang="ar-SA" sz="20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285750" indent="-285750">
              <a:buFont typeface="Wingdings" panose="05000000000000000000" pitchFamily="2" charset="2"/>
              <a:buChar char="Ø"/>
            </a:pPr>
            <a:r>
              <a:rPr lang="ar-SA" sz="2000" dirty="0">
                <a:solidFill>
                  <a:srgbClr val="7030A0"/>
                </a:solidFill>
                <a:latin typeface="Sakkal Majalla" panose="02000000000000000000" pitchFamily="2" charset="-78"/>
                <a:cs typeface="Sakkal Majalla" panose="02000000000000000000" pitchFamily="2" charset="-78"/>
              </a:rPr>
              <a:t>تطبيقات القيمة القيم المتوسطة.</a:t>
            </a:r>
          </a:p>
        </p:txBody>
      </p:sp>
      <p:pic>
        <p:nvPicPr>
          <p:cNvPr id="6" name="صورة 5">
            <a:extLst>
              <a:ext uri="{FF2B5EF4-FFF2-40B4-BE49-F238E27FC236}">
                <a16:creationId xmlns:a16="http://schemas.microsoft.com/office/drawing/2014/main" id="{7449E201-E23D-12C8-7DB5-CF7771DA00AB}"/>
              </a:ext>
            </a:extLst>
          </p:cNvPr>
          <p:cNvPicPr>
            <a:picLocks noChangeAspect="1"/>
          </p:cNvPicPr>
          <p:nvPr/>
        </p:nvPicPr>
        <p:blipFill>
          <a:blip r:embed="rId4">
            <a:clrChange>
              <a:clrFrom>
                <a:srgbClr val="FFFDEB"/>
              </a:clrFrom>
              <a:clrTo>
                <a:srgbClr val="FFFDEB">
                  <a:alpha val="0"/>
                </a:srgbClr>
              </a:clrTo>
            </a:clrChange>
          </a:blip>
          <a:srcRect t="29515"/>
          <a:stretch>
            <a:fillRect/>
          </a:stretch>
        </p:blipFill>
        <p:spPr>
          <a:xfrm>
            <a:off x="9606826" y="2035769"/>
            <a:ext cx="2120227" cy="2621466"/>
          </a:xfrm>
          <a:prstGeom prst="rect">
            <a:avLst/>
          </a:prstGeom>
        </p:spPr>
      </p:pic>
      <p:pic>
        <p:nvPicPr>
          <p:cNvPr id="11" name="صورة 10">
            <a:extLst>
              <a:ext uri="{FF2B5EF4-FFF2-40B4-BE49-F238E27FC236}">
                <a16:creationId xmlns:a16="http://schemas.microsoft.com/office/drawing/2014/main" id="{55562008-463B-0B4E-0777-123609C0CD5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71191" y="2036849"/>
            <a:ext cx="9267115" cy="1392151"/>
          </a:xfrm>
          <a:prstGeom prst="rect">
            <a:avLst/>
          </a:prstGeom>
        </p:spPr>
      </p:pic>
    </p:spTree>
    <p:extLst>
      <p:ext uri="{BB962C8B-B14F-4D97-AF65-F5344CB8AC3E}">
        <p14:creationId xmlns:p14="http://schemas.microsoft.com/office/powerpoint/2010/main" val="3783111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B243F-EED5-6229-E804-2BC6EBE755BD}"/>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48C8E9D6-D12F-C650-8E15-DF2B0C3FEB7C}"/>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C0A06641-28E3-86DF-6F13-339862998164}"/>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034B5D12-0490-6A17-1D65-03E4434AFB97}"/>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822FEFD1-5EFA-B6DF-B019-75CA8B937C37}"/>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6D643CE0-4E9B-33B3-3A74-D0003C66C89A}"/>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3019D186-F14A-09E7-BBDF-2D9CC13B59C0}"/>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30" name="سهم: بشكل رتبة عسكرية 29">
            <a:extLst>
              <a:ext uri="{FF2B5EF4-FFF2-40B4-BE49-F238E27FC236}">
                <a16:creationId xmlns:a16="http://schemas.microsoft.com/office/drawing/2014/main" id="{6C8254F6-4C93-575C-988C-1523CB510C95}"/>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4" name="مربع نص 53">
            <a:extLst>
              <a:ext uri="{FF2B5EF4-FFF2-40B4-BE49-F238E27FC236}">
                <a16:creationId xmlns:a16="http://schemas.microsoft.com/office/drawing/2014/main" id="{3A2D371F-4E19-0F69-FF40-1FA957B9EE8B}"/>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sp>
        <p:nvSpPr>
          <p:cNvPr id="26" name="مستطيل 25">
            <a:extLst>
              <a:ext uri="{FF2B5EF4-FFF2-40B4-BE49-F238E27FC236}">
                <a16:creationId xmlns:a16="http://schemas.microsoft.com/office/drawing/2014/main" id="{53FDA0B4-55AA-DA23-4C3C-6B894BDDA3B1}"/>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بشكل رتبة عسكرية 6">
            <a:extLst>
              <a:ext uri="{FF2B5EF4-FFF2-40B4-BE49-F238E27FC236}">
                <a16:creationId xmlns:a16="http://schemas.microsoft.com/office/drawing/2014/main" id="{419B5D43-3600-619E-8C09-D0DC89E44E43}"/>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896A788F-DED4-038F-51CB-C9E161D44918}"/>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8" name="سهم: بشكل رتبة عسكرية 27">
            <a:extLst>
              <a:ext uri="{FF2B5EF4-FFF2-40B4-BE49-F238E27FC236}">
                <a16:creationId xmlns:a16="http://schemas.microsoft.com/office/drawing/2014/main" id="{FAAF881C-8941-5C71-C6AD-D05F4D198CD7}"/>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9EEE1172-F47C-9DF7-353A-2A7E4B9A6CEC}"/>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29" name="سهم: بشكل رتبة عسكرية 28">
            <a:extLst>
              <a:ext uri="{FF2B5EF4-FFF2-40B4-BE49-F238E27FC236}">
                <a16:creationId xmlns:a16="http://schemas.microsoft.com/office/drawing/2014/main" id="{71E4CE1B-AF55-2B57-EDF9-3B8F459510D5}"/>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1B0EE3D8-D1F0-14AB-FCF7-DEABA7E13953}"/>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graphicFrame>
        <p:nvGraphicFramePr>
          <p:cNvPr id="5" name="جدول 4">
            <a:extLst>
              <a:ext uri="{FF2B5EF4-FFF2-40B4-BE49-F238E27FC236}">
                <a16:creationId xmlns:a16="http://schemas.microsoft.com/office/drawing/2014/main" id="{9254034C-1979-749F-FED0-D2203D43DB15}"/>
              </a:ext>
            </a:extLst>
          </p:cNvPr>
          <p:cNvGraphicFramePr>
            <a:graphicFrameLocks noGrp="1"/>
          </p:cNvGraphicFramePr>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grpSp>
        <p:nvGrpSpPr>
          <p:cNvPr id="22" name="مجموعة 21">
            <a:extLst>
              <a:ext uri="{FF2B5EF4-FFF2-40B4-BE49-F238E27FC236}">
                <a16:creationId xmlns:a16="http://schemas.microsoft.com/office/drawing/2014/main" id="{ECFB517A-69A2-8350-B7E1-66C75EB192AD}"/>
              </a:ext>
            </a:extLst>
          </p:cNvPr>
          <p:cNvGrpSpPr/>
          <p:nvPr/>
        </p:nvGrpSpPr>
        <p:grpSpPr>
          <a:xfrm>
            <a:off x="6863086" y="663685"/>
            <a:ext cx="2633184" cy="664446"/>
            <a:chOff x="6863086" y="663685"/>
            <a:chExt cx="2633184" cy="664446"/>
          </a:xfrm>
        </p:grpSpPr>
        <p:sp>
          <p:nvSpPr>
            <p:cNvPr id="15" name="سهم: خماسي 14">
              <a:extLst>
                <a:ext uri="{FF2B5EF4-FFF2-40B4-BE49-F238E27FC236}">
                  <a16:creationId xmlns:a16="http://schemas.microsoft.com/office/drawing/2014/main" id="{20C07B19-201F-60C1-9E7C-E77317E079FF}"/>
                </a:ext>
              </a:extLst>
            </p:cNvPr>
            <p:cNvSpPr/>
            <p:nvPr/>
          </p:nvSpPr>
          <p:spPr>
            <a:xfrm flipH="1">
              <a:off x="6863086" y="663685"/>
              <a:ext cx="2588368" cy="664446"/>
            </a:xfrm>
            <a:custGeom>
              <a:avLst/>
              <a:gdLst>
                <a:gd name="connsiteX0" fmla="*/ 0 w 2588368"/>
                <a:gd name="connsiteY0" fmla="*/ 0 h 664446"/>
                <a:gd name="connsiteX1" fmla="*/ 518913 w 2588368"/>
                <a:gd name="connsiteY1" fmla="*/ 0 h 664446"/>
                <a:gd name="connsiteX2" fmla="*/ 1060388 w 2588368"/>
                <a:gd name="connsiteY2" fmla="*/ 0 h 664446"/>
                <a:gd name="connsiteX3" fmla="*/ 1624424 w 2588368"/>
                <a:gd name="connsiteY3" fmla="*/ 0 h 664446"/>
                <a:gd name="connsiteX4" fmla="*/ 2256145 w 2588368"/>
                <a:gd name="connsiteY4" fmla="*/ 0 h 664446"/>
                <a:gd name="connsiteX5" fmla="*/ 2588368 w 2588368"/>
                <a:gd name="connsiteY5" fmla="*/ 332223 h 664446"/>
                <a:gd name="connsiteX6" fmla="*/ 2256145 w 2588368"/>
                <a:gd name="connsiteY6" fmla="*/ 664446 h 664446"/>
                <a:gd name="connsiteX7" fmla="*/ 1759793 w 2588368"/>
                <a:gd name="connsiteY7" fmla="*/ 664446 h 664446"/>
                <a:gd name="connsiteX8" fmla="*/ 1173195 w 2588368"/>
                <a:gd name="connsiteY8" fmla="*/ 664446 h 664446"/>
                <a:gd name="connsiteX9" fmla="*/ 654282 w 2588368"/>
                <a:gd name="connsiteY9" fmla="*/ 664446 h 664446"/>
                <a:gd name="connsiteX10" fmla="*/ 0 w 2588368"/>
                <a:gd name="connsiteY10" fmla="*/ 664446 h 664446"/>
                <a:gd name="connsiteX11" fmla="*/ 0 w 2588368"/>
                <a:gd name="connsiteY11" fmla="*/ 0 h 66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8368" h="664446" fill="none" extrusionOk="0">
                  <a:moveTo>
                    <a:pt x="0" y="0"/>
                  </a:moveTo>
                  <a:cubicBezTo>
                    <a:pt x="143220" y="25746"/>
                    <a:pt x="372932" y="10596"/>
                    <a:pt x="518913" y="0"/>
                  </a:cubicBezTo>
                  <a:cubicBezTo>
                    <a:pt x="664894" y="-10596"/>
                    <a:pt x="864069" y="9951"/>
                    <a:pt x="1060388" y="0"/>
                  </a:cubicBezTo>
                  <a:cubicBezTo>
                    <a:pt x="1256708" y="-9951"/>
                    <a:pt x="1470954" y="-2092"/>
                    <a:pt x="1624424" y="0"/>
                  </a:cubicBezTo>
                  <a:cubicBezTo>
                    <a:pt x="1777894" y="2092"/>
                    <a:pt x="1989373" y="2063"/>
                    <a:pt x="2256145" y="0"/>
                  </a:cubicBezTo>
                  <a:cubicBezTo>
                    <a:pt x="2344035" y="101723"/>
                    <a:pt x="2511712" y="223617"/>
                    <a:pt x="2588368" y="332223"/>
                  </a:cubicBezTo>
                  <a:cubicBezTo>
                    <a:pt x="2482480" y="418395"/>
                    <a:pt x="2365436" y="547645"/>
                    <a:pt x="2256145" y="664446"/>
                  </a:cubicBezTo>
                  <a:cubicBezTo>
                    <a:pt x="2037291" y="656159"/>
                    <a:pt x="1988685" y="686584"/>
                    <a:pt x="1759793" y="664446"/>
                  </a:cubicBezTo>
                  <a:cubicBezTo>
                    <a:pt x="1530901" y="642308"/>
                    <a:pt x="1385613" y="677574"/>
                    <a:pt x="1173195" y="664446"/>
                  </a:cubicBezTo>
                  <a:cubicBezTo>
                    <a:pt x="960777" y="651318"/>
                    <a:pt x="761360" y="679129"/>
                    <a:pt x="654282" y="664446"/>
                  </a:cubicBezTo>
                  <a:cubicBezTo>
                    <a:pt x="547204" y="649763"/>
                    <a:pt x="315196" y="639417"/>
                    <a:pt x="0" y="664446"/>
                  </a:cubicBezTo>
                  <a:cubicBezTo>
                    <a:pt x="-21486" y="392354"/>
                    <a:pt x="-11211" y="137130"/>
                    <a:pt x="0" y="0"/>
                  </a:cubicBezTo>
                  <a:close/>
                </a:path>
                <a:path w="2588368" h="664446" stroke="0" extrusionOk="0">
                  <a:moveTo>
                    <a:pt x="0" y="0"/>
                  </a:moveTo>
                  <a:cubicBezTo>
                    <a:pt x="127814" y="6812"/>
                    <a:pt x="335529" y="5019"/>
                    <a:pt x="609159" y="0"/>
                  </a:cubicBezTo>
                  <a:cubicBezTo>
                    <a:pt x="882789" y="-5019"/>
                    <a:pt x="988778" y="9823"/>
                    <a:pt x="1150634" y="0"/>
                  </a:cubicBezTo>
                  <a:cubicBezTo>
                    <a:pt x="1312491" y="-9823"/>
                    <a:pt x="1470741" y="-12889"/>
                    <a:pt x="1737232" y="0"/>
                  </a:cubicBezTo>
                  <a:cubicBezTo>
                    <a:pt x="2003723" y="12889"/>
                    <a:pt x="2109350" y="-20874"/>
                    <a:pt x="2256145" y="0"/>
                  </a:cubicBezTo>
                  <a:cubicBezTo>
                    <a:pt x="2381981" y="100418"/>
                    <a:pt x="2417281" y="189660"/>
                    <a:pt x="2588368" y="332223"/>
                  </a:cubicBezTo>
                  <a:cubicBezTo>
                    <a:pt x="2445343" y="482804"/>
                    <a:pt x="2404777" y="501683"/>
                    <a:pt x="2256145" y="664446"/>
                  </a:cubicBezTo>
                  <a:cubicBezTo>
                    <a:pt x="1962191" y="694122"/>
                    <a:pt x="1776857" y="641955"/>
                    <a:pt x="1646986" y="664446"/>
                  </a:cubicBezTo>
                  <a:cubicBezTo>
                    <a:pt x="1517115" y="686937"/>
                    <a:pt x="1293466" y="651932"/>
                    <a:pt x="1082950" y="664446"/>
                  </a:cubicBezTo>
                  <a:cubicBezTo>
                    <a:pt x="872434" y="676960"/>
                    <a:pt x="539981" y="710301"/>
                    <a:pt x="0" y="664446"/>
                  </a:cubicBezTo>
                  <a:cubicBezTo>
                    <a:pt x="9835" y="502355"/>
                    <a:pt x="-20542" y="270038"/>
                    <a:pt x="0" y="0"/>
                  </a:cubicBezTo>
                  <a:close/>
                </a:path>
              </a:pathLst>
            </a:custGeom>
            <a:solidFill>
              <a:srgbClr val="A095B1"/>
            </a:solidFill>
            <a:ln>
              <a:extLst>
                <a:ext uri="{C807C97D-BFC1-408E-A445-0C87EB9F89A2}">
                  <ask:lineSketchStyleProps xmlns:ask="http://schemas.microsoft.com/office/drawing/2018/sketchyshapes" sd="2165814312">
                    <a:prstGeom prst="homePlat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ربع نص 8">
              <a:extLst>
                <a:ext uri="{FF2B5EF4-FFF2-40B4-BE49-F238E27FC236}">
                  <a16:creationId xmlns:a16="http://schemas.microsoft.com/office/drawing/2014/main" id="{216F371E-8A60-8ACF-815B-C992A0EEEFBD}"/>
                </a:ext>
              </a:extLst>
            </p:cNvPr>
            <p:cNvSpPr txBox="1"/>
            <p:nvPr/>
          </p:nvSpPr>
          <p:spPr>
            <a:xfrm>
              <a:off x="6902243" y="681800"/>
              <a:ext cx="2594027" cy="646331"/>
            </a:xfrm>
            <a:prstGeom prst="rect">
              <a:avLst/>
            </a:prstGeom>
            <a:noFill/>
          </p:spPr>
          <p:txBody>
            <a:bodyPr wrap="square" rtlCol="1">
              <a:spAutoFit/>
            </a:bodyPr>
            <a:lstStyle/>
            <a:p>
              <a:pPr algn="ctr"/>
              <a:r>
                <a:rPr lang="ar-SA" sz="3600"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تحقق من فهمك</a:t>
              </a:r>
            </a:p>
          </p:txBody>
        </p:sp>
      </p:grpSp>
      <p:grpSp>
        <p:nvGrpSpPr>
          <p:cNvPr id="21" name="مجموعة 20">
            <a:extLst>
              <a:ext uri="{FF2B5EF4-FFF2-40B4-BE49-F238E27FC236}">
                <a16:creationId xmlns:a16="http://schemas.microsoft.com/office/drawing/2014/main" id="{B9119EA4-FCC1-83FB-707D-BEDCC76CAD46}"/>
              </a:ext>
            </a:extLst>
          </p:cNvPr>
          <p:cNvGrpSpPr/>
          <p:nvPr/>
        </p:nvGrpSpPr>
        <p:grpSpPr>
          <a:xfrm>
            <a:off x="9532620" y="5765311"/>
            <a:ext cx="2353811" cy="745103"/>
            <a:chOff x="4616566" y="2967713"/>
            <a:chExt cx="2812256" cy="745103"/>
          </a:xfrm>
        </p:grpSpPr>
        <p:grpSp>
          <p:nvGrpSpPr>
            <p:cNvPr id="20" name="مجموعة 19">
              <a:extLst>
                <a:ext uri="{FF2B5EF4-FFF2-40B4-BE49-F238E27FC236}">
                  <a16:creationId xmlns:a16="http://schemas.microsoft.com/office/drawing/2014/main" id="{22777C02-99BF-1ED6-45EC-1187FCDADF8B}"/>
                </a:ext>
              </a:extLst>
            </p:cNvPr>
            <p:cNvGrpSpPr/>
            <p:nvPr/>
          </p:nvGrpSpPr>
          <p:grpSpPr>
            <a:xfrm>
              <a:off x="4616566" y="3059430"/>
              <a:ext cx="2812256" cy="646331"/>
              <a:chOff x="4616566" y="3059430"/>
              <a:chExt cx="2812256" cy="646331"/>
            </a:xfrm>
          </p:grpSpPr>
          <p:sp>
            <p:nvSpPr>
              <p:cNvPr id="16" name="مستطيل 15">
                <a:extLst>
                  <a:ext uri="{FF2B5EF4-FFF2-40B4-BE49-F238E27FC236}">
                    <a16:creationId xmlns:a16="http://schemas.microsoft.com/office/drawing/2014/main" id="{4F513579-330C-29FE-DE93-7F9A97A827A5}"/>
                  </a:ext>
                </a:extLst>
              </p:cNvPr>
              <p:cNvSpPr/>
              <p:nvPr/>
            </p:nvSpPr>
            <p:spPr>
              <a:xfrm>
                <a:off x="4616566" y="3059430"/>
                <a:ext cx="2812256" cy="646331"/>
              </a:xfrm>
              <a:custGeom>
                <a:avLst/>
                <a:gdLst>
                  <a:gd name="connsiteX0" fmla="*/ 0 w 2812256"/>
                  <a:gd name="connsiteY0" fmla="*/ 0 h 646331"/>
                  <a:gd name="connsiteX1" fmla="*/ 506206 w 2812256"/>
                  <a:gd name="connsiteY1" fmla="*/ 0 h 646331"/>
                  <a:gd name="connsiteX2" fmla="*/ 1040535 w 2812256"/>
                  <a:gd name="connsiteY2" fmla="*/ 0 h 646331"/>
                  <a:gd name="connsiteX3" fmla="*/ 1602986 w 2812256"/>
                  <a:gd name="connsiteY3" fmla="*/ 0 h 646331"/>
                  <a:gd name="connsiteX4" fmla="*/ 2193560 w 2812256"/>
                  <a:gd name="connsiteY4" fmla="*/ 0 h 646331"/>
                  <a:gd name="connsiteX5" fmla="*/ 2812256 w 2812256"/>
                  <a:gd name="connsiteY5" fmla="*/ 0 h 646331"/>
                  <a:gd name="connsiteX6" fmla="*/ 2812256 w 2812256"/>
                  <a:gd name="connsiteY6" fmla="*/ 646331 h 646331"/>
                  <a:gd name="connsiteX7" fmla="*/ 2221682 w 2812256"/>
                  <a:gd name="connsiteY7" fmla="*/ 646331 h 646331"/>
                  <a:gd name="connsiteX8" fmla="*/ 1743599 w 2812256"/>
                  <a:gd name="connsiteY8" fmla="*/ 646331 h 646331"/>
                  <a:gd name="connsiteX9" fmla="*/ 1209270 w 2812256"/>
                  <a:gd name="connsiteY9" fmla="*/ 646331 h 646331"/>
                  <a:gd name="connsiteX10" fmla="*/ 590574 w 2812256"/>
                  <a:gd name="connsiteY10" fmla="*/ 646331 h 646331"/>
                  <a:gd name="connsiteX11" fmla="*/ 0 w 2812256"/>
                  <a:gd name="connsiteY11" fmla="*/ 646331 h 646331"/>
                  <a:gd name="connsiteX12" fmla="*/ 0 w 2812256"/>
                  <a:gd name="connsiteY12"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2256" h="646331" fill="none" extrusionOk="0">
                    <a:moveTo>
                      <a:pt x="0" y="0"/>
                    </a:moveTo>
                    <a:cubicBezTo>
                      <a:pt x="237957" y="-10337"/>
                      <a:pt x="263772" y="-17829"/>
                      <a:pt x="506206" y="0"/>
                    </a:cubicBezTo>
                    <a:cubicBezTo>
                      <a:pt x="748640" y="17829"/>
                      <a:pt x="872989" y="-11726"/>
                      <a:pt x="1040535" y="0"/>
                    </a:cubicBezTo>
                    <a:cubicBezTo>
                      <a:pt x="1208081" y="11726"/>
                      <a:pt x="1490337" y="15559"/>
                      <a:pt x="1602986" y="0"/>
                    </a:cubicBezTo>
                    <a:cubicBezTo>
                      <a:pt x="1715635" y="-15559"/>
                      <a:pt x="2027538" y="-2286"/>
                      <a:pt x="2193560" y="0"/>
                    </a:cubicBezTo>
                    <a:cubicBezTo>
                      <a:pt x="2359582" y="2286"/>
                      <a:pt x="2537214" y="-2701"/>
                      <a:pt x="2812256" y="0"/>
                    </a:cubicBezTo>
                    <a:cubicBezTo>
                      <a:pt x="2797767" y="140759"/>
                      <a:pt x="2840291" y="393888"/>
                      <a:pt x="2812256" y="646331"/>
                    </a:cubicBezTo>
                    <a:cubicBezTo>
                      <a:pt x="2535561" y="653720"/>
                      <a:pt x="2507157" y="663027"/>
                      <a:pt x="2221682" y="646331"/>
                    </a:cubicBezTo>
                    <a:cubicBezTo>
                      <a:pt x="1936207" y="629635"/>
                      <a:pt x="1920925" y="648565"/>
                      <a:pt x="1743599" y="646331"/>
                    </a:cubicBezTo>
                    <a:cubicBezTo>
                      <a:pt x="1566273" y="644097"/>
                      <a:pt x="1343493" y="646878"/>
                      <a:pt x="1209270" y="646331"/>
                    </a:cubicBezTo>
                    <a:cubicBezTo>
                      <a:pt x="1075047" y="645784"/>
                      <a:pt x="763985" y="624596"/>
                      <a:pt x="590574" y="646331"/>
                    </a:cubicBezTo>
                    <a:cubicBezTo>
                      <a:pt x="417163" y="668066"/>
                      <a:pt x="202701" y="662893"/>
                      <a:pt x="0" y="646331"/>
                    </a:cubicBezTo>
                    <a:cubicBezTo>
                      <a:pt x="30206" y="388237"/>
                      <a:pt x="-12626" y="306541"/>
                      <a:pt x="0" y="0"/>
                    </a:cubicBezTo>
                    <a:close/>
                  </a:path>
                  <a:path w="2812256" h="646331" stroke="0" extrusionOk="0">
                    <a:moveTo>
                      <a:pt x="0" y="0"/>
                    </a:moveTo>
                    <a:cubicBezTo>
                      <a:pt x="237906" y="-19317"/>
                      <a:pt x="321860" y="5878"/>
                      <a:pt x="534329" y="0"/>
                    </a:cubicBezTo>
                    <a:cubicBezTo>
                      <a:pt x="746798" y="-5878"/>
                      <a:pt x="923230" y="25828"/>
                      <a:pt x="1068657" y="0"/>
                    </a:cubicBezTo>
                    <a:cubicBezTo>
                      <a:pt x="1214084" y="-25828"/>
                      <a:pt x="1499737" y="23671"/>
                      <a:pt x="1631108" y="0"/>
                    </a:cubicBezTo>
                    <a:cubicBezTo>
                      <a:pt x="1762479" y="-23671"/>
                      <a:pt x="1990936" y="11549"/>
                      <a:pt x="2221682" y="0"/>
                    </a:cubicBezTo>
                    <a:cubicBezTo>
                      <a:pt x="2452428" y="-11549"/>
                      <a:pt x="2648153" y="-13535"/>
                      <a:pt x="2812256" y="0"/>
                    </a:cubicBezTo>
                    <a:cubicBezTo>
                      <a:pt x="2814159" y="154957"/>
                      <a:pt x="2835014" y="452012"/>
                      <a:pt x="2812256" y="646331"/>
                    </a:cubicBezTo>
                    <a:cubicBezTo>
                      <a:pt x="2557528" y="618910"/>
                      <a:pt x="2469860" y="657340"/>
                      <a:pt x="2249805" y="646331"/>
                    </a:cubicBezTo>
                    <a:cubicBezTo>
                      <a:pt x="2029750" y="635322"/>
                      <a:pt x="1886369" y="660164"/>
                      <a:pt x="1743599" y="646331"/>
                    </a:cubicBezTo>
                    <a:cubicBezTo>
                      <a:pt x="1600829" y="632498"/>
                      <a:pt x="1408080" y="672938"/>
                      <a:pt x="1181148" y="646331"/>
                    </a:cubicBezTo>
                    <a:cubicBezTo>
                      <a:pt x="954216" y="619724"/>
                      <a:pt x="863896" y="666329"/>
                      <a:pt x="674941" y="646331"/>
                    </a:cubicBezTo>
                    <a:cubicBezTo>
                      <a:pt x="485986" y="626333"/>
                      <a:pt x="288387" y="664778"/>
                      <a:pt x="0" y="646331"/>
                    </a:cubicBezTo>
                    <a:cubicBezTo>
                      <a:pt x="30436" y="494010"/>
                      <a:pt x="1133" y="151748"/>
                      <a:pt x="0" y="0"/>
                    </a:cubicBezTo>
                    <a:close/>
                  </a:path>
                </a:pathLst>
              </a:custGeom>
              <a:solidFill>
                <a:srgbClr val="FDE9D7"/>
              </a:solidFill>
              <a:ln>
                <a:extLst>
                  <a:ext uri="{C807C97D-BFC1-408E-A445-0C87EB9F89A2}">
                    <ask:lineSketchStyleProps xmlns:ask="http://schemas.microsoft.com/office/drawing/2018/sketchyshapes" sd="41680947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مستطيل 16">
                <a:extLst>
                  <a:ext uri="{FF2B5EF4-FFF2-40B4-BE49-F238E27FC236}">
                    <a16:creationId xmlns:a16="http://schemas.microsoft.com/office/drawing/2014/main" id="{0C3E5BA1-8F7F-0C1A-1B9D-BAC5E55A4D29}"/>
                  </a:ext>
                </a:extLst>
              </p:cNvPr>
              <p:cNvSpPr/>
              <p:nvPr/>
            </p:nvSpPr>
            <p:spPr>
              <a:xfrm>
                <a:off x="5269230" y="3059430"/>
                <a:ext cx="2159592" cy="646331"/>
              </a:xfrm>
              <a:custGeom>
                <a:avLst/>
                <a:gdLst>
                  <a:gd name="connsiteX0" fmla="*/ 0 w 2159592"/>
                  <a:gd name="connsiteY0" fmla="*/ 0 h 646331"/>
                  <a:gd name="connsiteX1" fmla="*/ 518302 w 2159592"/>
                  <a:gd name="connsiteY1" fmla="*/ 0 h 646331"/>
                  <a:gd name="connsiteX2" fmla="*/ 993412 w 2159592"/>
                  <a:gd name="connsiteY2" fmla="*/ 0 h 646331"/>
                  <a:gd name="connsiteX3" fmla="*/ 1576502 w 2159592"/>
                  <a:gd name="connsiteY3" fmla="*/ 0 h 646331"/>
                  <a:gd name="connsiteX4" fmla="*/ 2159592 w 2159592"/>
                  <a:gd name="connsiteY4" fmla="*/ 0 h 646331"/>
                  <a:gd name="connsiteX5" fmla="*/ 2159592 w 2159592"/>
                  <a:gd name="connsiteY5" fmla="*/ 646331 h 646331"/>
                  <a:gd name="connsiteX6" fmla="*/ 1576502 w 2159592"/>
                  <a:gd name="connsiteY6" fmla="*/ 646331 h 646331"/>
                  <a:gd name="connsiteX7" fmla="*/ 1015008 w 2159592"/>
                  <a:gd name="connsiteY7" fmla="*/ 646331 h 646331"/>
                  <a:gd name="connsiteX8" fmla="*/ 496706 w 2159592"/>
                  <a:gd name="connsiteY8" fmla="*/ 646331 h 646331"/>
                  <a:gd name="connsiteX9" fmla="*/ 0 w 2159592"/>
                  <a:gd name="connsiteY9" fmla="*/ 646331 h 646331"/>
                  <a:gd name="connsiteX10" fmla="*/ 0 w 2159592"/>
                  <a:gd name="connsiteY10"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9592" h="646331" fill="none" extrusionOk="0">
                    <a:moveTo>
                      <a:pt x="0" y="0"/>
                    </a:moveTo>
                    <a:cubicBezTo>
                      <a:pt x="119302" y="-1256"/>
                      <a:pt x="315448" y="10225"/>
                      <a:pt x="518302" y="0"/>
                    </a:cubicBezTo>
                    <a:cubicBezTo>
                      <a:pt x="721156" y="-10225"/>
                      <a:pt x="781716" y="-21282"/>
                      <a:pt x="993412" y="0"/>
                    </a:cubicBezTo>
                    <a:cubicBezTo>
                      <a:pt x="1205108" y="21282"/>
                      <a:pt x="1388383" y="-17308"/>
                      <a:pt x="1576502" y="0"/>
                    </a:cubicBezTo>
                    <a:cubicBezTo>
                      <a:pt x="1764621" y="17308"/>
                      <a:pt x="1951410" y="13677"/>
                      <a:pt x="2159592" y="0"/>
                    </a:cubicBezTo>
                    <a:cubicBezTo>
                      <a:pt x="2160105" y="154472"/>
                      <a:pt x="2191369" y="453970"/>
                      <a:pt x="2159592" y="646331"/>
                    </a:cubicBezTo>
                    <a:cubicBezTo>
                      <a:pt x="2022325" y="637994"/>
                      <a:pt x="1718451" y="654088"/>
                      <a:pt x="1576502" y="646331"/>
                    </a:cubicBezTo>
                    <a:cubicBezTo>
                      <a:pt x="1434553" y="638575"/>
                      <a:pt x="1178746" y="627573"/>
                      <a:pt x="1015008" y="646331"/>
                    </a:cubicBezTo>
                    <a:cubicBezTo>
                      <a:pt x="851270" y="665089"/>
                      <a:pt x="702580" y="657132"/>
                      <a:pt x="496706" y="646331"/>
                    </a:cubicBezTo>
                    <a:cubicBezTo>
                      <a:pt x="290832" y="635530"/>
                      <a:pt x="228307" y="667926"/>
                      <a:pt x="0" y="646331"/>
                    </a:cubicBezTo>
                    <a:cubicBezTo>
                      <a:pt x="8699" y="357588"/>
                      <a:pt x="17670" y="208611"/>
                      <a:pt x="0" y="0"/>
                    </a:cubicBezTo>
                    <a:close/>
                  </a:path>
                  <a:path w="2159592" h="646331" stroke="0" extrusionOk="0">
                    <a:moveTo>
                      <a:pt x="0" y="0"/>
                    </a:moveTo>
                    <a:cubicBezTo>
                      <a:pt x="184329" y="19330"/>
                      <a:pt x="413110" y="-20914"/>
                      <a:pt x="518302" y="0"/>
                    </a:cubicBezTo>
                    <a:cubicBezTo>
                      <a:pt x="623494" y="20914"/>
                      <a:pt x="833434" y="16629"/>
                      <a:pt x="1101392" y="0"/>
                    </a:cubicBezTo>
                    <a:cubicBezTo>
                      <a:pt x="1369350" y="-16629"/>
                      <a:pt x="1540577" y="-25960"/>
                      <a:pt x="1662886" y="0"/>
                    </a:cubicBezTo>
                    <a:cubicBezTo>
                      <a:pt x="1785195" y="25960"/>
                      <a:pt x="2060112" y="2289"/>
                      <a:pt x="2159592" y="0"/>
                    </a:cubicBezTo>
                    <a:cubicBezTo>
                      <a:pt x="2165370" y="248253"/>
                      <a:pt x="2176603" y="431615"/>
                      <a:pt x="2159592" y="646331"/>
                    </a:cubicBezTo>
                    <a:cubicBezTo>
                      <a:pt x="1965496" y="645209"/>
                      <a:pt x="1872393" y="641199"/>
                      <a:pt x="1641290" y="646331"/>
                    </a:cubicBezTo>
                    <a:cubicBezTo>
                      <a:pt x="1410187" y="651463"/>
                      <a:pt x="1230814" y="643425"/>
                      <a:pt x="1079796" y="646331"/>
                    </a:cubicBezTo>
                    <a:cubicBezTo>
                      <a:pt x="928778" y="649237"/>
                      <a:pt x="706994" y="664940"/>
                      <a:pt x="539898" y="646331"/>
                    </a:cubicBezTo>
                    <a:cubicBezTo>
                      <a:pt x="372802" y="627722"/>
                      <a:pt x="248456" y="631190"/>
                      <a:pt x="0" y="646331"/>
                    </a:cubicBezTo>
                    <a:cubicBezTo>
                      <a:pt x="3427" y="418777"/>
                      <a:pt x="14218" y="171321"/>
                      <a:pt x="0" y="0"/>
                    </a:cubicBezTo>
                    <a:close/>
                  </a:path>
                </a:pathLst>
              </a:custGeom>
              <a:solidFill>
                <a:srgbClr val="E2EAFE"/>
              </a:solidFill>
              <a:ln>
                <a:extLst>
                  <a:ext uri="{C807C97D-BFC1-408E-A445-0C87EB9F89A2}">
                    <ask:lineSketchStyleProps xmlns:ask="http://schemas.microsoft.com/office/drawing/2018/sketchyshapes" sd="41720830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14" name="مربع نص 13">
              <a:extLst>
                <a:ext uri="{FF2B5EF4-FFF2-40B4-BE49-F238E27FC236}">
                  <a16:creationId xmlns:a16="http://schemas.microsoft.com/office/drawing/2014/main" id="{5D6AE1C9-B613-BCD0-D5A3-BBC97819BC90}"/>
                </a:ext>
              </a:extLst>
            </p:cNvPr>
            <p:cNvSpPr txBox="1"/>
            <p:nvPr/>
          </p:nvSpPr>
          <p:spPr>
            <a:xfrm>
              <a:off x="5399423" y="3066485"/>
              <a:ext cx="1852788" cy="646331"/>
            </a:xfrm>
            <a:prstGeom prst="rect">
              <a:avLst/>
            </a:prstGeom>
            <a:noFill/>
          </p:spPr>
          <p:txBody>
            <a:bodyPr wrap="square" rtlCol="1">
              <a:spAutoFit/>
            </a:bodyPr>
            <a:lstStyle/>
            <a:p>
              <a:pPr algn="ctr"/>
              <a:r>
                <a:rPr lang="ar-SA" sz="3600" dirty="0">
                  <a:latin typeface="Sakkal Majalla" panose="02000000000000000000" pitchFamily="2" charset="-78"/>
                  <a:cs typeface="Sakkal Majalla" panose="02000000000000000000" pitchFamily="2" charset="-78"/>
                </a:rPr>
                <a:t>تعلم فردي</a:t>
              </a:r>
            </a:p>
          </p:txBody>
        </p:sp>
        <p:pic>
          <p:nvPicPr>
            <p:cNvPr id="12" name="صورة 11">
              <a:extLst>
                <a:ext uri="{FF2B5EF4-FFF2-40B4-BE49-F238E27FC236}">
                  <a16:creationId xmlns:a16="http://schemas.microsoft.com/office/drawing/2014/main" id="{55D16A0C-24DD-530E-43F7-925B7FA0BCCA}"/>
                </a:ext>
              </a:extLst>
            </p:cNvPr>
            <p:cNvPicPr>
              <a:picLocks noChangeAspect="1"/>
            </p:cNvPicPr>
            <p:nvPr/>
          </p:nvPicPr>
          <p:blipFill>
            <a:blip r:embed="rId3">
              <a:clrChange>
                <a:clrFrom>
                  <a:srgbClr val="F7F7F7"/>
                </a:clrFrom>
                <a:clrTo>
                  <a:srgbClr val="F7F7F7">
                    <a:alpha val="0"/>
                  </a:srgbClr>
                </a:clrTo>
              </a:clrChange>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4643325" y="2967713"/>
              <a:ext cx="658316" cy="714422"/>
            </a:xfrm>
            <a:prstGeom prst="rect">
              <a:avLst/>
            </a:prstGeom>
          </p:spPr>
        </p:pic>
      </p:grpSp>
      <p:pic>
        <p:nvPicPr>
          <p:cNvPr id="24" name="صورة 23">
            <a:extLst>
              <a:ext uri="{FF2B5EF4-FFF2-40B4-BE49-F238E27FC236}">
                <a16:creationId xmlns:a16="http://schemas.microsoft.com/office/drawing/2014/main" id="{C032D7C3-1775-9931-5DD7-9CF58F158B19}"/>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25" name="مربع نص 24">
            <a:extLst>
              <a:ext uri="{FF2B5EF4-FFF2-40B4-BE49-F238E27FC236}">
                <a16:creationId xmlns:a16="http://schemas.microsoft.com/office/drawing/2014/main" id="{1FD06D22-3164-5551-473F-824F8EB1EB5C}"/>
              </a:ext>
            </a:extLst>
          </p:cNvPr>
          <p:cNvSpPr txBox="1"/>
          <p:nvPr/>
        </p:nvSpPr>
        <p:spPr>
          <a:xfrm>
            <a:off x="-93195" y="625356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sp>
        <p:nvSpPr>
          <p:cNvPr id="2" name="مربع نص 1">
            <a:extLst>
              <a:ext uri="{FF2B5EF4-FFF2-40B4-BE49-F238E27FC236}">
                <a16:creationId xmlns:a16="http://schemas.microsoft.com/office/drawing/2014/main" id="{9BA1E102-CDA6-F306-1CB1-8064A8AEB65C}"/>
              </a:ext>
            </a:extLst>
          </p:cNvPr>
          <p:cNvSpPr txBox="1"/>
          <p:nvPr/>
        </p:nvSpPr>
        <p:spPr>
          <a:xfrm>
            <a:off x="9494304" y="579259"/>
            <a:ext cx="2530421" cy="1569660"/>
          </a:xfrm>
          <a:prstGeom prst="rect">
            <a:avLst/>
          </a:prstGeom>
          <a:noFill/>
        </p:spPr>
        <p:txBody>
          <a:bodyPr wrap="square" rtlCol="1">
            <a:spAutoFit/>
          </a:bodyPr>
          <a:lstStyle/>
          <a:p>
            <a:pPr lvl="0" algn="ctr">
              <a:defRPr/>
            </a:pPr>
            <a:r>
              <a:rPr lang="ar-SA" sz="24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400" dirty="0">
                <a:solidFill>
                  <a:schemeClr val="tx2">
                    <a:lumMod val="75000"/>
                    <a:lumOff val="25000"/>
                  </a:schemeClr>
                </a:solidFill>
                <a:latin typeface="Sakkal Majalla" panose="02000000000000000000" pitchFamily="2" charset="-78"/>
                <a:cs typeface="Sakkal Majalla" panose="02000000000000000000" pitchFamily="2" charset="-78"/>
              </a:rPr>
              <a:t>القيم القصوى ومتوسط معدل التغير</a:t>
            </a:r>
          </a:p>
          <a:p>
            <a:pPr lvl="0" algn="ctr">
              <a:defRPr/>
            </a:pPr>
            <a:r>
              <a:rPr lang="ar-SA" sz="2400" b="1" dirty="0">
                <a:solidFill>
                  <a:schemeClr val="tx2">
                    <a:lumMod val="75000"/>
                    <a:lumOff val="25000"/>
                  </a:schemeClr>
                </a:solidFill>
                <a:latin typeface="Sakkal Majalla" panose="02000000000000000000" pitchFamily="2" charset="-78"/>
                <a:cs typeface="Sakkal Majalla" panose="02000000000000000000" pitchFamily="2" charset="-78"/>
              </a:rPr>
              <a:t>1447/03/29</a:t>
            </a:r>
          </a:p>
        </p:txBody>
      </p:sp>
      <p:sp>
        <p:nvSpPr>
          <p:cNvPr id="4" name="مربع نص 3">
            <a:extLst>
              <a:ext uri="{FF2B5EF4-FFF2-40B4-BE49-F238E27FC236}">
                <a16:creationId xmlns:a16="http://schemas.microsoft.com/office/drawing/2014/main" id="{55F6A503-4F4D-86C5-18D8-849CB87FCE49}"/>
              </a:ext>
            </a:extLst>
          </p:cNvPr>
          <p:cNvSpPr txBox="1"/>
          <p:nvPr/>
        </p:nvSpPr>
        <p:spPr>
          <a:xfrm>
            <a:off x="9401730" y="4591824"/>
            <a:ext cx="2530421" cy="1015663"/>
          </a:xfrm>
          <a:prstGeom prst="rect">
            <a:avLst/>
          </a:prstGeom>
          <a:noFill/>
        </p:spPr>
        <p:txBody>
          <a:bodyPr wrap="square" rtlCol="1">
            <a:spAutoFit/>
          </a:bodyPr>
          <a:lstStyle/>
          <a:p>
            <a:r>
              <a:rPr lang="ar-SA" sz="20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285750" indent="-285750">
              <a:buFont typeface="Wingdings" panose="05000000000000000000" pitchFamily="2" charset="2"/>
              <a:buChar char="Ø"/>
            </a:pPr>
            <a:r>
              <a:rPr lang="ar-SA" sz="2000" dirty="0">
                <a:solidFill>
                  <a:srgbClr val="7030A0"/>
                </a:solidFill>
                <a:latin typeface="Sakkal Majalla" panose="02000000000000000000" pitchFamily="2" charset="-78"/>
                <a:cs typeface="Sakkal Majalla" panose="02000000000000000000" pitchFamily="2" charset="-78"/>
              </a:rPr>
              <a:t>تطبيقات القيمة القيم المتوسطة.</a:t>
            </a:r>
          </a:p>
        </p:txBody>
      </p:sp>
      <p:pic>
        <p:nvPicPr>
          <p:cNvPr id="6" name="صورة 5">
            <a:extLst>
              <a:ext uri="{FF2B5EF4-FFF2-40B4-BE49-F238E27FC236}">
                <a16:creationId xmlns:a16="http://schemas.microsoft.com/office/drawing/2014/main" id="{8417EC4D-2872-2C27-7928-AF8AF0B7599E}"/>
              </a:ext>
            </a:extLst>
          </p:cNvPr>
          <p:cNvPicPr>
            <a:picLocks noChangeAspect="1"/>
          </p:cNvPicPr>
          <p:nvPr/>
        </p:nvPicPr>
        <p:blipFill>
          <a:blip r:embed="rId6">
            <a:clrChange>
              <a:clrFrom>
                <a:srgbClr val="FFFDEB"/>
              </a:clrFrom>
              <a:clrTo>
                <a:srgbClr val="FFFDEB">
                  <a:alpha val="0"/>
                </a:srgbClr>
              </a:clrTo>
            </a:clrChange>
          </a:blip>
          <a:srcRect t="29515"/>
          <a:stretch>
            <a:fillRect/>
          </a:stretch>
        </p:blipFill>
        <p:spPr>
          <a:xfrm>
            <a:off x="9606826" y="2035769"/>
            <a:ext cx="2120227" cy="2621466"/>
          </a:xfrm>
          <a:prstGeom prst="rect">
            <a:avLst/>
          </a:prstGeom>
        </p:spPr>
      </p:pic>
      <p:pic>
        <p:nvPicPr>
          <p:cNvPr id="10" name="صورة 9">
            <a:extLst>
              <a:ext uri="{FF2B5EF4-FFF2-40B4-BE49-F238E27FC236}">
                <a16:creationId xmlns:a16="http://schemas.microsoft.com/office/drawing/2014/main" id="{20B3CA11-043A-CAAC-56C6-EC7C324714F5}"/>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371999" y="1250513"/>
            <a:ext cx="9090855" cy="1038225"/>
          </a:xfrm>
          <a:prstGeom prst="rect">
            <a:avLst/>
          </a:prstGeom>
        </p:spPr>
      </p:pic>
    </p:spTree>
    <p:extLst>
      <p:ext uri="{BB962C8B-B14F-4D97-AF65-F5344CB8AC3E}">
        <p14:creationId xmlns:p14="http://schemas.microsoft.com/office/powerpoint/2010/main" val="1241597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F0B33-D496-F951-5C2B-08484B17DB41}"/>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FCAA2C3A-3A6A-A572-D6ED-211D1DCD21B2}"/>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B42C0933-EBBD-93CB-46BC-BB4BDBADFB45}"/>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716369EA-79E7-A243-406E-C98B0A14552F}"/>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C7AC9BB7-EDCD-A67F-2A80-179738BF677A}"/>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8E4E23A2-2919-65A9-9886-9742C0820E1F}"/>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7DB6EF57-E0E4-2FA2-5961-8902D2A74869}"/>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26" name="مستطيل 25">
            <a:extLst>
              <a:ext uri="{FF2B5EF4-FFF2-40B4-BE49-F238E27FC236}">
                <a16:creationId xmlns:a16="http://schemas.microsoft.com/office/drawing/2014/main" id="{30A96A12-D50C-1770-05AB-BC9417C8FC49}"/>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بشكل رتبة عسكرية 6">
            <a:extLst>
              <a:ext uri="{FF2B5EF4-FFF2-40B4-BE49-F238E27FC236}">
                <a16:creationId xmlns:a16="http://schemas.microsoft.com/office/drawing/2014/main" id="{014DFED2-3FAD-2D4F-86C2-E2C0C8B51319}"/>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EC977BD8-6A26-7C66-1A2C-B3092B0A9B23}"/>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8" name="سهم: بشكل رتبة عسكرية 27">
            <a:extLst>
              <a:ext uri="{FF2B5EF4-FFF2-40B4-BE49-F238E27FC236}">
                <a16:creationId xmlns:a16="http://schemas.microsoft.com/office/drawing/2014/main" id="{F718DA76-6FC5-57C7-F8E5-5153D342CC4B}"/>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ED9F88EF-C35E-7F33-E88D-14B299191235}"/>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29" name="سهم: بشكل رتبة عسكرية 28">
            <a:extLst>
              <a:ext uri="{FF2B5EF4-FFF2-40B4-BE49-F238E27FC236}">
                <a16:creationId xmlns:a16="http://schemas.microsoft.com/office/drawing/2014/main" id="{EB8153E4-29F2-22D2-576C-C13F06C6FA4A}"/>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C0794CEC-7786-D5E4-39E4-D7DCBFBCD0F1}"/>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30" name="سهم: بشكل رتبة عسكرية 29">
            <a:extLst>
              <a:ext uri="{FF2B5EF4-FFF2-40B4-BE49-F238E27FC236}">
                <a16:creationId xmlns:a16="http://schemas.microsoft.com/office/drawing/2014/main" id="{42B6C1E5-DA2B-7413-4055-B73B7793E537}"/>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4" name="مربع نص 53">
            <a:extLst>
              <a:ext uri="{FF2B5EF4-FFF2-40B4-BE49-F238E27FC236}">
                <a16:creationId xmlns:a16="http://schemas.microsoft.com/office/drawing/2014/main" id="{FDF15FBF-5D42-FAED-5AA3-77509E342AED}"/>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graphicFrame>
        <p:nvGraphicFramePr>
          <p:cNvPr id="2" name="جدول 1">
            <a:extLst>
              <a:ext uri="{FF2B5EF4-FFF2-40B4-BE49-F238E27FC236}">
                <a16:creationId xmlns:a16="http://schemas.microsoft.com/office/drawing/2014/main" id="{CF7B0A55-C343-52EE-9159-3C4A76D3C7C8}"/>
              </a:ext>
            </a:extLst>
          </p:cNvPr>
          <p:cNvGraphicFramePr>
            <a:graphicFrameLocks noGrp="1"/>
          </p:cNvGraphicFramePr>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pic>
        <p:nvPicPr>
          <p:cNvPr id="8" name="صورة 7">
            <a:extLst>
              <a:ext uri="{FF2B5EF4-FFF2-40B4-BE49-F238E27FC236}">
                <a16:creationId xmlns:a16="http://schemas.microsoft.com/office/drawing/2014/main" id="{FE528C07-571A-2BDE-ADE2-6AEB24EDDF9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10" name="مربع نص 9">
            <a:extLst>
              <a:ext uri="{FF2B5EF4-FFF2-40B4-BE49-F238E27FC236}">
                <a16:creationId xmlns:a16="http://schemas.microsoft.com/office/drawing/2014/main" id="{F4976812-2101-9754-D7F5-6F59A393A0AE}"/>
              </a:ext>
            </a:extLst>
          </p:cNvPr>
          <p:cNvSpPr txBox="1"/>
          <p:nvPr/>
        </p:nvSpPr>
        <p:spPr>
          <a:xfrm>
            <a:off x="-93195" y="625356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sp>
        <p:nvSpPr>
          <p:cNvPr id="4" name="مربع نص 3">
            <a:extLst>
              <a:ext uri="{FF2B5EF4-FFF2-40B4-BE49-F238E27FC236}">
                <a16:creationId xmlns:a16="http://schemas.microsoft.com/office/drawing/2014/main" id="{97CD0337-FCD5-FD9B-792C-4294CFBE8B74}"/>
              </a:ext>
            </a:extLst>
          </p:cNvPr>
          <p:cNvSpPr txBox="1"/>
          <p:nvPr/>
        </p:nvSpPr>
        <p:spPr>
          <a:xfrm>
            <a:off x="9494304" y="579259"/>
            <a:ext cx="2530421" cy="1569660"/>
          </a:xfrm>
          <a:prstGeom prst="rect">
            <a:avLst/>
          </a:prstGeom>
          <a:noFill/>
        </p:spPr>
        <p:txBody>
          <a:bodyPr wrap="square" rtlCol="1">
            <a:spAutoFit/>
          </a:bodyPr>
          <a:lstStyle/>
          <a:p>
            <a:pPr lvl="0" algn="ctr">
              <a:defRPr/>
            </a:pPr>
            <a:r>
              <a:rPr lang="ar-SA" sz="24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400" dirty="0">
                <a:solidFill>
                  <a:schemeClr val="tx2">
                    <a:lumMod val="75000"/>
                    <a:lumOff val="25000"/>
                  </a:schemeClr>
                </a:solidFill>
                <a:latin typeface="Sakkal Majalla" panose="02000000000000000000" pitchFamily="2" charset="-78"/>
                <a:cs typeface="Sakkal Majalla" panose="02000000000000000000" pitchFamily="2" charset="-78"/>
              </a:rPr>
              <a:t>القيم القصوى ومتوسط معدل التغير</a:t>
            </a:r>
          </a:p>
          <a:p>
            <a:pPr lvl="0" algn="ctr">
              <a:defRPr/>
            </a:pPr>
            <a:r>
              <a:rPr lang="ar-SA" sz="2400" b="1" dirty="0">
                <a:solidFill>
                  <a:schemeClr val="tx2">
                    <a:lumMod val="75000"/>
                    <a:lumOff val="25000"/>
                  </a:schemeClr>
                </a:solidFill>
                <a:latin typeface="Sakkal Majalla" panose="02000000000000000000" pitchFamily="2" charset="-78"/>
                <a:cs typeface="Sakkal Majalla" panose="02000000000000000000" pitchFamily="2" charset="-78"/>
              </a:rPr>
              <a:t>1447/03/29</a:t>
            </a:r>
          </a:p>
        </p:txBody>
      </p:sp>
      <p:sp>
        <p:nvSpPr>
          <p:cNvPr id="5" name="مربع نص 4">
            <a:extLst>
              <a:ext uri="{FF2B5EF4-FFF2-40B4-BE49-F238E27FC236}">
                <a16:creationId xmlns:a16="http://schemas.microsoft.com/office/drawing/2014/main" id="{2BA99372-E5CA-9B0D-F0A1-489729A04169}"/>
              </a:ext>
            </a:extLst>
          </p:cNvPr>
          <p:cNvSpPr txBox="1"/>
          <p:nvPr/>
        </p:nvSpPr>
        <p:spPr>
          <a:xfrm>
            <a:off x="9401730" y="4591824"/>
            <a:ext cx="2530421" cy="707886"/>
          </a:xfrm>
          <a:prstGeom prst="rect">
            <a:avLst/>
          </a:prstGeom>
          <a:noFill/>
        </p:spPr>
        <p:txBody>
          <a:bodyPr wrap="square" rtlCol="1">
            <a:spAutoFit/>
          </a:bodyPr>
          <a:lstStyle/>
          <a:p>
            <a:r>
              <a:rPr lang="ar-SA" sz="20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285750" indent="-285750">
              <a:buFont typeface="Wingdings" panose="05000000000000000000" pitchFamily="2" charset="2"/>
              <a:buChar char="Ø"/>
            </a:pPr>
            <a:r>
              <a:rPr lang="ar-SA" sz="2000" dirty="0">
                <a:solidFill>
                  <a:srgbClr val="7030A0"/>
                </a:solidFill>
                <a:latin typeface="Sakkal Majalla" panose="02000000000000000000" pitchFamily="2" charset="-78"/>
                <a:cs typeface="Sakkal Majalla" panose="02000000000000000000" pitchFamily="2" charset="-78"/>
              </a:rPr>
              <a:t>إيجاد متوسط معدل التغير.</a:t>
            </a:r>
          </a:p>
        </p:txBody>
      </p:sp>
      <p:pic>
        <p:nvPicPr>
          <p:cNvPr id="6" name="صورة 5">
            <a:extLst>
              <a:ext uri="{FF2B5EF4-FFF2-40B4-BE49-F238E27FC236}">
                <a16:creationId xmlns:a16="http://schemas.microsoft.com/office/drawing/2014/main" id="{306405F7-DAA1-243C-436D-8B25E2D698B4}"/>
              </a:ext>
            </a:extLst>
          </p:cNvPr>
          <p:cNvPicPr>
            <a:picLocks noChangeAspect="1"/>
          </p:cNvPicPr>
          <p:nvPr/>
        </p:nvPicPr>
        <p:blipFill>
          <a:blip r:embed="rId4">
            <a:clrChange>
              <a:clrFrom>
                <a:srgbClr val="FFFDEB"/>
              </a:clrFrom>
              <a:clrTo>
                <a:srgbClr val="FFFDEB">
                  <a:alpha val="0"/>
                </a:srgbClr>
              </a:clrTo>
            </a:clrChange>
          </a:blip>
          <a:srcRect t="29515"/>
          <a:stretch>
            <a:fillRect/>
          </a:stretch>
        </p:blipFill>
        <p:spPr>
          <a:xfrm>
            <a:off x="9606826" y="2035769"/>
            <a:ext cx="2120227" cy="2621466"/>
          </a:xfrm>
          <a:prstGeom prst="rect">
            <a:avLst/>
          </a:prstGeom>
        </p:spPr>
      </p:pic>
      <p:pic>
        <p:nvPicPr>
          <p:cNvPr id="9" name="صورة 8">
            <a:extLst>
              <a:ext uri="{FF2B5EF4-FFF2-40B4-BE49-F238E27FC236}">
                <a16:creationId xmlns:a16="http://schemas.microsoft.com/office/drawing/2014/main" id="{7439202F-CF4C-E042-B868-0CA482694073}"/>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11530" y="692007"/>
            <a:ext cx="8498097" cy="5928072"/>
          </a:xfrm>
          <a:prstGeom prst="rect">
            <a:avLst/>
          </a:prstGeom>
        </p:spPr>
      </p:pic>
    </p:spTree>
    <p:extLst>
      <p:ext uri="{BB962C8B-B14F-4D97-AF65-F5344CB8AC3E}">
        <p14:creationId xmlns:p14="http://schemas.microsoft.com/office/powerpoint/2010/main" val="856065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59A73-75CB-4699-7308-FE5B705EC9D7}"/>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5DE0F898-6D56-4F0C-CFAA-5B9CB23EA043}"/>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34C5C824-673D-B1D5-F8F3-36EA0C66F57B}"/>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0A2BB714-63DC-DD22-AF0A-4762712E6284}"/>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BF74A41F-8084-5464-B8E7-B474B4802292}"/>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0020D667-DF7E-0C94-C781-33298023609D}"/>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BAE81F33-0968-1309-CF62-622C1E9E6EB4}"/>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30" name="سهم: بشكل رتبة عسكرية 29">
            <a:extLst>
              <a:ext uri="{FF2B5EF4-FFF2-40B4-BE49-F238E27FC236}">
                <a16:creationId xmlns:a16="http://schemas.microsoft.com/office/drawing/2014/main" id="{2E8AC2BB-2918-3129-7BE1-27CA7127BFD8}"/>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4" name="مربع نص 53">
            <a:extLst>
              <a:ext uri="{FF2B5EF4-FFF2-40B4-BE49-F238E27FC236}">
                <a16:creationId xmlns:a16="http://schemas.microsoft.com/office/drawing/2014/main" id="{5E7EC7B3-9C63-8D6F-09F9-B853BD9C052B}"/>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sp>
        <p:nvSpPr>
          <p:cNvPr id="26" name="مستطيل 25">
            <a:extLst>
              <a:ext uri="{FF2B5EF4-FFF2-40B4-BE49-F238E27FC236}">
                <a16:creationId xmlns:a16="http://schemas.microsoft.com/office/drawing/2014/main" id="{0B215675-3A37-97BE-1FAE-2B115E615EAA}"/>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بشكل رتبة عسكرية 6">
            <a:extLst>
              <a:ext uri="{FF2B5EF4-FFF2-40B4-BE49-F238E27FC236}">
                <a16:creationId xmlns:a16="http://schemas.microsoft.com/office/drawing/2014/main" id="{719860E0-7684-9CD2-CD63-A9E92ADFA92C}"/>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98D1F4F0-EF91-2E60-02E1-E4857E6E36F5}"/>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8" name="سهم: بشكل رتبة عسكرية 27">
            <a:extLst>
              <a:ext uri="{FF2B5EF4-FFF2-40B4-BE49-F238E27FC236}">
                <a16:creationId xmlns:a16="http://schemas.microsoft.com/office/drawing/2014/main" id="{506037BB-9572-34AF-A901-34093D270484}"/>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62F75DEA-A289-DF98-CE3E-4963960B4DDC}"/>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29" name="سهم: بشكل رتبة عسكرية 28">
            <a:extLst>
              <a:ext uri="{FF2B5EF4-FFF2-40B4-BE49-F238E27FC236}">
                <a16:creationId xmlns:a16="http://schemas.microsoft.com/office/drawing/2014/main" id="{A5CC44AE-9B42-7157-3366-60D719C5FC49}"/>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7FF19DC7-7851-B919-A30B-DD59E1F81A20}"/>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graphicFrame>
        <p:nvGraphicFramePr>
          <p:cNvPr id="5" name="جدول 4">
            <a:extLst>
              <a:ext uri="{FF2B5EF4-FFF2-40B4-BE49-F238E27FC236}">
                <a16:creationId xmlns:a16="http://schemas.microsoft.com/office/drawing/2014/main" id="{35214BF0-9B9A-D4F5-6F86-797B40FF478D}"/>
              </a:ext>
            </a:extLst>
          </p:cNvPr>
          <p:cNvGraphicFramePr>
            <a:graphicFrameLocks noGrp="1"/>
          </p:cNvGraphicFramePr>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grpSp>
        <p:nvGrpSpPr>
          <p:cNvPr id="22" name="مجموعة 21">
            <a:extLst>
              <a:ext uri="{FF2B5EF4-FFF2-40B4-BE49-F238E27FC236}">
                <a16:creationId xmlns:a16="http://schemas.microsoft.com/office/drawing/2014/main" id="{AA3392B5-79BE-D1B2-1220-A67E32939665}"/>
              </a:ext>
            </a:extLst>
          </p:cNvPr>
          <p:cNvGrpSpPr/>
          <p:nvPr/>
        </p:nvGrpSpPr>
        <p:grpSpPr>
          <a:xfrm>
            <a:off x="6863086" y="663685"/>
            <a:ext cx="2633184" cy="664446"/>
            <a:chOff x="6863086" y="663685"/>
            <a:chExt cx="2633184" cy="664446"/>
          </a:xfrm>
        </p:grpSpPr>
        <p:sp>
          <p:nvSpPr>
            <p:cNvPr id="15" name="سهم: خماسي 14">
              <a:extLst>
                <a:ext uri="{FF2B5EF4-FFF2-40B4-BE49-F238E27FC236}">
                  <a16:creationId xmlns:a16="http://schemas.microsoft.com/office/drawing/2014/main" id="{9A1C0482-9B33-C58D-7068-BB94AE9EEFA5}"/>
                </a:ext>
              </a:extLst>
            </p:cNvPr>
            <p:cNvSpPr/>
            <p:nvPr/>
          </p:nvSpPr>
          <p:spPr>
            <a:xfrm flipH="1">
              <a:off x="6863086" y="663685"/>
              <a:ext cx="2588368" cy="664446"/>
            </a:xfrm>
            <a:custGeom>
              <a:avLst/>
              <a:gdLst>
                <a:gd name="connsiteX0" fmla="*/ 0 w 2588368"/>
                <a:gd name="connsiteY0" fmla="*/ 0 h 664446"/>
                <a:gd name="connsiteX1" fmla="*/ 518913 w 2588368"/>
                <a:gd name="connsiteY1" fmla="*/ 0 h 664446"/>
                <a:gd name="connsiteX2" fmla="*/ 1060388 w 2588368"/>
                <a:gd name="connsiteY2" fmla="*/ 0 h 664446"/>
                <a:gd name="connsiteX3" fmla="*/ 1624424 w 2588368"/>
                <a:gd name="connsiteY3" fmla="*/ 0 h 664446"/>
                <a:gd name="connsiteX4" fmla="*/ 2256145 w 2588368"/>
                <a:gd name="connsiteY4" fmla="*/ 0 h 664446"/>
                <a:gd name="connsiteX5" fmla="*/ 2588368 w 2588368"/>
                <a:gd name="connsiteY5" fmla="*/ 332223 h 664446"/>
                <a:gd name="connsiteX6" fmla="*/ 2256145 w 2588368"/>
                <a:gd name="connsiteY6" fmla="*/ 664446 h 664446"/>
                <a:gd name="connsiteX7" fmla="*/ 1759793 w 2588368"/>
                <a:gd name="connsiteY7" fmla="*/ 664446 h 664446"/>
                <a:gd name="connsiteX8" fmla="*/ 1173195 w 2588368"/>
                <a:gd name="connsiteY8" fmla="*/ 664446 h 664446"/>
                <a:gd name="connsiteX9" fmla="*/ 654282 w 2588368"/>
                <a:gd name="connsiteY9" fmla="*/ 664446 h 664446"/>
                <a:gd name="connsiteX10" fmla="*/ 0 w 2588368"/>
                <a:gd name="connsiteY10" fmla="*/ 664446 h 664446"/>
                <a:gd name="connsiteX11" fmla="*/ 0 w 2588368"/>
                <a:gd name="connsiteY11" fmla="*/ 0 h 66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8368" h="664446" fill="none" extrusionOk="0">
                  <a:moveTo>
                    <a:pt x="0" y="0"/>
                  </a:moveTo>
                  <a:cubicBezTo>
                    <a:pt x="143220" y="25746"/>
                    <a:pt x="372932" y="10596"/>
                    <a:pt x="518913" y="0"/>
                  </a:cubicBezTo>
                  <a:cubicBezTo>
                    <a:pt x="664894" y="-10596"/>
                    <a:pt x="864069" y="9951"/>
                    <a:pt x="1060388" y="0"/>
                  </a:cubicBezTo>
                  <a:cubicBezTo>
                    <a:pt x="1256708" y="-9951"/>
                    <a:pt x="1470954" y="-2092"/>
                    <a:pt x="1624424" y="0"/>
                  </a:cubicBezTo>
                  <a:cubicBezTo>
                    <a:pt x="1777894" y="2092"/>
                    <a:pt x="1989373" y="2063"/>
                    <a:pt x="2256145" y="0"/>
                  </a:cubicBezTo>
                  <a:cubicBezTo>
                    <a:pt x="2344035" y="101723"/>
                    <a:pt x="2511712" y="223617"/>
                    <a:pt x="2588368" y="332223"/>
                  </a:cubicBezTo>
                  <a:cubicBezTo>
                    <a:pt x="2482480" y="418395"/>
                    <a:pt x="2365436" y="547645"/>
                    <a:pt x="2256145" y="664446"/>
                  </a:cubicBezTo>
                  <a:cubicBezTo>
                    <a:pt x="2037291" y="656159"/>
                    <a:pt x="1988685" y="686584"/>
                    <a:pt x="1759793" y="664446"/>
                  </a:cubicBezTo>
                  <a:cubicBezTo>
                    <a:pt x="1530901" y="642308"/>
                    <a:pt x="1385613" y="677574"/>
                    <a:pt x="1173195" y="664446"/>
                  </a:cubicBezTo>
                  <a:cubicBezTo>
                    <a:pt x="960777" y="651318"/>
                    <a:pt x="761360" y="679129"/>
                    <a:pt x="654282" y="664446"/>
                  </a:cubicBezTo>
                  <a:cubicBezTo>
                    <a:pt x="547204" y="649763"/>
                    <a:pt x="315196" y="639417"/>
                    <a:pt x="0" y="664446"/>
                  </a:cubicBezTo>
                  <a:cubicBezTo>
                    <a:pt x="-21486" y="392354"/>
                    <a:pt x="-11211" y="137130"/>
                    <a:pt x="0" y="0"/>
                  </a:cubicBezTo>
                  <a:close/>
                </a:path>
                <a:path w="2588368" h="664446" stroke="0" extrusionOk="0">
                  <a:moveTo>
                    <a:pt x="0" y="0"/>
                  </a:moveTo>
                  <a:cubicBezTo>
                    <a:pt x="127814" y="6812"/>
                    <a:pt x="335529" y="5019"/>
                    <a:pt x="609159" y="0"/>
                  </a:cubicBezTo>
                  <a:cubicBezTo>
                    <a:pt x="882789" y="-5019"/>
                    <a:pt x="988778" y="9823"/>
                    <a:pt x="1150634" y="0"/>
                  </a:cubicBezTo>
                  <a:cubicBezTo>
                    <a:pt x="1312491" y="-9823"/>
                    <a:pt x="1470741" y="-12889"/>
                    <a:pt x="1737232" y="0"/>
                  </a:cubicBezTo>
                  <a:cubicBezTo>
                    <a:pt x="2003723" y="12889"/>
                    <a:pt x="2109350" y="-20874"/>
                    <a:pt x="2256145" y="0"/>
                  </a:cubicBezTo>
                  <a:cubicBezTo>
                    <a:pt x="2381981" y="100418"/>
                    <a:pt x="2417281" y="189660"/>
                    <a:pt x="2588368" y="332223"/>
                  </a:cubicBezTo>
                  <a:cubicBezTo>
                    <a:pt x="2445343" y="482804"/>
                    <a:pt x="2404777" y="501683"/>
                    <a:pt x="2256145" y="664446"/>
                  </a:cubicBezTo>
                  <a:cubicBezTo>
                    <a:pt x="1962191" y="694122"/>
                    <a:pt x="1776857" y="641955"/>
                    <a:pt x="1646986" y="664446"/>
                  </a:cubicBezTo>
                  <a:cubicBezTo>
                    <a:pt x="1517115" y="686937"/>
                    <a:pt x="1293466" y="651932"/>
                    <a:pt x="1082950" y="664446"/>
                  </a:cubicBezTo>
                  <a:cubicBezTo>
                    <a:pt x="872434" y="676960"/>
                    <a:pt x="539981" y="710301"/>
                    <a:pt x="0" y="664446"/>
                  </a:cubicBezTo>
                  <a:cubicBezTo>
                    <a:pt x="9835" y="502355"/>
                    <a:pt x="-20542" y="270038"/>
                    <a:pt x="0" y="0"/>
                  </a:cubicBezTo>
                  <a:close/>
                </a:path>
              </a:pathLst>
            </a:custGeom>
            <a:solidFill>
              <a:srgbClr val="A095B1"/>
            </a:solidFill>
            <a:ln>
              <a:extLst>
                <a:ext uri="{C807C97D-BFC1-408E-A445-0C87EB9F89A2}">
                  <ask:lineSketchStyleProps xmlns:ask="http://schemas.microsoft.com/office/drawing/2018/sketchyshapes" sd="2165814312">
                    <a:prstGeom prst="homePlat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ربع نص 8">
              <a:extLst>
                <a:ext uri="{FF2B5EF4-FFF2-40B4-BE49-F238E27FC236}">
                  <a16:creationId xmlns:a16="http://schemas.microsoft.com/office/drawing/2014/main" id="{519DE92D-7733-CA0D-622F-247B84AE67F1}"/>
                </a:ext>
              </a:extLst>
            </p:cNvPr>
            <p:cNvSpPr txBox="1"/>
            <p:nvPr/>
          </p:nvSpPr>
          <p:spPr>
            <a:xfrm>
              <a:off x="6902243" y="681800"/>
              <a:ext cx="2594027" cy="646331"/>
            </a:xfrm>
            <a:prstGeom prst="rect">
              <a:avLst/>
            </a:prstGeom>
            <a:noFill/>
          </p:spPr>
          <p:txBody>
            <a:bodyPr wrap="square" rtlCol="1">
              <a:spAutoFit/>
            </a:bodyPr>
            <a:lstStyle/>
            <a:p>
              <a:pPr algn="ctr"/>
              <a:r>
                <a:rPr lang="ar-SA" sz="3600"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تحقق من فهمك</a:t>
              </a:r>
            </a:p>
          </p:txBody>
        </p:sp>
      </p:grpSp>
      <p:grpSp>
        <p:nvGrpSpPr>
          <p:cNvPr id="21" name="مجموعة 20">
            <a:extLst>
              <a:ext uri="{FF2B5EF4-FFF2-40B4-BE49-F238E27FC236}">
                <a16:creationId xmlns:a16="http://schemas.microsoft.com/office/drawing/2014/main" id="{62AB2750-A0A4-C8D8-E993-B224809D5410}"/>
              </a:ext>
            </a:extLst>
          </p:cNvPr>
          <p:cNvGrpSpPr/>
          <p:nvPr/>
        </p:nvGrpSpPr>
        <p:grpSpPr>
          <a:xfrm>
            <a:off x="9532620" y="5765311"/>
            <a:ext cx="2353811" cy="745103"/>
            <a:chOff x="4616566" y="2967713"/>
            <a:chExt cx="2812256" cy="745103"/>
          </a:xfrm>
        </p:grpSpPr>
        <p:grpSp>
          <p:nvGrpSpPr>
            <p:cNvPr id="20" name="مجموعة 19">
              <a:extLst>
                <a:ext uri="{FF2B5EF4-FFF2-40B4-BE49-F238E27FC236}">
                  <a16:creationId xmlns:a16="http://schemas.microsoft.com/office/drawing/2014/main" id="{F3648AFB-C43A-548D-6F59-ECD9583F7399}"/>
                </a:ext>
              </a:extLst>
            </p:cNvPr>
            <p:cNvGrpSpPr/>
            <p:nvPr/>
          </p:nvGrpSpPr>
          <p:grpSpPr>
            <a:xfrm>
              <a:off x="4616566" y="3059430"/>
              <a:ext cx="2812256" cy="646331"/>
              <a:chOff x="4616566" y="3059430"/>
              <a:chExt cx="2812256" cy="646331"/>
            </a:xfrm>
          </p:grpSpPr>
          <p:sp>
            <p:nvSpPr>
              <p:cNvPr id="16" name="مستطيل 15">
                <a:extLst>
                  <a:ext uri="{FF2B5EF4-FFF2-40B4-BE49-F238E27FC236}">
                    <a16:creationId xmlns:a16="http://schemas.microsoft.com/office/drawing/2014/main" id="{2760C44D-0E48-F64D-7920-4E9F2736A7DB}"/>
                  </a:ext>
                </a:extLst>
              </p:cNvPr>
              <p:cNvSpPr/>
              <p:nvPr/>
            </p:nvSpPr>
            <p:spPr>
              <a:xfrm>
                <a:off x="4616566" y="3059430"/>
                <a:ext cx="2812256" cy="646331"/>
              </a:xfrm>
              <a:custGeom>
                <a:avLst/>
                <a:gdLst>
                  <a:gd name="connsiteX0" fmla="*/ 0 w 2812256"/>
                  <a:gd name="connsiteY0" fmla="*/ 0 h 646331"/>
                  <a:gd name="connsiteX1" fmla="*/ 506206 w 2812256"/>
                  <a:gd name="connsiteY1" fmla="*/ 0 h 646331"/>
                  <a:gd name="connsiteX2" fmla="*/ 1040535 w 2812256"/>
                  <a:gd name="connsiteY2" fmla="*/ 0 h 646331"/>
                  <a:gd name="connsiteX3" fmla="*/ 1602986 w 2812256"/>
                  <a:gd name="connsiteY3" fmla="*/ 0 h 646331"/>
                  <a:gd name="connsiteX4" fmla="*/ 2193560 w 2812256"/>
                  <a:gd name="connsiteY4" fmla="*/ 0 h 646331"/>
                  <a:gd name="connsiteX5" fmla="*/ 2812256 w 2812256"/>
                  <a:gd name="connsiteY5" fmla="*/ 0 h 646331"/>
                  <a:gd name="connsiteX6" fmla="*/ 2812256 w 2812256"/>
                  <a:gd name="connsiteY6" fmla="*/ 646331 h 646331"/>
                  <a:gd name="connsiteX7" fmla="*/ 2221682 w 2812256"/>
                  <a:gd name="connsiteY7" fmla="*/ 646331 h 646331"/>
                  <a:gd name="connsiteX8" fmla="*/ 1743599 w 2812256"/>
                  <a:gd name="connsiteY8" fmla="*/ 646331 h 646331"/>
                  <a:gd name="connsiteX9" fmla="*/ 1209270 w 2812256"/>
                  <a:gd name="connsiteY9" fmla="*/ 646331 h 646331"/>
                  <a:gd name="connsiteX10" fmla="*/ 590574 w 2812256"/>
                  <a:gd name="connsiteY10" fmla="*/ 646331 h 646331"/>
                  <a:gd name="connsiteX11" fmla="*/ 0 w 2812256"/>
                  <a:gd name="connsiteY11" fmla="*/ 646331 h 646331"/>
                  <a:gd name="connsiteX12" fmla="*/ 0 w 2812256"/>
                  <a:gd name="connsiteY12"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2256" h="646331" fill="none" extrusionOk="0">
                    <a:moveTo>
                      <a:pt x="0" y="0"/>
                    </a:moveTo>
                    <a:cubicBezTo>
                      <a:pt x="237957" y="-10337"/>
                      <a:pt x="263772" y="-17829"/>
                      <a:pt x="506206" y="0"/>
                    </a:cubicBezTo>
                    <a:cubicBezTo>
                      <a:pt x="748640" y="17829"/>
                      <a:pt x="872989" y="-11726"/>
                      <a:pt x="1040535" y="0"/>
                    </a:cubicBezTo>
                    <a:cubicBezTo>
                      <a:pt x="1208081" y="11726"/>
                      <a:pt x="1490337" y="15559"/>
                      <a:pt x="1602986" y="0"/>
                    </a:cubicBezTo>
                    <a:cubicBezTo>
                      <a:pt x="1715635" y="-15559"/>
                      <a:pt x="2027538" y="-2286"/>
                      <a:pt x="2193560" y="0"/>
                    </a:cubicBezTo>
                    <a:cubicBezTo>
                      <a:pt x="2359582" y="2286"/>
                      <a:pt x="2537214" y="-2701"/>
                      <a:pt x="2812256" y="0"/>
                    </a:cubicBezTo>
                    <a:cubicBezTo>
                      <a:pt x="2797767" y="140759"/>
                      <a:pt x="2840291" y="393888"/>
                      <a:pt x="2812256" y="646331"/>
                    </a:cubicBezTo>
                    <a:cubicBezTo>
                      <a:pt x="2535561" y="653720"/>
                      <a:pt x="2507157" y="663027"/>
                      <a:pt x="2221682" y="646331"/>
                    </a:cubicBezTo>
                    <a:cubicBezTo>
                      <a:pt x="1936207" y="629635"/>
                      <a:pt x="1920925" y="648565"/>
                      <a:pt x="1743599" y="646331"/>
                    </a:cubicBezTo>
                    <a:cubicBezTo>
                      <a:pt x="1566273" y="644097"/>
                      <a:pt x="1343493" y="646878"/>
                      <a:pt x="1209270" y="646331"/>
                    </a:cubicBezTo>
                    <a:cubicBezTo>
                      <a:pt x="1075047" y="645784"/>
                      <a:pt x="763985" y="624596"/>
                      <a:pt x="590574" y="646331"/>
                    </a:cubicBezTo>
                    <a:cubicBezTo>
                      <a:pt x="417163" y="668066"/>
                      <a:pt x="202701" y="662893"/>
                      <a:pt x="0" y="646331"/>
                    </a:cubicBezTo>
                    <a:cubicBezTo>
                      <a:pt x="30206" y="388237"/>
                      <a:pt x="-12626" y="306541"/>
                      <a:pt x="0" y="0"/>
                    </a:cubicBezTo>
                    <a:close/>
                  </a:path>
                  <a:path w="2812256" h="646331" stroke="0" extrusionOk="0">
                    <a:moveTo>
                      <a:pt x="0" y="0"/>
                    </a:moveTo>
                    <a:cubicBezTo>
                      <a:pt x="237906" y="-19317"/>
                      <a:pt x="321860" y="5878"/>
                      <a:pt x="534329" y="0"/>
                    </a:cubicBezTo>
                    <a:cubicBezTo>
                      <a:pt x="746798" y="-5878"/>
                      <a:pt x="923230" y="25828"/>
                      <a:pt x="1068657" y="0"/>
                    </a:cubicBezTo>
                    <a:cubicBezTo>
                      <a:pt x="1214084" y="-25828"/>
                      <a:pt x="1499737" y="23671"/>
                      <a:pt x="1631108" y="0"/>
                    </a:cubicBezTo>
                    <a:cubicBezTo>
                      <a:pt x="1762479" y="-23671"/>
                      <a:pt x="1990936" y="11549"/>
                      <a:pt x="2221682" y="0"/>
                    </a:cubicBezTo>
                    <a:cubicBezTo>
                      <a:pt x="2452428" y="-11549"/>
                      <a:pt x="2648153" y="-13535"/>
                      <a:pt x="2812256" y="0"/>
                    </a:cubicBezTo>
                    <a:cubicBezTo>
                      <a:pt x="2814159" y="154957"/>
                      <a:pt x="2835014" y="452012"/>
                      <a:pt x="2812256" y="646331"/>
                    </a:cubicBezTo>
                    <a:cubicBezTo>
                      <a:pt x="2557528" y="618910"/>
                      <a:pt x="2469860" y="657340"/>
                      <a:pt x="2249805" y="646331"/>
                    </a:cubicBezTo>
                    <a:cubicBezTo>
                      <a:pt x="2029750" y="635322"/>
                      <a:pt x="1886369" y="660164"/>
                      <a:pt x="1743599" y="646331"/>
                    </a:cubicBezTo>
                    <a:cubicBezTo>
                      <a:pt x="1600829" y="632498"/>
                      <a:pt x="1408080" y="672938"/>
                      <a:pt x="1181148" y="646331"/>
                    </a:cubicBezTo>
                    <a:cubicBezTo>
                      <a:pt x="954216" y="619724"/>
                      <a:pt x="863896" y="666329"/>
                      <a:pt x="674941" y="646331"/>
                    </a:cubicBezTo>
                    <a:cubicBezTo>
                      <a:pt x="485986" y="626333"/>
                      <a:pt x="288387" y="664778"/>
                      <a:pt x="0" y="646331"/>
                    </a:cubicBezTo>
                    <a:cubicBezTo>
                      <a:pt x="30436" y="494010"/>
                      <a:pt x="1133" y="151748"/>
                      <a:pt x="0" y="0"/>
                    </a:cubicBezTo>
                    <a:close/>
                  </a:path>
                </a:pathLst>
              </a:custGeom>
              <a:solidFill>
                <a:srgbClr val="FDE9D7"/>
              </a:solidFill>
              <a:ln>
                <a:extLst>
                  <a:ext uri="{C807C97D-BFC1-408E-A445-0C87EB9F89A2}">
                    <ask:lineSketchStyleProps xmlns:ask="http://schemas.microsoft.com/office/drawing/2018/sketchyshapes" sd="41680947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مستطيل 16">
                <a:extLst>
                  <a:ext uri="{FF2B5EF4-FFF2-40B4-BE49-F238E27FC236}">
                    <a16:creationId xmlns:a16="http://schemas.microsoft.com/office/drawing/2014/main" id="{AE00842D-209F-F7A3-1F8D-CB150A58459A}"/>
                  </a:ext>
                </a:extLst>
              </p:cNvPr>
              <p:cNvSpPr/>
              <p:nvPr/>
            </p:nvSpPr>
            <p:spPr>
              <a:xfrm>
                <a:off x="5269230" y="3059430"/>
                <a:ext cx="2159592" cy="646331"/>
              </a:xfrm>
              <a:custGeom>
                <a:avLst/>
                <a:gdLst>
                  <a:gd name="connsiteX0" fmla="*/ 0 w 2159592"/>
                  <a:gd name="connsiteY0" fmla="*/ 0 h 646331"/>
                  <a:gd name="connsiteX1" fmla="*/ 518302 w 2159592"/>
                  <a:gd name="connsiteY1" fmla="*/ 0 h 646331"/>
                  <a:gd name="connsiteX2" fmla="*/ 993412 w 2159592"/>
                  <a:gd name="connsiteY2" fmla="*/ 0 h 646331"/>
                  <a:gd name="connsiteX3" fmla="*/ 1576502 w 2159592"/>
                  <a:gd name="connsiteY3" fmla="*/ 0 h 646331"/>
                  <a:gd name="connsiteX4" fmla="*/ 2159592 w 2159592"/>
                  <a:gd name="connsiteY4" fmla="*/ 0 h 646331"/>
                  <a:gd name="connsiteX5" fmla="*/ 2159592 w 2159592"/>
                  <a:gd name="connsiteY5" fmla="*/ 646331 h 646331"/>
                  <a:gd name="connsiteX6" fmla="*/ 1576502 w 2159592"/>
                  <a:gd name="connsiteY6" fmla="*/ 646331 h 646331"/>
                  <a:gd name="connsiteX7" fmla="*/ 1015008 w 2159592"/>
                  <a:gd name="connsiteY7" fmla="*/ 646331 h 646331"/>
                  <a:gd name="connsiteX8" fmla="*/ 496706 w 2159592"/>
                  <a:gd name="connsiteY8" fmla="*/ 646331 h 646331"/>
                  <a:gd name="connsiteX9" fmla="*/ 0 w 2159592"/>
                  <a:gd name="connsiteY9" fmla="*/ 646331 h 646331"/>
                  <a:gd name="connsiteX10" fmla="*/ 0 w 2159592"/>
                  <a:gd name="connsiteY10"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9592" h="646331" fill="none" extrusionOk="0">
                    <a:moveTo>
                      <a:pt x="0" y="0"/>
                    </a:moveTo>
                    <a:cubicBezTo>
                      <a:pt x="119302" y="-1256"/>
                      <a:pt x="315448" y="10225"/>
                      <a:pt x="518302" y="0"/>
                    </a:cubicBezTo>
                    <a:cubicBezTo>
                      <a:pt x="721156" y="-10225"/>
                      <a:pt x="781716" y="-21282"/>
                      <a:pt x="993412" y="0"/>
                    </a:cubicBezTo>
                    <a:cubicBezTo>
                      <a:pt x="1205108" y="21282"/>
                      <a:pt x="1388383" y="-17308"/>
                      <a:pt x="1576502" y="0"/>
                    </a:cubicBezTo>
                    <a:cubicBezTo>
                      <a:pt x="1764621" y="17308"/>
                      <a:pt x="1951410" y="13677"/>
                      <a:pt x="2159592" y="0"/>
                    </a:cubicBezTo>
                    <a:cubicBezTo>
                      <a:pt x="2160105" y="154472"/>
                      <a:pt x="2191369" y="453970"/>
                      <a:pt x="2159592" y="646331"/>
                    </a:cubicBezTo>
                    <a:cubicBezTo>
                      <a:pt x="2022325" y="637994"/>
                      <a:pt x="1718451" y="654088"/>
                      <a:pt x="1576502" y="646331"/>
                    </a:cubicBezTo>
                    <a:cubicBezTo>
                      <a:pt x="1434553" y="638575"/>
                      <a:pt x="1178746" y="627573"/>
                      <a:pt x="1015008" y="646331"/>
                    </a:cubicBezTo>
                    <a:cubicBezTo>
                      <a:pt x="851270" y="665089"/>
                      <a:pt x="702580" y="657132"/>
                      <a:pt x="496706" y="646331"/>
                    </a:cubicBezTo>
                    <a:cubicBezTo>
                      <a:pt x="290832" y="635530"/>
                      <a:pt x="228307" y="667926"/>
                      <a:pt x="0" y="646331"/>
                    </a:cubicBezTo>
                    <a:cubicBezTo>
                      <a:pt x="8699" y="357588"/>
                      <a:pt x="17670" y="208611"/>
                      <a:pt x="0" y="0"/>
                    </a:cubicBezTo>
                    <a:close/>
                  </a:path>
                  <a:path w="2159592" h="646331" stroke="0" extrusionOk="0">
                    <a:moveTo>
                      <a:pt x="0" y="0"/>
                    </a:moveTo>
                    <a:cubicBezTo>
                      <a:pt x="184329" y="19330"/>
                      <a:pt x="413110" y="-20914"/>
                      <a:pt x="518302" y="0"/>
                    </a:cubicBezTo>
                    <a:cubicBezTo>
                      <a:pt x="623494" y="20914"/>
                      <a:pt x="833434" y="16629"/>
                      <a:pt x="1101392" y="0"/>
                    </a:cubicBezTo>
                    <a:cubicBezTo>
                      <a:pt x="1369350" y="-16629"/>
                      <a:pt x="1540577" y="-25960"/>
                      <a:pt x="1662886" y="0"/>
                    </a:cubicBezTo>
                    <a:cubicBezTo>
                      <a:pt x="1785195" y="25960"/>
                      <a:pt x="2060112" y="2289"/>
                      <a:pt x="2159592" y="0"/>
                    </a:cubicBezTo>
                    <a:cubicBezTo>
                      <a:pt x="2165370" y="248253"/>
                      <a:pt x="2176603" y="431615"/>
                      <a:pt x="2159592" y="646331"/>
                    </a:cubicBezTo>
                    <a:cubicBezTo>
                      <a:pt x="1965496" y="645209"/>
                      <a:pt x="1872393" y="641199"/>
                      <a:pt x="1641290" y="646331"/>
                    </a:cubicBezTo>
                    <a:cubicBezTo>
                      <a:pt x="1410187" y="651463"/>
                      <a:pt x="1230814" y="643425"/>
                      <a:pt x="1079796" y="646331"/>
                    </a:cubicBezTo>
                    <a:cubicBezTo>
                      <a:pt x="928778" y="649237"/>
                      <a:pt x="706994" y="664940"/>
                      <a:pt x="539898" y="646331"/>
                    </a:cubicBezTo>
                    <a:cubicBezTo>
                      <a:pt x="372802" y="627722"/>
                      <a:pt x="248456" y="631190"/>
                      <a:pt x="0" y="646331"/>
                    </a:cubicBezTo>
                    <a:cubicBezTo>
                      <a:pt x="3427" y="418777"/>
                      <a:pt x="14218" y="171321"/>
                      <a:pt x="0" y="0"/>
                    </a:cubicBezTo>
                    <a:close/>
                  </a:path>
                </a:pathLst>
              </a:custGeom>
              <a:solidFill>
                <a:srgbClr val="E2EAFE"/>
              </a:solidFill>
              <a:ln>
                <a:extLst>
                  <a:ext uri="{C807C97D-BFC1-408E-A445-0C87EB9F89A2}">
                    <ask:lineSketchStyleProps xmlns:ask="http://schemas.microsoft.com/office/drawing/2018/sketchyshapes" sd="41720830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14" name="مربع نص 13">
              <a:extLst>
                <a:ext uri="{FF2B5EF4-FFF2-40B4-BE49-F238E27FC236}">
                  <a16:creationId xmlns:a16="http://schemas.microsoft.com/office/drawing/2014/main" id="{9C9EE89B-6056-BAF6-C3C4-3FD62432A3AD}"/>
                </a:ext>
              </a:extLst>
            </p:cNvPr>
            <p:cNvSpPr txBox="1"/>
            <p:nvPr/>
          </p:nvSpPr>
          <p:spPr>
            <a:xfrm>
              <a:off x="5399423" y="3066485"/>
              <a:ext cx="1852788" cy="646331"/>
            </a:xfrm>
            <a:prstGeom prst="rect">
              <a:avLst/>
            </a:prstGeom>
            <a:noFill/>
          </p:spPr>
          <p:txBody>
            <a:bodyPr wrap="square" rtlCol="1">
              <a:spAutoFit/>
            </a:bodyPr>
            <a:lstStyle/>
            <a:p>
              <a:pPr algn="ctr"/>
              <a:r>
                <a:rPr lang="ar-SA" sz="3600" dirty="0">
                  <a:latin typeface="Sakkal Majalla" panose="02000000000000000000" pitchFamily="2" charset="-78"/>
                  <a:cs typeface="Sakkal Majalla" panose="02000000000000000000" pitchFamily="2" charset="-78"/>
                </a:rPr>
                <a:t>تعلم فردي</a:t>
              </a:r>
            </a:p>
          </p:txBody>
        </p:sp>
        <p:pic>
          <p:nvPicPr>
            <p:cNvPr id="12" name="صورة 11">
              <a:extLst>
                <a:ext uri="{FF2B5EF4-FFF2-40B4-BE49-F238E27FC236}">
                  <a16:creationId xmlns:a16="http://schemas.microsoft.com/office/drawing/2014/main" id="{F3A427B1-56F6-7489-F3ED-BB71E0B716B5}"/>
                </a:ext>
              </a:extLst>
            </p:cNvPr>
            <p:cNvPicPr>
              <a:picLocks noChangeAspect="1"/>
            </p:cNvPicPr>
            <p:nvPr/>
          </p:nvPicPr>
          <p:blipFill>
            <a:blip r:embed="rId3">
              <a:clrChange>
                <a:clrFrom>
                  <a:srgbClr val="F7F7F7"/>
                </a:clrFrom>
                <a:clrTo>
                  <a:srgbClr val="F7F7F7">
                    <a:alpha val="0"/>
                  </a:srgbClr>
                </a:clrTo>
              </a:clrChange>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4643325" y="2967713"/>
              <a:ext cx="658316" cy="714422"/>
            </a:xfrm>
            <a:prstGeom prst="rect">
              <a:avLst/>
            </a:prstGeom>
          </p:spPr>
        </p:pic>
      </p:grpSp>
      <p:pic>
        <p:nvPicPr>
          <p:cNvPr id="24" name="صورة 23">
            <a:extLst>
              <a:ext uri="{FF2B5EF4-FFF2-40B4-BE49-F238E27FC236}">
                <a16:creationId xmlns:a16="http://schemas.microsoft.com/office/drawing/2014/main" id="{E17F0802-7D1D-358F-2D7E-7D00B7EF6E08}"/>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25" name="مربع نص 24">
            <a:extLst>
              <a:ext uri="{FF2B5EF4-FFF2-40B4-BE49-F238E27FC236}">
                <a16:creationId xmlns:a16="http://schemas.microsoft.com/office/drawing/2014/main" id="{6003E9D5-2022-CF88-D064-FE668B7E6CFC}"/>
              </a:ext>
            </a:extLst>
          </p:cNvPr>
          <p:cNvSpPr txBox="1"/>
          <p:nvPr/>
        </p:nvSpPr>
        <p:spPr>
          <a:xfrm>
            <a:off x="-93195" y="625356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pic>
        <p:nvPicPr>
          <p:cNvPr id="2" name="صورة 1">
            <a:extLst>
              <a:ext uri="{FF2B5EF4-FFF2-40B4-BE49-F238E27FC236}">
                <a16:creationId xmlns:a16="http://schemas.microsoft.com/office/drawing/2014/main" id="{BF39172D-36B3-D0AC-824A-2C079626C495}"/>
              </a:ext>
            </a:extLst>
          </p:cNvPr>
          <p:cNvPicPr>
            <a:picLocks noChangeAspect="1"/>
          </p:cNvPicPr>
          <p:nvPr/>
        </p:nvPicPr>
        <p:blipFill>
          <a:blip r:embed="rId6">
            <a:clrChange>
              <a:clrFrom>
                <a:srgbClr val="FFFFFF"/>
              </a:clrFrom>
              <a:clrTo>
                <a:srgbClr val="FFFFFF">
                  <a:alpha val="0"/>
                </a:srgbClr>
              </a:clrTo>
            </a:clrChange>
          </a:blip>
          <a:srcRect b="66295"/>
          <a:stretch/>
        </p:blipFill>
        <p:spPr>
          <a:xfrm>
            <a:off x="1763567" y="1067366"/>
            <a:ext cx="7791450" cy="805810"/>
          </a:xfrm>
          <a:prstGeom prst="rect">
            <a:avLst/>
          </a:prstGeom>
        </p:spPr>
      </p:pic>
      <p:pic>
        <p:nvPicPr>
          <p:cNvPr id="4" name="صورة 3">
            <a:extLst>
              <a:ext uri="{FF2B5EF4-FFF2-40B4-BE49-F238E27FC236}">
                <a16:creationId xmlns:a16="http://schemas.microsoft.com/office/drawing/2014/main" id="{64796BD9-B350-C4E6-C30D-CC2C5F09EB2F}"/>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913506" y="1806341"/>
            <a:ext cx="8478250" cy="685155"/>
          </a:xfrm>
          <a:prstGeom prst="rect">
            <a:avLst/>
          </a:prstGeom>
        </p:spPr>
      </p:pic>
      <p:sp>
        <p:nvSpPr>
          <p:cNvPr id="6" name="مربع نص 5">
            <a:extLst>
              <a:ext uri="{FF2B5EF4-FFF2-40B4-BE49-F238E27FC236}">
                <a16:creationId xmlns:a16="http://schemas.microsoft.com/office/drawing/2014/main" id="{F8C59EA7-9568-C9C9-6E6C-42AD3B55AAF7}"/>
              </a:ext>
            </a:extLst>
          </p:cNvPr>
          <p:cNvSpPr txBox="1"/>
          <p:nvPr/>
        </p:nvSpPr>
        <p:spPr>
          <a:xfrm>
            <a:off x="9494304" y="579259"/>
            <a:ext cx="2530421" cy="1569660"/>
          </a:xfrm>
          <a:prstGeom prst="rect">
            <a:avLst/>
          </a:prstGeom>
          <a:noFill/>
        </p:spPr>
        <p:txBody>
          <a:bodyPr wrap="square" rtlCol="1">
            <a:spAutoFit/>
          </a:bodyPr>
          <a:lstStyle/>
          <a:p>
            <a:pPr lvl="0" algn="ctr">
              <a:defRPr/>
            </a:pPr>
            <a:r>
              <a:rPr lang="ar-SA" sz="24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400" dirty="0">
                <a:solidFill>
                  <a:schemeClr val="tx2">
                    <a:lumMod val="75000"/>
                    <a:lumOff val="25000"/>
                  </a:schemeClr>
                </a:solidFill>
                <a:latin typeface="Sakkal Majalla" panose="02000000000000000000" pitchFamily="2" charset="-78"/>
                <a:cs typeface="Sakkal Majalla" panose="02000000000000000000" pitchFamily="2" charset="-78"/>
              </a:rPr>
              <a:t>القيم القصوى ومتوسط معدل التغير</a:t>
            </a:r>
          </a:p>
          <a:p>
            <a:pPr lvl="0" algn="ctr">
              <a:defRPr/>
            </a:pPr>
            <a:r>
              <a:rPr lang="ar-SA" sz="2400" b="1" dirty="0">
                <a:solidFill>
                  <a:schemeClr val="tx2">
                    <a:lumMod val="75000"/>
                    <a:lumOff val="25000"/>
                  </a:schemeClr>
                </a:solidFill>
                <a:latin typeface="Sakkal Majalla" panose="02000000000000000000" pitchFamily="2" charset="-78"/>
                <a:cs typeface="Sakkal Majalla" panose="02000000000000000000" pitchFamily="2" charset="-78"/>
              </a:rPr>
              <a:t>1447/03/29</a:t>
            </a:r>
          </a:p>
        </p:txBody>
      </p:sp>
      <p:sp>
        <p:nvSpPr>
          <p:cNvPr id="8" name="مربع نص 7">
            <a:extLst>
              <a:ext uri="{FF2B5EF4-FFF2-40B4-BE49-F238E27FC236}">
                <a16:creationId xmlns:a16="http://schemas.microsoft.com/office/drawing/2014/main" id="{FE52901B-D925-32D5-58B6-7C4730731CD5}"/>
              </a:ext>
            </a:extLst>
          </p:cNvPr>
          <p:cNvSpPr txBox="1"/>
          <p:nvPr/>
        </p:nvSpPr>
        <p:spPr>
          <a:xfrm>
            <a:off x="9401730" y="4591824"/>
            <a:ext cx="2530421" cy="707886"/>
          </a:xfrm>
          <a:prstGeom prst="rect">
            <a:avLst/>
          </a:prstGeom>
          <a:noFill/>
        </p:spPr>
        <p:txBody>
          <a:bodyPr wrap="square" rtlCol="1">
            <a:spAutoFit/>
          </a:bodyPr>
          <a:lstStyle/>
          <a:p>
            <a:r>
              <a:rPr lang="ar-SA" sz="20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285750" indent="-285750">
              <a:buFont typeface="Wingdings" panose="05000000000000000000" pitchFamily="2" charset="2"/>
              <a:buChar char="Ø"/>
            </a:pPr>
            <a:r>
              <a:rPr lang="ar-SA" sz="2000" dirty="0">
                <a:solidFill>
                  <a:srgbClr val="7030A0"/>
                </a:solidFill>
                <a:latin typeface="Sakkal Majalla" panose="02000000000000000000" pitchFamily="2" charset="-78"/>
                <a:cs typeface="Sakkal Majalla" panose="02000000000000000000" pitchFamily="2" charset="-78"/>
              </a:rPr>
              <a:t>إيجاد متوسط معدل التغير.</a:t>
            </a:r>
          </a:p>
        </p:txBody>
      </p:sp>
      <p:pic>
        <p:nvPicPr>
          <p:cNvPr id="10" name="صورة 9">
            <a:extLst>
              <a:ext uri="{FF2B5EF4-FFF2-40B4-BE49-F238E27FC236}">
                <a16:creationId xmlns:a16="http://schemas.microsoft.com/office/drawing/2014/main" id="{A4CD8832-30AC-D49C-3E7E-6AD185B11BEB}"/>
              </a:ext>
            </a:extLst>
          </p:cNvPr>
          <p:cNvPicPr>
            <a:picLocks noChangeAspect="1"/>
          </p:cNvPicPr>
          <p:nvPr/>
        </p:nvPicPr>
        <p:blipFill>
          <a:blip r:embed="rId8">
            <a:clrChange>
              <a:clrFrom>
                <a:srgbClr val="FFFDEB"/>
              </a:clrFrom>
              <a:clrTo>
                <a:srgbClr val="FFFDEB">
                  <a:alpha val="0"/>
                </a:srgbClr>
              </a:clrTo>
            </a:clrChange>
          </a:blip>
          <a:srcRect t="29515"/>
          <a:stretch>
            <a:fillRect/>
          </a:stretch>
        </p:blipFill>
        <p:spPr>
          <a:xfrm>
            <a:off x="9606826" y="2035769"/>
            <a:ext cx="2120227" cy="2621466"/>
          </a:xfrm>
          <a:prstGeom prst="rect">
            <a:avLst/>
          </a:prstGeom>
        </p:spPr>
      </p:pic>
    </p:spTree>
    <p:extLst>
      <p:ext uri="{BB962C8B-B14F-4D97-AF65-F5344CB8AC3E}">
        <p14:creationId xmlns:p14="http://schemas.microsoft.com/office/powerpoint/2010/main" val="1839478952"/>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1084</TotalTime>
  <Words>996</Words>
  <Application>Microsoft Office PowerPoint</Application>
  <PresentationFormat>شاشة عريضة</PresentationFormat>
  <Paragraphs>357</Paragraphs>
  <Slides>21</Slides>
  <Notes>21</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21</vt:i4>
      </vt:variant>
    </vt:vector>
  </HeadingPairs>
  <TitlesOfParts>
    <vt:vector size="30" baseType="lpstr">
      <vt:lpstr>AGA Aladdin Regular</vt:lpstr>
      <vt:lpstr>Aptos</vt:lpstr>
      <vt:lpstr>Aptos Display</vt:lpstr>
      <vt:lpstr>Arial</vt:lpstr>
      <vt:lpstr>Arial Black</vt:lpstr>
      <vt:lpstr>Calibri</vt:lpstr>
      <vt:lpstr>Sakkal Majalla</vt:lpstr>
      <vt:lpstr>Wingdings</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User67R</dc:creator>
  <cp:lastModifiedBy>User67R</cp:lastModifiedBy>
  <cp:revision>56</cp:revision>
  <dcterms:created xsi:type="dcterms:W3CDTF">2024-08-19T04:20:33Z</dcterms:created>
  <dcterms:modified xsi:type="dcterms:W3CDTF">2025-09-20T15:01:04Z</dcterms:modified>
</cp:coreProperties>
</file>