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8" r:id="rId6"/>
    <p:sldId id="293" r:id="rId7"/>
    <p:sldId id="276" r:id="rId8"/>
    <p:sldId id="291" r:id="rId9"/>
    <p:sldId id="261" r:id="rId10"/>
    <p:sldId id="262" r:id="rId11"/>
    <p:sldId id="263" r:id="rId12"/>
    <p:sldId id="283" r:id="rId13"/>
    <p:sldId id="29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82" r:id="rId22"/>
    <p:sldId id="266" r:id="rId23"/>
    <p:sldId id="265" r:id="rId24"/>
    <p:sldId id="267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687660"/>
    <a:srgbClr val="820000"/>
    <a:srgbClr val="8A7254"/>
    <a:srgbClr val="A4AF9D"/>
    <a:srgbClr val="616C79"/>
    <a:srgbClr val="FAF9EF"/>
    <a:srgbClr val="DACFC2"/>
    <a:srgbClr val="EEE7EA"/>
    <a:srgbClr val="9CA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9567-4505-3C3D-ECE0-FAB9FC65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FFA63D-E69A-5C5A-CEF5-68B67D365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F719C5D-D43B-CB29-5654-1F5F6E081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72F040-6D8C-ABF8-D746-7EEBDFFF8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44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91754-4CA6-B7F7-3E23-9174B76E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6FBB886-FF46-6238-14E8-02DAD1DD4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05381D4-770B-B995-92DC-9F05A843D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B6680E-866F-FE29-9185-87A0BB6A4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202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4268C-A1E7-6049-3E3A-9146DAE83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DBA2D48-555B-F01A-55EE-593834893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4CCF9A5-960D-7E85-B437-DC0A6E150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5614DFA-0E77-D2A1-4635-82B93D76F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828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4C979-3355-48CD-EBCC-BDB661D88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E674B14-86E1-A76E-1547-B93775F98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4FED399-973E-7600-8ED7-EA8704E7F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4CD2C37-8E5B-2807-594C-8C50F3EF1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4908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06DE6-D75B-9C4A-F522-0D623AA3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8DD1899-184D-F5C8-4506-C01933A70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03A1962-032D-1AB7-B848-2BEA5A2DD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95484D-67E9-85C1-2B87-E558963ED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1049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E7D2D-16EB-DE20-43B3-C8CD1D89C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BA5826C-9BD9-0159-52F3-727943883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9E8F45D-44AB-1E1E-53E5-816BED59B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C8F4ED-81BC-B58B-4066-39B17E4BD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145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25CD3-85CA-4965-0EF6-94BBBC69E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472947E-8CDE-E67A-9CF5-61DB09211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A1F848D-8ADF-CC0D-92C2-BD8BF7D2C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75A979C-A688-8C3A-3A65-C1A371263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2110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67C30-D342-B83F-1760-8D755E8B9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09DD64-E51B-5EB7-DC74-175A1C560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B4FCE39-2294-8B2E-4162-9CEEF8D58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A88EEC7-FDAD-2006-EEB8-63EE95DBE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1259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C60DA-BA0F-4D18-089D-A23763343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D2797BC-54E1-3C2F-0045-8CB962BAD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C5AEE86-9ECF-7877-5E00-072C769E1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1DEE258-702F-0296-4133-9C8D2F6E3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9719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C76EC-F5BA-2131-AC0C-2A41A687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A425D4C-4CFD-2977-1D49-E09D952CD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C53CDB8-50B3-89DE-77DC-B647C8A97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827F30-AEB7-1FC2-0854-E08489016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130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FE6DE-8AD8-D8C1-A8AA-51FBF7C0C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1A5289F-CD7B-737F-E7A5-D772FE219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272F37C-BF16-210B-DBE5-FE7E59BE1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0C912E8-AF85-CA12-015E-4111C95C7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1978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9354C-FE88-6364-D483-CAFC64704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BAC0B63-256B-C6C2-741F-8DECB5712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6FAA1F3-43F1-61CD-F044-697D873C3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50CF696-C923-B785-8D41-B50B9D11D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5978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44214-C11A-A08A-71C4-1A2FA056C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81A81BE-6E7B-585F-4084-C1B7DB4C2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77EBAFA-E1FA-19C6-0FD7-C5BACB61A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FAF736E-3268-63DC-9401-82853B0CA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4449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BA66A-CAAB-A805-ABF3-1916C6530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382B4CF-FA02-068F-0982-A0A42992B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3A3F009-74A9-02EF-C2EC-AE4F6A8B3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E2E8E2-48A7-A084-4A7C-346CED0F1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283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9A93F-4246-2135-2FB1-283DD5D4F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5850EC2-83FE-349C-EC1B-2A560E19B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AEBF8A5-FC03-3A31-2FF3-A996D3681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6201B2-F545-A185-3173-645B47B5A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99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DBEE6-4C7E-982D-2CA4-50F8D167C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B54CBFA-D9EC-27F7-819F-EF9FA9E1B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DDEE2F1-826E-797D-9935-982054D82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CC04C6-7F4D-B453-E8B7-C03FA808F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927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B5964-6D3E-AA94-7929-3EAE20432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3B63F61-D193-9A82-B141-2AB6091B3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8A6B3D5-1103-333C-DB37-56680139A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B23456E-95DF-ABA0-826D-D20E55A23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64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jp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.jp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.jp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.jp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84735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1447/3/19ه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rgbClr val="6D7A8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الاتصال والنهايات</a:t>
                      </a:r>
                      <a:endParaRPr lang="ar-SA" sz="4000" b="1" dirty="0">
                        <a:solidFill>
                          <a:srgbClr val="6D7A8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rgbClr val="8A7254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698C785-421B-2CF6-1F33-BE19726E30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7495" y="2009331"/>
            <a:ext cx="2781300" cy="15240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ADE46F7-D3E4-4825-87F6-D9FE6D56B3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520" y="3376520"/>
            <a:ext cx="5248275" cy="32004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86370E3-CED4-6506-D4E1-F076326647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7360" y="2641842"/>
            <a:ext cx="5458587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C5614-F730-8E57-E348-9D354799F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2172709-B135-325E-40D3-545621C7CA9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E3F495-2A68-2005-8C42-90F70D4AF9A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54E8CD4-4968-2956-C965-60846722AE6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30B7984-2CAD-2534-20C5-82123F07FB1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23A71C0-B175-7A96-7114-59F0AE01371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E3FD2BA-4A36-7AB8-776D-A4B5203D12F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54462F7-4D2C-A230-EC48-05773B521FD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9AE4C2-25C5-E9B2-FC28-E1BF3BD804F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02E06B1-55DB-5664-FC49-D16ABA2270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A1BCE7-63F7-7C96-68EE-3C825680C3F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75567A5-7B9F-2162-A9E0-A58AF20532B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A515FAA-5100-B132-E107-0C7C9EB9478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C66C724-BE15-8688-470A-4D49EE17F08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11B74CE-9C0B-A53B-BCB5-4D70C4A5FF4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5EC7617-90A7-94FF-37B9-A228C5C315D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43AF43F-A838-3053-A775-DF629311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A34F737-6A3C-A9AD-07FE-649FED8CB75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C660444-2282-917B-E4DC-B7FDE68646A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6E1FEB8-3333-72C3-4363-27B89A127D8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72AC39F-3CA1-474B-12A9-E811495708C4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A22FB21-6954-5F04-2607-E7EBA4F5A40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DBD7AD3-66B1-FFD2-EECD-D2DAD9557C0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76F600F0-9D01-E44E-0995-98606081FB7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264BF2C-FC62-0939-4BB1-D6974DC7EF9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DACFC2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26E7C740-62B2-9E66-027E-7FD0DC2DA9F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6602B01-622E-4F25-81D5-04CE86A73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56BA999-09B1-681F-E187-FB53196C26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70A6338-9877-A2D5-1336-599E5DE662C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8556D9E1-C71E-F555-8153-E638F6AF2A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144"/>
          <a:stretch/>
        </p:blipFill>
        <p:spPr>
          <a:xfrm>
            <a:off x="919630" y="1315858"/>
            <a:ext cx="8421521" cy="1207571"/>
          </a:xfrm>
          <a:custGeom>
            <a:avLst/>
            <a:gdLst>
              <a:gd name="connsiteX0" fmla="*/ 0 w 8421521"/>
              <a:gd name="connsiteY0" fmla="*/ 0 h 1207571"/>
              <a:gd name="connsiteX1" fmla="*/ 8421521 w 8421521"/>
              <a:gd name="connsiteY1" fmla="*/ 0 h 1207571"/>
              <a:gd name="connsiteX2" fmla="*/ 8421521 w 8421521"/>
              <a:gd name="connsiteY2" fmla="*/ 1207571 h 1207571"/>
              <a:gd name="connsiteX3" fmla="*/ 4398003 w 8421521"/>
              <a:gd name="connsiteY3" fmla="*/ 1207571 h 1207571"/>
              <a:gd name="connsiteX4" fmla="*/ 4398003 w 8421521"/>
              <a:gd name="connsiteY4" fmla="*/ 667409 h 1207571"/>
              <a:gd name="connsiteX5" fmla="*/ 54562 w 8421521"/>
              <a:gd name="connsiteY5" fmla="*/ 667409 h 1207571"/>
              <a:gd name="connsiteX6" fmla="*/ 54562 w 8421521"/>
              <a:gd name="connsiteY6" fmla="*/ 1207571 h 1207571"/>
              <a:gd name="connsiteX7" fmla="*/ 0 w 8421521"/>
              <a:gd name="connsiteY7" fmla="*/ 1207571 h 120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1521" h="1207571">
                <a:moveTo>
                  <a:pt x="0" y="0"/>
                </a:moveTo>
                <a:lnTo>
                  <a:pt x="8421521" y="0"/>
                </a:lnTo>
                <a:lnTo>
                  <a:pt x="8421521" y="1207571"/>
                </a:lnTo>
                <a:lnTo>
                  <a:pt x="4398003" y="1207571"/>
                </a:lnTo>
                <a:lnTo>
                  <a:pt x="4398003" y="667409"/>
                </a:lnTo>
                <a:lnTo>
                  <a:pt x="54562" y="667409"/>
                </a:lnTo>
                <a:lnTo>
                  <a:pt x="54562" y="1207571"/>
                </a:lnTo>
                <a:lnTo>
                  <a:pt x="0" y="1207571"/>
                </a:lnTo>
                <a:close/>
              </a:path>
            </a:pathLst>
          </a:cu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8A96C1D-17C8-0DC0-FAAC-3DD9616B10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112" b="55959"/>
          <a:stretch/>
        </p:blipFill>
        <p:spPr>
          <a:xfrm>
            <a:off x="1164898" y="2514434"/>
            <a:ext cx="8421521" cy="1009577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6D208A4-7706-539F-3083-81EF16759287}"/>
              </a:ext>
            </a:extLst>
          </p:cNvPr>
          <p:cNvSpPr txBox="1"/>
          <p:nvPr/>
        </p:nvSpPr>
        <p:spPr>
          <a:xfrm>
            <a:off x="9564396" y="431415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F9D78797-7300-78BE-4934-52372EDB02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F0A5A32-1FA1-A195-BA33-0F9F56C387A5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412754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0D6A-8975-5650-7586-285987AA3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A9E38D9-03DE-B4C7-023F-732289EB4A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22303FE-71FF-30FE-001D-6645F99AA87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068ABFA-5C4A-527C-A9C5-8A51DDF1F66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08FE246-E283-0132-8EEA-8EC949D75DE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88DC701-F683-FB21-587F-44C5C7AA843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0502B7B-B0E0-446E-B68A-374E88A7AE5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4DD3011-12EA-6CA3-5F14-0CD31F25E7A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4DB8B49-D2D0-8733-52AF-F80970AB100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069099-3E92-5F77-D6AB-0D2126C2159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F1775C7-045D-AB3A-F039-393158E9A43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C8E525-7051-7A42-E82E-9CE4F373A3B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6925D47-B874-3690-9855-4C8AAE35EC7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C9F8382-6E4E-BD07-6CC5-3FEDEA61DC9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514CAD5-B3C4-D7CE-7BF7-A6AE8F6DE3E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F647161-F243-C899-B3B1-57901CA728E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9244FA2-08E0-C93B-A79E-811C0133A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E226A4C-A8DA-9ACA-8030-8BC055C629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B80D267-239B-8F32-B561-86B3198C344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F15F1C49-2FBD-121D-87E3-65711F517F7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4AF9D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82718F2-0DDC-86D0-B366-9B99853DD71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58FB61D-DDD7-6298-587D-E81427280B8C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83F9579D-0827-14BA-9BFA-1BA95D2E9048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A70DB7D9-D15E-735B-22D2-73B2B5F0745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100F8DB8-2F00-6E9F-E892-CC5075AA19B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A4AF9D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4ABB0E6-0ED2-BDC1-CE38-8597F5B5C57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CEEECBA-EE95-7F13-1237-185BC95A915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032E33E-5B0C-C6A8-39F1-55EA8ED6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4405E56-2B99-84F6-81FA-1A6B7E91808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F543ECF0-9D03-BB5D-5953-858C244DF5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144"/>
          <a:stretch/>
        </p:blipFill>
        <p:spPr>
          <a:xfrm>
            <a:off x="947703" y="1231987"/>
            <a:ext cx="8421521" cy="1207571"/>
          </a:xfrm>
          <a:custGeom>
            <a:avLst/>
            <a:gdLst>
              <a:gd name="connsiteX0" fmla="*/ 0 w 8421521"/>
              <a:gd name="connsiteY0" fmla="*/ 0 h 1207571"/>
              <a:gd name="connsiteX1" fmla="*/ 8421521 w 8421521"/>
              <a:gd name="connsiteY1" fmla="*/ 0 h 1207571"/>
              <a:gd name="connsiteX2" fmla="*/ 8421521 w 8421521"/>
              <a:gd name="connsiteY2" fmla="*/ 1207571 h 1207571"/>
              <a:gd name="connsiteX3" fmla="*/ 4398003 w 8421521"/>
              <a:gd name="connsiteY3" fmla="*/ 1207571 h 1207571"/>
              <a:gd name="connsiteX4" fmla="*/ 4398003 w 8421521"/>
              <a:gd name="connsiteY4" fmla="*/ 667409 h 1207571"/>
              <a:gd name="connsiteX5" fmla="*/ 54562 w 8421521"/>
              <a:gd name="connsiteY5" fmla="*/ 667409 h 1207571"/>
              <a:gd name="connsiteX6" fmla="*/ 54562 w 8421521"/>
              <a:gd name="connsiteY6" fmla="*/ 1207571 h 1207571"/>
              <a:gd name="connsiteX7" fmla="*/ 0 w 8421521"/>
              <a:gd name="connsiteY7" fmla="*/ 1207571 h 120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1521" h="1207571">
                <a:moveTo>
                  <a:pt x="0" y="0"/>
                </a:moveTo>
                <a:lnTo>
                  <a:pt x="8421521" y="0"/>
                </a:lnTo>
                <a:lnTo>
                  <a:pt x="8421521" y="1207571"/>
                </a:lnTo>
                <a:lnTo>
                  <a:pt x="4398003" y="1207571"/>
                </a:lnTo>
                <a:lnTo>
                  <a:pt x="4398003" y="667409"/>
                </a:lnTo>
                <a:lnTo>
                  <a:pt x="54562" y="667409"/>
                </a:lnTo>
                <a:lnTo>
                  <a:pt x="54562" y="1207571"/>
                </a:lnTo>
                <a:lnTo>
                  <a:pt x="0" y="1207571"/>
                </a:lnTo>
                <a:close/>
              </a:path>
            </a:pathLst>
          </a:cu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AC20F37-9D26-0C7B-B202-1D69A0028E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502" b="23811"/>
          <a:stretch/>
        </p:blipFill>
        <p:spPr>
          <a:xfrm>
            <a:off x="1106260" y="2422353"/>
            <a:ext cx="8421521" cy="1060811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5525E98-B518-0397-84B5-FFD95FA0D533}"/>
              </a:ext>
            </a:extLst>
          </p:cNvPr>
          <p:cNvSpPr txBox="1"/>
          <p:nvPr/>
        </p:nvSpPr>
        <p:spPr>
          <a:xfrm>
            <a:off x="9564396" y="431415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1C390819-3773-E2FB-B758-862A8A5FD6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282ED13-3B4A-580E-4709-59EFDCA88AAE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298120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A4531-6D89-062A-2533-570944B7F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4C96C4E-EB88-304C-1B71-333AB16DB45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A031E49-BFB9-D81F-9F33-3D407028CC3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320DFE9-1A7F-5176-ABFF-39871D963C6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B861A7E-4172-02AD-3B87-D674ACB4864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6C9D40A-735F-4369-8AD4-2F5D922FC57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DD95A3E-117B-A3F3-9B91-347FF87814B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AB8D01B-5DDB-2E6D-2BEB-176DBE30B7A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7ECB389-4B78-0088-96D4-A217E2DB0BD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ED1DE19-4902-45D7-9AC1-9ECBFE59570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AC95593-8517-87F5-D6A2-856F4C831B2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449FB84-33D6-384F-1F3C-CC6508DA9ED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1A6C94-BFEE-9669-3705-8CA2B37359D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0AE0F09-5AB0-D110-6C14-281D63FAAD7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DC11B1C-8913-AE6D-72A7-3D1373A615F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296BE44-FBC8-80A9-1EBA-1A3948D9619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6B791E3-67DC-3996-0D24-6480F4DDEA6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352AFECE-EF89-3A67-0ED0-BF60B662A9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556D-6CA1-A6C5-A52C-3DED8722387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62E7E49-2699-D268-22E1-96A4F4DAEA6D}"/>
              </a:ext>
            </a:extLst>
          </p:cNvPr>
          <p:cNvSpPr txBox="1"/>
          <p:nvPr/>
        </p:nvSpPr>
        <p:spPr>
          <a:xfrm>
            <a:off x="9564396" y="431415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67D9686-3997-529E-D276-66ACD985DA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21E1B72-E93F-176F-E37B-F081609EFB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599" y="926926"/>
            <a:ext cx="7843959" cy="532664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BD97EBA-C322-4E30-6174-A9FA96C44A60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69107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F0942-2A2D-577D-7465-4623BDC4F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5167434-368C-C2E7-A2AE-5ADE2451C8C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83F35CD-32CE-16C9-8D62-F0F3450C809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921E7FD-5E33-42CB-BAC8-863BFE86EAF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09EACA4-D3BF-FABE-AD1D-519F96D1E28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3CD29BE-F320-CC72-0781-353A7D550FF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F0F84FA-AA5F-065F-0113-2002BBC3741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34BCDE5-9FEB-E683-89A2-F015E09FFD4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54B19A6-A7E2-5400-6FA2-86B727A5D13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3AD98B7-8A6E-9DD4-F069-4B48089BE2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302AF38-FF28-0569-A1E3-C35D63ED82F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F733EAD-1C4A-74CC-ABD7-CD0F3ED73AE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CDEF64C-DB41-CAEB-7B59-21C4FD52EB4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4DFBE81-C39A-5A09-F98F-D989111F4CE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029B748-9FC0-6040-D80A-5C59455F481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DC02282-C379-B182-5948-AB1AEDC686D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13F5E5B-768E-F3CB-137F-43DE675C65E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08E59138-513C-C214-6CE3-4B0E698142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1F95B47-321F-FBB8-CEEE-C040E3252D2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4A8042B-C351-140F-D2A9-94A4763169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661" y="891407"/>
            <a:ext cx="7883275" cy="535334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91F1D-1D73-AFBA-47EB-C6B0432DF510}"/>
              </a:ext>
            </a:extLst>
          </p:cNvPr>
          <p:cNvSpPr txBox="1"/>
          <p:nvPr/>
        </p:nvSpPr>
        <p:spPr>
          <a:xfrm>
            <a:off x="9564396" y="431415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B888F7D-CABA-C094-AA4F-4D7B6DEC67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753FAF7-E666-04EA-BB2A-02ADCD9F98C8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247282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9D02F-CD8B-69CF-3449-74D071320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162E05A-8954-9B52-9BB8-07334A990B6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2A42322-FC48-F199-B92A-E9F62767020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E5F6E2D-76B4-CD3A-2FF5-A44AC881199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08759FE-4EE5-EDD1-08CC-D1FC2D1D907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518BC07-8304-CE66-0D83-2CAB9B80917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F144649-76FA-F5BB-CEAF-F7BC30F53C7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94BDB00-FE30-CB30-BBF6-43A623261A3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5CAA0CE-91A0-B0BF-79CC-0051BE8BF5B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7E748E0-00E8-F44E-F7AA-F63498B02BD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6508F50-D39F-2C71-82E6-74A164BF396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CE6174A-9A23-11A7-1320-D0E0EA00857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195D2B3-3FF3-7814-D47F-C9825EBEC72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7AA8F60-36C6-4333-2C64-A755668B209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6E3377E-DFDB-5602-B064-FDED8EA883D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7C4E5DF-F483-9E1F-C60D-8E68139B85D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18857D5-F9F8-CB29-D17B-913F7920EB3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B042B59-A1F8-D08F-7CA1-FFFBBF32C739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2B3C2151-8459-0C4B-F8F7-67491AE6BC3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DACFC2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31AFC13-B8FB-EC77-5B99-59775D590AB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E8718A9-2662-8285-2EAF-051C4A25E083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F48EE180-796A-02CD-ABD3-D6F3B3CB76E7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2FD3F69-C1ED-DC31-5FEA-5956A0C40BDF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DACFC2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3EEEC93-CF42-6F37-B4A1-93678BB0744C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A4AF9D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DE36372-C0B3-EB67-09C6-4FAA33B0FF95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38478D8-8CBE-45B3-CC2B-06BB90E69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4BFA503-1A04-4534-EA74-276261DE6A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FABC3D5-B5B1-17DE-0DF8-41F05B8D8BA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3DC69E-47A6-7E49-7499-C29277053905}"/>
              </a:ext>
            </a:extLst>
          </p:cNvPr>
          <p:cNvGrpSpPr/>
          <p:nvPr/>
        </p:nvGrpSpPr>
        <p:grpSpPr>
          <a:xfrm>
            <a:off x="690714" y="1408529"/>
            <a:ext cx="8429917" cy="4845039"/>
            <a:chOff x="646304" y="578105"/>
            <a:chExt cx="8429917" cy="4845039"/>
          </a:xfrm>
        </p:grpSpPr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F7B4317A-D646-2F51-E8CF-1D9F061C62C1}"/>
                </a:ext>
              </a:extLst>
            </p:cNvPr>
            <p:cNvSpPr txBox="1"/>
            <p:nvPr/>
          </p:nvSpPr>
          <p:spPr>
            <a:xfrm>
              <a:off x="1933194" y="578105"/>
              <a:ext cx="622324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>
                  <a:solidFill>
                    <a:srgbClr val="82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تحديد أنواع عدم الاتصال (جبريًا)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مربع نص 3">
                  <a:extLst>
                    <a:ext uri="{FF2B5EF4-FFF2-40B4-BE49-F238E27FC236}">
                      <a16:creationId xmlns:a16="http://schemas.microsoft.com/office/drawing/2014/main" id="{4D9F5EB0-2A7E-A90E-D175-5FED406484E6}"/>
                    </a:ext>
                  </a:extLst>
                </p:cNvPr>
                <p:cNvSpPr txBox="1"/>
                <p:nvPr/>
              </p:nvSpPr>
              <p:spPr>
                <a:xfrm>
                  <a:off x="5989320" y="2310832"/>
                  <a:ext cx="3086901" cy="267765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800" b="1" dirty="0">
                      <a:solidFill>
                        <a:srgbClr val="68766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الدالة المتعددة التعريف </a:t>
                  </a:r>
                </a:p>
                <a:p>
                  <a:pPr algn="ctr"/>
                  <a:r>
                    <a:rPr lang="ar-SA" sz="2800" b="1" dirty="0">
                      <a:solidFill>
                        <a:srgbClr val="6D7A8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عدم اتصال قفزي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ar-SA" sz="28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ar-SA" sz="2800" b="1" dirty="0">
                      <a:solidFill>
                        <a:srgbClr val="6D7A8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عدم اتصال قابل للإزالة</a:t>
                  </a:r>
                </a:p>
                <a:p>
                  <a:pPr algn="ctr"/>
                  <a:r>
                    <a:rPr lang="en-US" sz="2800" b="1" dirty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1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ar-SA" sz="2800" b="1" dirty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أو</a:t>
                  </a:r>
                </a:p>
                <a:p>
                  <a:pPr algn="ctr"/>
                  <a:r>
                    <a:rPr lang="en-US" sz="2800" b="1" dirty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1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a14:m>
                  <a:endParaRPr lang="ar-SA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" name="مربع نص 3">
                  <a:extLst>
                    <a:ext uri="{FF2B5EF4-FFF2-40B4-BE49-F238E27FC236}">
                      <a16:creationId xmlns:a16="http://schemas.microsoft.com/office/drawing/2014/main" id="{4D9F5EB0-2A7E-A90E-D175-5FED406484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9320" y="2310832"/>
                  <a:ext cx="3086901" cy="2677656"/>
                </a:xfrm>
                <a:prstGeom prst="rect">
                  <a:avLst/>
                </a:prstGeom>
                <a:blipFill>
                  <a:blip r:embed="rId6"/>
                  <a:stretch>
                    <a:fillRect l="-9091" t="-2045" r="-6719" b="-5227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مربع نص 5">
                  <a:extLst>
                    <a:ext uri="{FF2B5EF4-FFF2-40B4-BE49-F238E27FC236}">
                      <a16:creationId xmlns:a16="http://schemas.microsoft.com/office/drawing/2014/main" id="{7867F877-1769-C233-38A9-28AEA9B14579}"/>
                    </a:ext>
                  </a:extLst>
                </p:cNvPr>
                <p:cNvSpPr txBox="1"/>
                <p:nvPr/>
              </p:nvSpPr>
              <p:spPr>
                <a:xfrm>
                  <a:off x="646304" y="2325245"/>
                  <a:ext cx="3403850" cy="30978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ar-SA" sz="2800" b="1" dirty="0">
                      <a:solidFill>
                        <a:srgbClr val="68766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الدالة الكسرية:</a:t>
                  </a:r>
                </a:p>
                <a:p>
                  <a:pPr algn="ctr"/>
                  <a:r>
                    <a:rPr lang="ar-SA" sz="2800" b="1" dirty="0">
                      <a:solidFill>
                        <a:srgbClr val="6D7A8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عدم اتصال لا نهائي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ar-SA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عدد</m:t>
                            </m:r>
                          </m:num>
                          <m:den>
                            <m:r>
                              <a:rPr lang="ar-SA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𝟎</m:t>
                            </m:r>
                          </m:den>
                        </m:f>
                        <m:r>
                          <a:rPr lang="ar-SA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ar-SA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∞</m:t>
                        </m:r>
                      </m:oMath>
                    </m:oMathPara>
                  </a14:m>
                  <a:endParaRPr lang="ar-SA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ar-SA" sz="2800" b="1" dirty="0">
                      <a:solidFill>
                        <a:srgbClr val="6D7A8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عدم اتصال قابل للإزالة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ar-SA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ar-SA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ar-SA" sz="28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مربع نص 5">
                  <a:extLst>
                    <a:ext uri="{FF2B5EF4-FFF2-40B4-BE49-F238E27FC236}">
                      <a16:creationId xmlns:a16="http://schemas.microsoft.com/office/drawing/2014/main" id="{7867F877-1769-C233-38A9-28AEA9B145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304" y="2325245"/>
                  <a:ext cx="3403850" cy="3097899"/>
                </a:xfrm>
                <a:prstGeom prst="rect">
                  <a:avLst/>
                </a:prstGeom>
                <a:blipFill>
                  <a:blip r:embed="rId7"/>
                  <a:stretch>
                    <a:fillRect t="-1969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9B8C8C93-5B16-F06C-1A91-45474C62B836}"/>
                </a:ext>
              </a:extLst>
            </p:cNvPr>
            <p:cNvGrpSpPr/>
            <p:nvPr/>
          </p:nvGrpSpPr>
          <p:grpSpPr>
            <a:xfrm>
              <a:off x="1670047" y="1325314"/>
              <a:ext cx="6619830" cy="994216"/>
              <a:chOff x="1670047" y="1325314"/>
              <a:chExt cx="6619830" cy="994216"/>
            </a:xfrm>
          </p:grpSpPr>
          <p:grpSp>
            <p:nvGrpSpPr>
              <p:cNvPr id="62" name="مجموعة 61">
                <a:extLst>
                  <a:ext uri="{FF2B5EF4-FFF2-40B4-BE49-F238E27FC236}">
                    <a16:creationId xmlns:a16="http://schemas.microsoft.com/office/drawing/2014/main" id="{1B31FE7E-823C-B93F-78A6-77F0C9F6927F}"/>
                  </a:ext>
                </a:extLst>
              </p:cNvPr>
              <p:cNvGrpSpPr/>
              <p:nvPr/>
            </p:nvGrpSpPr>
            <p:grpSpPr>
              <a:xfrm>
                <a:off x="1670047" y="1657398"/>
                <a:ext cx="6619830" cy="662132"/>
                <a:chOff x="1644777" y="1041479"/>
                <a:chExt cx="6619830" cy="662132"/>
              </a:xfrm>
            </p:grpSpPr>
            <p:cxnSp>
              <p:nvCxnSpPr>
                <p:cNvPr id="11" name="موصل: منحني 10">
                  <a:extLst>
                    <a:ext uri="{FF2B5EF4-FFF2-40B4-BE49-F238E27FC236}">
                      <a16:creationId xmlns:a16="http://schemas.microsoft.com/office/drawing/2014/main" id="{7D7256AD-6622-3926-A1A0-5489218FA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0758" y="1041480"/>
                  <a:ext cx="3403849" cy="662131"/>
                </a:xfrm>
                <a:prstGeom prst="curvedConnector3">
                  <a:avLst>
                    <a:gd name="adj1" fmla="val 99769"/>
                  </a:avLst>
                </a:prstGeom>
                <a:ln w="57150">
                  <a:solidFill>
                    <a:srgbClr val="68766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موصل: منحني 12">
                  <a:extLst>
                    <a:ext uri="{FF2B5EF4-FFF2-40B4-BE49-F238E27FC236}">
                      <a16:creationId xmlns:a16="http://schemas.microsoft.com/office/drawing/2014/main" id="{2A0C7CB8-7EF2-D8BB-A670-13C8EB1621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44777" y="1041479"/>
                  <a:ext cx="3403849" cy="662131"/>
                </a:xfrm>
                <a:prstGeom prst="curvedConnector3">
                  <a:avLst>
                    <a:gd name="adj1" fmla="val 99769"/>
                  </a:avLst>
                </a:prstGeom>
                <a:ln w="57150">
                  <a:solidFill>
                    <a:srgbClr val="68766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رابط مستقيم 9">
                <a:extLst>
                  <a:ext uri="{FF2B5EF4-FFF2-40B4-BE49-F238E27FC236}">
                    <a16:creationId xmlns:a16="http://schemas.microsoft.com/office/drawing/2014/main" id="{113581EB-883C-B312-72FA-D96F7EAC24EE}"/>
                  </a:ext>
                </a:extLst>
              </p:cNvPr>
              <p:cNvCxnSpPr/>
              <p:nvPr/>
            </p:nvCxnSpPr>
            <p:spPr>
              <a:xfrm flipV="1">
                <a:off x="5044817" y="1325314"/>
                <a:ext cx="0" cy="312829"/>
              </a:xfrm>
              <a:prstGeom prst="line">
                <a:avLst/>
              </a:prstGeom>
              <a:ln w="57150">
                <a:solidFill>
                  <a:srgbClr val="68766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C3B4FB2-613A-632A-AFBF-2EE48E35CAA6}"/>
              </a:ext>
            </a:extLst>
          </p:cNvPr>
          <p:cNvSpPr txBox="1"/>
          <p:nvPr/>
        </p:nvSpPr>
        <p:spPr>
          <a:xfrm>
            <a:off x="9564396" y="431415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6F3ACAEB-AAA4-EED8-8A61-D3B763A996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6FD582A-07A3-5B46-9318-7BE6C9F326F3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11509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D3F7E-F525-9DE2-2209-94CAEFFE1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78393B7-E59E-994B-8284-FFE8D3CB6C2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2BC71C-C07F-A682-7156-625931432CC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3ED8151-CC0D-A42E-4852-0F47258B45A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C6CCE1-8CD4-2C04-478C-99488E89E14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5EF6B50-709F-5C99-DD6D-BCD33700DCD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965CD79-C2E5-252D-6114-828A651243B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6AA876A-F1CD-3E3B-922F-7964A9FE0C8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E90EE1B-6409-AC38-51D4-7DBC10AB693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4A49D2A-2056-4662-48FB-6DC64B16F3B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5954C39-B028-216C-DEF9-72DF0D478CF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54072A4-682E-6A93-ADC7-4E65B511E25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D4C0C44-C087-1C5A-264A-1DA125379EA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0AD4CEE-2F02-6E80-A03E-A84AD53D8A0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AA5C20D-FEC2-2F01-B868-259A373BF7F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DAD7BE0-B571-2092-554E-B4E5A2F7FEE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5A3D052-1F0F-CAAF-F80C-69BD364A514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7728B8E3-E9B4-C289-D52C-766CB3F4E4F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7BA1D74-E946-2740-CC2B-BB04C6B3710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985013A-039C-38F4-EF8D-F949AC7D454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7D905E0-3BA8-BAE6-5192-F437622DA807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A4DF234A-5A3A-AECB-26C9-D8DABBAFE4C3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296E1E7C-33F3-DA1B-2837-89E6451D0590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658F14A7-D171-A180-BA12-7A4B26CB3C7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3FBCE26-E61F-041D-A7E2-36D659A7AEDC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DACFC2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06451BF7-A5A1-0D62-5C2D-E5C862BE8F9E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B277969-8249-F412-5EF7-2BF49549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97AE26E-E9A5-2358-C2F8-07318F3599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3721EBF-42CE-69A6-A39D-8A4D98F690A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F867BAC-1205-AF73-4B72-6601E7C289E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576" y="1292932"/>
            <a:ext cx="8595642" cy="10835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C443D21-4C42-DCE2-DB59-128E7388626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496" y="2234655"/>
            <a:ext cx="8909808" cy="1155357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4B3D561-1EFA-ED08-B7E8-BDE81C1614D4}"/>
              </a:ext>
            </a:extLst>
          </p:cNvPr>
          <p:cNvSpPr txBox="1"/>
          <p:nvPr/>
        </p:nvSpPr>
        <p:spPr>
          <a:xfrm>
            <a:off x="9564396" y="431415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07CB1840-023C-BE46-B891-85F7686E52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985B0C8-E6EE-C3BC-4B8B-33477DFE2E79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401612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023AE-A8FF-CEBC-7CBE-4873F980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4D68E46-21D5-8FAB-7A41-0EF44501B80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DF036F5-ECDE-5118-289D-1DEEB382EA6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C2B9E4D-44D8-787D-5F97-777E5CC6559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C506F20-F364-281B-3F2B-4BD6F1F18F7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916B298-96B0-EFF4-AD69-EAD64B4DC6B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40B5CFD-4E6A-7685-3781-D7533DBE08B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243402D-C252-0FF8-A30E-D1A1B9105FC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C97569E-0C1C-855D-BCCA-3AA26BF21B4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0DB4655-4BD9-8040-66E3-AC49462466D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CF0DB5C-F4BF-91A9-9353-CC8A8F3CB98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C9B4CBD-64AB-9BA0-548F-34DACBE6112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623ABEA-59B0-BBE7-422D-C1904C8CE9A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DCD14C9-5C02-AA94-CDE2-98C17FEEBB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402ECF9-B5F1-B5AA-A0CE-EBEB026434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61FF436-5ACE-36B7-EF06-21C0F134310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17EBC69-7BDD-8171-725E-A421FBE3EF8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754324B9-D46B-79B9-DD34-4B3F87D3F1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DE317BF-C99A-5047-550F-49038F082AF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81A00397-DA38-999D-2585-EA1210D2474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4AF9D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64F5351D-DDFB-A182-1CC9-6E9ED2A55B1E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76CE16E-A5AB-2198-8511-1E40A7BA6B10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2FE3E44E-F8B3-6EE2-C64B-E66C77AC7F2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601CAEBD-1DC7-A0BA-ABF0-AE87DAC4B8D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F0309968-76F0-107C-BBDD-3F58E5E30EB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A4AF9D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E4C2DB1-EF34-B27B-5A2A-DA42B512DECF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7908F448-6507-9C84-CF47-B6EEBDAB6E85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FA1DA75-1BC7-4896-7B42-3FA7153A9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52ED639-11E1-9C02-7F62-A3C3A8EFE65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9264299-549F-46BB-9EB1-E620872E91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112" b="55959"/>
          <a:stretch/>
        </p:blipFill>
        <p:spPr>
          <a:xfrm>
            <a:off x="1113906" y="2049850"/>
            <a:ext cx="8421521" cy="1009577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7EB0638-56EF-A084-8FB1-C8269B835433}"/>
              </a:ext>
            </a:extLst>
          </p:cNvPr>
          <p:cNvGrpSpPr/>
          <p:nvPr/>
        </p:nvGrpSpPr>
        <p:grpSpPr>
          <a:xfrm>
            <a:off x="2564302" y="1307270"/>
            <a:ext cx="6793072" cy="730855"/>
            <a:chOff x="1768423" y="1459788"/>
            <a:chExt cx="6793072" cy="730855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9A58F898-0EBE-1F87-8A59-73B15FD42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290" r="86949" b="80139"/>
            <a:stretch/>
          </p:blipFill>
          <p:spPr>
            <a:xfrm>
              <a:off x="7353215" y="1466332"/>
              <a:ext cx="1208280" cy="647283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A3BC5BA-2B69-BCEB-F349-517815E91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971" t="17923" b="71271"/>
            <a:stretch/>
          </p:blipFill>
          <p:spPr>
            <a:xfrm>
              <a:off x="1768423" y="1459788"/>
              <a:ext cx="5650230" cy="730855"/>
            </a:xfrm>
            <a:prstGeom prst="rect">
              <a:avLst/>
            </a:prstGeom>
          </p:spPr>
        </p:pic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F642C4C-D7FA-7008-8031-C29D2F00A544}"/>
              </a:ext>
            </a:extLst>
          </p:cNvPr>
          <p:cNvSpPr txBox="1"/>
          <p:nvPr/>
        </p:nvSpPr>
        <p:spPr>
          <a:xfrm>
            <a:off x="9564396" y="431415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478C4F9D-411C-60E7-8A0D-2E026EFC29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9A174AE-B8FB-AB61-AB53-36A5B488E933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374799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13372-114C-8A75-DDFE-B7CE9F8E8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3F2AA01-F302-7C0F-52C1-29E723C1B4B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0699BE4-D2F3-8946-C4CD-446438505EA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C88B9BE-08A7-92D7-8E6D-05769CA1B9F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3EBC032-1922-F8FC-10E4-6212C113534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E1A674D-0821-C647-2C8D-DDCDF177568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E7065ED-1A54-4346-D0E3-7D1539EAD75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01B60F4-8605-A6D2-33D1-2F3E97C029D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F9853AC-6591-C637-6254-9CEC4518271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819C107-4325-6573-A43D-A992BB666B7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C68E9D-DA82-2449-5328-02E1061D21C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D211BE8-979B-9CB9-C625-0796E74DCC9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9CCEE02-4ECD-1B57-2A5D-D26D90C95B7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AF3FED2-0620-7F73-C596-FA0F220916E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570CBB-154F-84FF-D985-7266A878705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3F54FFB-7874-6D6B-B81D-902A6E47C16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9CCC31A-F903-3D28-D71A-3B4D1AC0C44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DB15B190-9DDC-2C50-8F24-96674E61F7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B1CDF57-1E5F-9B0B-49E8-C63F576A2DF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DB6A053-3DD6-F7FA-D701-15CE223C9953}"/>
              </a:ext>
            </a:extLst>
          </p:cNvPr>
          <p:cNvSpPr txBox="1"/>
          <p:nvPr/>
        </p:nvSpPr>
        <p:spPr>
          <a:xfrm>
            <a:off x="9564396" y="4314150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عدم الاتصال.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654B7BA-6C72-5576-5005-77B4932144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9EFB26D-EF00-9EEC-5C85-1AEB1D885D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571" y="1953024"/>
            <a:ext cx="8612760" cy="283645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DDA58BB-698E-8A3F-1556-790EDE75B071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3522097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2F7A9-0749-254B-0788-1BD4CB94B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F671178-77B2-51C8-648A-E6D500F93E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FD9D12D-641A-BFCF-4A80-556832678FF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FA68EFF-73D2-BB93-A568-FC73B14717D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73F741C-BC48-409E-EDD6-D48DE10AD7B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802FDF7-89C2-5796-D7AE-75E31170C7A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CE979CA-CC74-3A30-006D-F8C7578108A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E3DA74D-7B4F-466F-4CD9-D24C36C425C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D1F668D-3BF9-4D96-0CBA-5E1FD46D148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376DFC3-A290-E670-2A64-AB1CF56D8D1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4C0A868-9A7B-7B39-29FC-D72F2BEE9F0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E95E348-8148-F9BB-3FC2-EB2410DAD22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8A9FF5F-E3E3-66EF-20BD-3D8C9373C7D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ACEEEA0-3C28-0E6B-8011-3120F67ED31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005B625-9EEA-508E-A136-EB90FC65C92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1253D16-0191-A439-CC6F-31AFCA87D8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7943C0CE-2959-ABCE-CF47-33841D7CE9E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8E7D9D12-0DAF-5437-4AE0-80B19B37A32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54407D3-A03F-281B-FFAA-3158A8C1B26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DACFC2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E9BD2E0-BC5A-ADD0-87F1-6B9F1B54760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81E5437-26C4-8B88-7C39-6A32B8B62659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CF36042B-7A0A-EF0F-5674-F88ED9158FB6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692EFDF0-7DF7-0335-F7CB-B34F22E1E3D7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DACFC2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059C5879-AEEA-A44D-6794-7B4151AA821A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A4AF9D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DC4C0973-D1A8-7C4A-AB57-4F382C9971E5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543F8F55-728A-1D4D-805B-8AC80BF61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9B458F9-A5A5-D4B4-AFA3-C79D33B198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B273514-E892-5187-ED78-5184A60D793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928CB28-0FA0-E8A8-825E-F4E345D572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638" y="1153964"/>
            <a:ext cx="9051542" cy="102960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395FCE-2052-FFBF-8A0E-30411C61ADEE}"/>
              </a:ext>
            </a:extLst>
          </p:cNvPr>
          <p:cNvSpPr txBox="1"/>
          <p:nvPr/>
        </p:nvSpPr>
        <p:spPr>
          <a:xfrm>
            <a:off x="9564396" y="4314150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عدم الاتصال.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A75C35B-1FEF-B4DB-3171-04C9EF4B61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2DAAC9-62EC-B97E-4764-7D58BE120413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3879256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EA281-176E-9965-143E-30D7EECA3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721F5-ACAE-C484-7A6F-00CA33BCEDB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29A2C24-DF6E-EB43-045A-52DC7B35480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53FD069-CC61-104D-43A6-6F7887F23B0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DD90D77-D094-50BE-3D80-FF1147C2C13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82CC2EB-9990-1649-977F-C00D1368957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CD033BC-76E3-88BD-EF66-46659F0A300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4FFEE29-1479-BCB7-F9D7-6BBD7DEA39B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0DE04EA-DEFA-9B77-8FCB-92E584F8033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D8897B2-D4EF-8A21-F4BE-A8CF9F4EFA2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70BC6CA-5EE7-02BE-C35C-685C3B6107C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1E48FCF-437D-B1F6-F984-0BA4D1ADEC3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5025756-93FD-F523-244A-0E31736C9F6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E205101-C0C1-5958-3DE7-1A1BDA13156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02BF44A-A860-4BA4-0CF9-163ECBD34DA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AEB417E-415C-98FD-6C30-78388920439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D62FDD2-F4FA-8AC4-F9D7-5B7EE279F3B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0C9561F-0CF3-FB22-D13E-3AD4C38F3D34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716366C0-D979-BAA3-AC46-0306870699F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8B72AAA-2BE3-9603-A17A-C0D53129A47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83D3E282-A76F-9809-3B53-E87CA13A5D04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4A3E31B0-670B-20E6-975B-140E0728A73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33AC6124-9318-2172-868F-5319FF9CF252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03A2389F-A576-D1CE-C8C8-59F0E24C161B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B9FCE8F-1482-97BA-FD9C-9CD30EA0810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DACFC2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FF54255-496A-6076-6FC1-3E5F683431B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B17E6B6-8007-FB06-8EEA-0CEEFA61E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338CFA2-8D3D-D92B-3F9A-FD3575D474D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EA4BF80-BC76-3E1B-3A1A-C98AFFF3FD9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D313809-55EA-2D09-86D8-9FF547A090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65727" y="1113267"/>
            <a:ext cx="8527655" cy="1368913"/>
          </a:xfrm>
          <a:custGeom>
            <a:avLst/>
            <a:gdLst>
              <a:gd name="connsiteX0" fmla="*/ 0 w 8527655"/>
              <a:gd name="connsiteY0" fmla="*/ 0 h 1368913"/>
              <a:gd name="connsiteX1" fmla="*/ 8527655 w 8527655"/>
              <a:gd name="connsiteY1" fmla="*/ 0 h 1368913"/>
              <a:gd name="connsiteX2" fmla="*/ 8527655 w 8527655"/>
              <a:gd name="connsiteY2" fmla="*/ 1368913 h 1368913"/>
              <a:gd name="connsiteX3" fmla="*/ 7425926 w 8527655"/>
              <a:gd name="connsiteY3" fmla="*/ 1368913 h 1368913"/>
              <a:gd name="connsiteX4" fmla="*/ 7425926 w 8527655"/>
              <a:gd name="connsiteY4" fmla="*/ 717632 h 1368913"/>
              <a:gd name="connsiteX5" fmla="*/ 5745716 w 8527655"/>
              <a:gd name="connsiteY5" fmla="*/ 717632 h 1368913"/>
              <a:gd name="connsiteX6" fmla="*/ 5745716 w 8527655"/>
              <a:gd name="connsiteY6" fmla="*/ 1368913 h 1368913"/>
              <a:gd name="connsiteX7" fmla="*/ 0 w 8527655"/>
              <a:gd name="connsiteY7" fmla="*/ 1368913 h 136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7655" h="1368913">
                <a:moveTo>
                  <a:pt x="0" y="0"/>
                </a:moveTo>
                <a:lnTo>
                  <a:pt x="8527655" y="0"/>
                </a:lnTo>
                <a:lnTo>
                  <a:pt x="8527655" y="1368913"/>
                </a:lnTo>
                <a:lnTo>
                  <a:pt x="7425926" y="1368913"/>
                </a:lnTo>
                <a:lnTo>
                  <a:pt x="7425926" y="717632"/>
                </a:lnTo>
                <a:lnTo>
                  <a:pt x="5745716" y="717632"/>
                </a:lnTo>
                <a:lnTo>
                  <a:pt x="5745716" y="1368913"/>
                </a:lnTo>
                <a:lnTo>
                  <a:pt x="0" y="1368913"/>
                </a:lnTo>
                <a:close/>
              </a:path>
            </a:pathLst>
          </a:cu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624361F-A123-AC1E-FF9F-CE3ACE1BEE5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5484" y="2103521"/>
            <a:ext cx="5148335" cy="120664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F220A0F-5D5B-A6DB-673D-3F3640C0BA12}"/>
              </a:ext>
            </a:extLst>
          </p:cNvPr>
          <p:cNvSpPr txBox="1"/>
          <p:nvPr/>
        </p:nvSpPr>
        <p:spPr>
          <a:xfrm>
            <a:off x="9564396" y="4314150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عدم الاتصال.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41AF152-ACAA-DF42-6AEF-209BCAB664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FC75B3A-21D9-0DD8-4B21-4F2549236957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82464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90604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1447/3/19ه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rgbClr val="6D7A8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الاتصال والنهايات</a:t>
                      </a:r>
                      <a:endParaRPr lang="ar-SA" sz="4000" b="1" dirty="0">
                        <a:solidFill>
                          <a:srgbClr val="6D7A8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71A68BF-AB9D-9611-3FF9-452623B5CB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867" y="2545046"/>
            <a:ext cx="10730492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0650-82A3-0FDA-8EDB-3B87E9FEF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989EAB2-7C13-708C-4087-1991D03C7B5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7445F7-2546-3317-F906-60D78B63FCA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F74E50A-8CBE-8507-5AEE-9949A21B4DD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1047CAC-F69B-E7F2-5F99-0099E41CAF1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80F18A2-CD22-0AA4-DC8C-D62A9FED855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6092308-5011-CD83-27C9-803233CCB5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C95B1F8-F866-B2C5-9FE8-3192F2F13FB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CD062FB-1828-E7AD-5EC9-3FA23D8CA77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1A30B97-F0E5-5FA4-3AF6-0A724488CE3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BF2E02E-3617-F613-3AB8-CAAF5579ABA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00E8AC1-10AB-529B-4618-E63553118C5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963E889-C69C-A4DA-9733-A52BEDADC2B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8225DF1-27C7-3B14-DCF1-9ECF03AA5CA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6BF1E84-65C6-0120-C16C-1246FD6D936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D6518F8-560B-6006-13A0-C95AC463621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CD3204B-DB5D-5489-26EE-38F8868849E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8960473B-BBFB-1436-FCF5-3FB04F32D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0727E2B-589F-1FC6-D9CE-6DA7F2CACBFE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CA5516DF-B00D-192F-E75C-EB1531C9D78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4AF9D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C3A2D91A-797B-3695-675C-F1C389FDA1A5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3FFB875-6900-092D-2D4E-99878515F4E8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BD8B002-A806-F0D6-F239-2E7647332BA8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9E6B943A-4EF8-9F86-9953-89E39756EE0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0CB63DBF-8279-EF8D-1098-7A57B26E26AC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A4AF9D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EFF51EE3-320D-B745-4D2F-660D3DA3C9CE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2A10CFD9-4964-3A7C-6DD3-579A5ADC4B61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F40EC2D-1E01-589D-836D-9C5647947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EE2287B-852C-785D-391E-162AFAA8F4A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A7A5B14-1BCA-31E1-A8C4-BED32F44F46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36971" y="1214654"/>
            <a:ext cx="8527655" cy="1368913"/>
          </a:xfrm>
          <a:custGeom>
            <a:avLst/>
            <a:gdLst>
              <a:gd name="connsiteX0" fmla="*/ 0 w 8527655"/>
              <a:gd name="connsiteY0" fmla="*/ 0 h 1368913"/>
              <a:gd name="connsiteX1" fmla="*/ 8527655 w 8527655"/>
              <a:gd name="connsiteY1" fmla="*/ 0 h 1368913"/>
              <a:gd name="connsiteX2" fmla="*/ 8527655 w 8527655"/>
              <a:gd name="connsiteY2" fmla="*/ 1368913 h 1368913"/>
              <a:gd name="connsiteX3" fmla="*/ 7425926 w 8527655"/>
              <a:gd name="connsiteY3" fmla="*/ 1368913 h 1368913"/>
              <a:gd name="connsiteX4" fmla="*/ 7425926 w 8527655"/>
              <a:gd name="connsiteY4" fmla="*/ 717632 h 1368913"/>
              <a:gd name="connsiteX5" fmla="*/ 5745716 w 8527655"/>
              <a:gd name="connsiteY5" fmla="*/ 717632 h 1368913"/>
              <a:gd name="connsiteX6" fmla="*/ 5745716 w 8527655"/>
              <a:gd name="connsiteY6" fmla="*/ 1368913 h 1368913"/>
              <a:gd name="connsiteX7" fmla="*/ 0 w 8527655"/>
              <a:gd name="connsiteY7" fmla="*/ 1368913 h 136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7655" h="1368913">
                <a:moveTo>
                  <a:pt x="0" y="0"/>
                </a:moveTo>
                <a:lnTo>
                  <a:pt x="8527655" y="0"/>
                </a:lnTo>
                <a:lnTo>
                  <a:pt x="8527655" y="1368913"/>
                </a:lnTo>
                <a:lnTo>
                  <a:pt x="7425926" y="1368913"/>
                </a:lnTo>
                <a:lnTo>
                  <a:pt x="7425926" y="717632"/>
                </a:lnTo>
                <a:lnTo>
                  <a:pt x="5745716" y="717632"/>
                </a:lnTo>
                <a:lnTo>
                  <a:pt x="5745716" y="1368913"/>
                </a:lnTo>
                <a:lnTo>
                  <a:pt x="0" y="1368913"/>
                </a:lnTo>
                <a:close/>
              </a:path>
            </a:pathLst>
          </a:cu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046A2D5-1118-F036-6E1D-38B5C271606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1465" y="2324558"/>
            <a:ext cx="5025799" cy="99556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DD77F61-4EF7-EE43-F838-BEF6697DDC05}"/>
              </a:ext>
            </a:extLst>
          </p:cNvPr>
          <p:cNvSpPr txBox="1"/>
          <p:nvPr/>
        </p:nvSpPr>
        <p:spPr>
          <a:xfrm>
            <a:off x="9564396" y="4314150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عدم الاتصال.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EFDB59B-2884-E563-1991-9DC340AAEE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F1FAB83-49FE-56F8-CD23-1AB8B48ED41A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3137989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5F23-AB2D-F415-236C-2FD06DD0B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E57473E-5658-CE79-A477-2FD2CC9A3E6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DDF52D5-6987-601D-8FEA-79B2F1EB51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8389732-3E94-3ABA-7B43-1D2159FE79A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75DC83F-F220-0758-ABCF-85D82B15D41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079EA78-B0C2-7453-9E7C-4FACFB9BF82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14D427B-9D49-9E95-63C8-8445D512C6F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D813B19-80EE-9200-A0D5-8FC44874E0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2CC9941-AEE6-6357-D02E-6FF07957CF4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2E5E6C9-D537-C89E-577F-8130C4A4CEB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1D8B81D-47E4-0FDE-2027-37D86B6A245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1AC0C40-AF9C-3E78-2170-34839639144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D3EBC8A-C43B-C209-638B-851CD195D50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A5F176F-C817-A848-4D87-A9587EC7E2F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DA407F7-793C-B756-3CF4-C7ED5F76952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DEE4BDA-2A57-8F15-C5D5-AF83FECCAE5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389EF9F-4FE2-CD18-3FB3-A8C469CE011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C35D5027-8399-9CE9-7A1F-87C4B98E216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F5F1C9-F35A-91F9-F994-C7237018D126}"/>
              </a:ext>
            </a:extLst>
          </p:cNvPr>
          <p:cNvSpPr txBox="1"/>
          <p:nvPr/>
        </p:nvSpPr>
        <p:spPr>
          <a:xfrm>
            <a:off x="5554133" y="1131292"/>
            <a:ext cx="37892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التحصيلي</a:t>
            </a:r>
            <a:endParaRPr lang="ar-SA" sz="3200" dirty="0">
              <a:solidFill>
                <a:srgbClr val="8A7254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1C59372-7963-3753-8EBF-C0A62CB542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7166C80-349A-5EBE-740F-6F920E083BD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037E19C-7379-2107-FB76-88BE8692C7AF}"/>
              </a:ext>
            </a:extLst>
          </p:cNvPr>
          <p:cNvSpPr txBox="1"/>
          <p:nvPr/>
        </p:nvSpPr>
        <p:spPr>
          <a:xfrm>
            <a:off x="9564396" y="4314150"/>
            <a:ext cx="239023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عدم الاتصال.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1311DD5-3CD1-12EA-9B01-A79E569E65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9C3E8D6-E129-FD11-799A-F28C688B1D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3"/>
          <a:stretch/>
        </p:blipFill>
        <p:spPr>
          <a:xfrm>
            <a:off x="983400" y="1805990"/>
            <a:ext cx="8359946" cy="319591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5A6F57D-5BB8-C012-8C8D-30E126C50C53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2362095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  <a:endParaRPr lang="ar-SA" sz="3200" dirty="0">
              <a:solidFill>
                <a:srgbClr val="8A7254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02C8E68-F628-BA28-CB08-F8BCC578CD14}"/>
              </a:ext>
            </a:extLst>
          </p:cNvPr>
          <p:cNvSpPr txBox="1"/>
          <p:nvPr/>
        </p:nvSpPr>
        <p:spPr>
          <a:xfrm>
            <a:off x="9564396" y="4314150"/>
            <a:ext cx="239023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عدم الاتصال.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220B1BF-B7A4-F0FC-0F75-2580D337E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037257E-EB9C-457B-E720-75E02CD2D9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79114" y="1574592"/>
            <a:ext cx="8691136" cy="2695951"/>
          </a:xfrm>
          <a:custGeom>
            <a:avLst/>
            <a:gdLst>
              <a:gd name="connsiteX0" fmla="*/ 0 w 8691136"/>
              <a:gd name="connsiteY0" fmla="*/ 0 h 2695951"/>
              <a:gd name="connsiteX1" fmla="*/ 8691136 w 8691136"/>
              <a:gd name="connsiteY1" fmla="*/ 0 h 2695951"/>
              <a:gd name="connsiteX2" fmla="*/ 8691136 w 8691136"/>
              <a:gd name="connsiteY2" fmla="*/ 2695951 h 2695951"/>
              <a:gd name="connsiteX3" fmla="*/ 4326255 w 8691136"/>
              <a:gd name="connsiteY3" fmla="*/ 2695951 h 2695951"/>
              <a:gd name="connsiteX4" fmla="*/ 4326255 w 8691136"/>
              <a:gd name="connsiteY4" fmla="*/ 1204428 h 2695951"/>
              <a:gd name="connsiteX5" fmla="*/ 1265422 w 8691136"/>
              <a:gd name="connsiteY5" fmla="*/ 1204428 h 2695951"/>
              <a:gd name="connsiteX6" fmla="*/ 1265422 w 8691136"/>
              <a:gd name="connsiteY6" fmla="*/ 2695951 h 2695951"/>
              <a:gd name="connsiteX7" fmla="*/ 0 w 8691136"/>
              <a:gd name="connsiteY7" fmla="*/ 2695951 h 269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1136" h="2695951">
                <a:moveTo>
                  <a:pt x="0" y="0"/>
                </a:moveTo>
                <a:lnTo>
                  <a:pt x="8691136" y="0"/>
                </a:lnTo>
                <a:lnTo>
                  <a:pt x="8691136" y="2695951"/>
                </a:lnTo>
                <a:lnTo>
                  <a:pt x="4326255" y="2695951"/>
                </a:lnTo>
                <a:lnTo>
                  <a:pt x="4326255" y="1204428"/>
                </a:lnTo>
                <a:lnTo>
                  <a:pt x="1265422" y="1204428"/>
                </a:lnTo>
                <a:lnTo>
                  <a:pt x="1265422" y="2695951"/>
                </a:lnTo>
                <a:lnTo>
                  <a:pt x="0" y="2695951"/>
                </a:lnTo>
                <a:close/>
              </a:path>
            </a:pathLst>
          </a:cu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CD51163-CBC3-F4C5-2A21-88C07855B2A5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89159-E2F6-A777-0E5A-57A30C79D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7744CEA-7344-D913-50DA-A9B2D44B5DB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42C24A5-02C8-9B89-5241-AFA3E6DC993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D36FAA-5731-668C-25E5-0A797F729A8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042DE22-470B-69AB-A4CB-A7A2F11EF49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21C68B9-6AED-C898-ED28-1A2158FAF03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BE5F10F-D22F-46D0-AF68-1DCB25BE4B2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736D715-1AA3-C385-5FF4-B5C113B94C4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6CD1C00-F311-9300-4B3C-FF0CF412B47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5F62FC1-4B0F-E3B9-DD86-F4B383B9F5C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053C79B-25F7-5648-5BC5-11DBAB06694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6A00F54-93A5-7BE9-BEDB-1FFFE9D6394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70C5751-86CB-C361-993D-0FC0AFE9BA5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D1C3638-8FC3-6B92-7AB1-C0975FB421D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6EDC050-F900-2A41-7171-A0200D747AD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329119B-D5C3-B7B9-A268-057602A02E4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D4C845A-0166-A76B-2E1A-3035DCD0991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118F8DA6-C20D-B054-752B-27BF5E10A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68679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FAF9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FAF9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FA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87B228FD-B4A5-D9D5-CB99-BB912F6891E5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1F1427A-CD6D-9F9A-1B74-53709BEF96F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8442AF-1BD3-4458-ACEA-BCE60D9E4412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2ECB891-84B7-4501-7D58-88630D62F5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6A0F010-BF66-EA2D-D771-CFE39F4E994C}"/>
              </a:ext>
            </a:extLst>
          </p:cNvPr>
          <p:cNvSpPr txBox="1"/>
          <p:nvPr/>
        </p:nvSpPr>
        <p:spPr>
          <a:xfrm>
            <a:off x="9564396" y="4314150"/>
            <a:ext cx="239023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عدم الاتصال.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443DB42-4C19-B031-32F8-3D67172860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B8D2799-EA1A-BF3F-D230-9789FF3C76FB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837531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633A5-7B31-0272-431C-DDCBED760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F991637-BDEA-0885-6DF5-94640454FB1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9E298-E16A-7C42-5D59-AB1A0D979E7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F0F8561-AA12-9483-A900-92630312C72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280A26C-DCC9-E600-32E8-A53B82958CF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5F06EB2-8F43-7A23-1C93-C22C4655DAB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CD79502-C6FF-C8DE-E608-0B378C658C0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364AB55-D5C4-A7C8-6AD5-347794A6D2D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7BD5380-74CB-4E38-5584-F3125AEAA9F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DA9FA78-F7F3-21A8-D08C-578FA47BFD4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6EFB513-8A29-6EC1-182D-8E857FB8AE5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2D0A11A-537A-570C-C1F9-5476BC8CC24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C44C97-3F91-104A-338D-33EECC45A74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F17713D-8BF0-1D05-DF95-1E79A036CD8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4CE15DB-A65B-56CA-4E72-89062B63DAA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12B931B-0710-B916-E8DC-3D513D04CCB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E72C39F-64D0-5758-6432-7ED660E57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477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DC6DD1A9-C145-C864-A048-8D6D2EBA093A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3E4B2E2-3F29-4E4E-23E0-7D0615EB5948}"/>
              </a:ext>
            </a:extLst>
          </p:cNvPr>
          <p:cNvSpPr txBox="1"/>
          <p:nvPr/>
        </p:nvSpPr>
        <p:spPr>
          <a:xfrm>
            <a:off x="6595109" y="113129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600" dirty="0">
              <a:solidFill>
                <a:srgbClr val="8A7254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6A90CDA-2B49-C193-C933-83580596AA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CC5CF70-444F-3B9F-DD78-20C933CDD4D9}"/>
              </a:ext>
            </a:extLst>
          </p:cNvPr>
          <p:cNvSpPr txBox="1"/>
          <p:nvPr/>
        </p:nvSpPr>
        <p:spPr>
          <a:xfrm>
            <a:off x="-93195" y="623070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2B3F0B3-C103-590E-E3D0-31F3734E81A8}"/>
              </a:ext>
            </a:extLst>
          </p:cNvPr>
          <p:cNvSpPr txBox="1"/>
          <p:nvPr/>
        </p:nvSpPr>
        <p:spPr>
          <a:xfrm>
            <a:off x="3300345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– 5 – 10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35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F0A6553-2E75-F2D7-C780-B7775B1C9B08}"/>
              </a:ext>
            </a:extLst>
          </p:cNvPr>
          <p:cNvSpPr txBox="1"/>
          <p:nvPr/>
        </p:nvSpPr>
        <p:spPr>
          <a:xfrm>
            <a:off x="2028198" y="3493810"/>
            <a:ext cx="618814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i="0" dirty="0">
                <a:solidFill>
                  <a:srgbClr val="6D7A89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rgbClr val="6D7A89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rgbClr val="6D7A89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قاوم حتى أن تمزق قلبك فأن لذة الوصول </a:t>
            </a:r>
            <a:br>
              <a:rPr lang="ar-SA" sz="40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سوف تُرممك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9A09435-591F-7444-0C19-2B06A98DC1F6}"/>
              </a:ext>
            </a:extLst>
          </p:cNvPr>
          <p:cNvSpPr txBox="1"/>
          <p:nvPr/>
        </p:nvSpPr>
        <p:spPr>
          <a:xfrm>
            <a:off x="9564396" y="4314150"/>
            <a:ext cx="239023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عدم الاتصال.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6D55026-63E1-FA42-3EA1-3F9761F4A6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E34128F-1C1C-CE63-D9E2-E0E728B2739E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103917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228349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0025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630630">
                  <a:extLst>
                    <a:ext uri="{9D8B030D-6E8A-4147-A177-3AD203B41FA5}">
                      <a16:colId xmlns:a16="http://schemas.microsoft.com/office/drawing/2014/main" val="340538008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1447/3/19ه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rgbClr val="6D7A8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الاتصال والنهايات</a:t>
                      </a:r>
                      <a:endParaRPr lang="ar-SA" sz="4000" b="1" dirty="0">
                        <a:solidFill>
                          <a:srgbClr val="6D7A8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567876" y="2068538"/>
            <a:ext cx="539342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عدم الاتصال.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D7638A8-A1B6-5A27-DC6C-C4FDEE2B2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401"/>
          <a:stretch/>
        </p:blipFill>
        <p:spPr>
          <a:xfrm>
            <a:off x="9529431" y="1931761"/>
            <a:ext cx="2189386" cy="393394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4BAE962-20D0-91AD-FE00-5EB1B8566D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5056" y="2086620"/>
            <a:ext cx="2028081" cy="42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92336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564396" y="4314150"/>
            <a:ext cx="239023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عدم الاتصال.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720BF2F-A2ED-046E-692E-EF2356DFFA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rgbClr val="8A7254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7E9CBD5-AE13-5390-3DB0-F553B03C4EE1}"/>
              </a:ext>
            </a:extLst>
          </p:cNvPr>
          <p:cNvSpPr txBox="1"/>
          <p:nvPr/>
        </p:nvSpPr>
        <p:spPr>
          <a:xfrm>
            <a:off x="9541914" y="3607959"/>
            <a:ext cx="239023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عدم الاتصال.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A867BB0-91B6-E4C4-3C6C-42E0DA74C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39" b="62265"/>
          <a:stretch>
            <a:fillRect/>
          </a:stretch>
        </p:blipFill>
        <p:spPr>
          <a:xfrm>
            <a:off x="9564396" y="2012626"/>
            <a:ext cx="2189386" cy="133399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D33DA7A-1FB3-60AF-9564-660D713F90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16"/>
          <a:stretch>
            <a:fillRect/>
          </a:stretch>
        </p:blipFill>
        <p:spPr>
          <a:xfrm>
            <a:off x="545407" y="1441202"/>
            <a:ext cx="8769623" cy="112924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2A0C03A-042D-BD62-8BC8-7115F6320092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6620A-AE6A-A95F-9901-442B047C0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53A8F43-4C18-6424-3065-767E576579B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FB2E68-7D38-1DF0-81C4-8DE517E09F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90E2D41-9C85-931E-5BF5-E4B701C04E8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5013AF-DCA0-78BA-CDD8-D8B7A0253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81B0630-226A-01B8-CB37-32533FF2D17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97C33E7-5607-59BD-D23D-AF34254203C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D31CE9D-1712-98F2-6D61-0C0BD77E315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E76C8D8-B020-A6C3-5681-0DA8EE7849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65B00D0-B58F-9D0C-6382-B46C8411987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2D4005-6DA6-2DF1-B260-9C684A29A6C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D06C01A-DCCE-CD6C-EF86-045CC7D7C59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6E57A00-6D9E-9FF5-25B6-9B9C9DF7B01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01A6065-F537-7D60-CF46-5B6C57DC3F7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B070829-65B1-1D3A-512C-A85AAA0710A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FDED592-674C-A7B5-B158-8EA2CDDA650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A6E48C1-0ED3-A925-7D0F-F11ED4057BB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8C2B295-5B71-A790-9FA1-5F4CFAF474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AC2191-583C-BEA3-0BE8-542F39609B3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424235B-4611-C932-CB4E-711D613FE10C}"/>
              </a:ext>
            </a:extLst>
          </p:cNvPr>
          <p:cNvSpPr txBox="1"/>
          <p:nvPr/>
        </p:nvSpPr>
        <p:spPr>
          <a:xfrm>
            <a:off x="9564396" y="4314150"/>
            <a:ext cx="239023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نوع الاتصال عند نقطة.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عدم الاتصال.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F270667-A6C2-1CAA-DDAD-071579B985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C879487-FA0D-C009-5723-9C7E6B7637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07" t="7241"/>
          <a:stretch>
            <a:fillRect/>
          </a:stretch>
        </p:blipFill>
        <p:spPr>
          <a:xfrm>
            <a:off x="1943475" y="775566"/>
            <a:ext cx="7459827" cy="343738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9B83F8F-E242-96BB-AF50-342C07DA5F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7241" r="65094"/>
          <a:stretch>
            <a:fillRect/>
          </a:stretch>
        </p:blipFill>
        <p:spPr>
          <a:xfrm>
            <a:off x="616220" y="2777535"/>
            <a:ext cx="4000346" cy="343738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92B8F81-E55B-3BD3-576E-26A47062BCD9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328143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1E9A1-DC9F-9302-9F7B-357264566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89E6631-AF23-DDE1-EBAE-27E5B47BC2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64C022-E07B-EBE2-656A-8F917B36121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8C1FBB-CA7F-F595-7B42-BAEF693F31F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134E264-6EAD-6688-76AD-DB7446FE672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EF8DEDB-DBBC-60ED-3736-EA81538BD42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CD3703B-7592-6497-7385-AE29A29145F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6754924-07C1-A15C-392F-A21355005ED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23204E2-A520-73B7-7C37-16A955ED221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CDF6667-EA64-33F3-45D8-41AA4C2E4F0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66E57D7-0FD0-2344-169F-C688D76F015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B3D7D99-C805-DF98-8752-360378EEC93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A096818-273B-6230-30D6-53CDD72AC3D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50F8AFF-7E24-4102-1F03-3617C1F8D48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86B6F38-751E-5F34-6A53-A1265DC617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58E49C5-7BCD-4152-82DF-CBE3409EC71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3C435E2-144B-13C6-7030-9E157B822C1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2BD2AA1-3942-43B2-7683-9ED087AEAF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FEFF7D2-63C1-3EEA-F5BE-4D16B06CC03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95CCC8A-7241-98ED-EFBC-762E0E3B83A7}"/>
              </a:ext>
            </a:extLst>
          </p:cNvPr>
          <p:cNvSpPr txBox="1"/>
          <p:nvPr/>
        </p:nvSpPr>
        <p:spPr>
          <a:xfrm>
            <a:off x="9564396" y="431415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0ADFCBA-AD83-CBEB-8580-9B7D63DCA1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2E6D715-DDE3-BD70-314D-847F6D9936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78730" y="1931412"/>
            <a:ext cx="8516860" cy="3353093"/>
          </a:xfrm>
          <a:custGeom>
            <a:avLst/>
            <a:gdLst>
              <a:gd name="connsiteX0" fmla="*/ 0 w 8516860"/>
              <a:gd name="connsiteY0" fmla="*/ 0 h 3353093"/>
              <a:gd name="connsiteX1" fmla="*/ 8516860 w 8516860"/>
              <a:gd name="connsiteY1" fmla="*/ 0 h 3353093"/>
              <a:gd name="connsiteX2" fmla="*/ 8516860 w 8516860"/>
              <a:gd name="connsiteY2" fmla="*/ 1414101 h 3353093"/>
              <a:gd name="connsiteX3" fmla="*/ 2232724 w 8516860"/>
              <a:gd name="connsiteY3" fmla="*/ 1414101 h 3353093"/>
              <a:gd name="connsiteX4" fmla="*/ 2232724 w 8516860"/>
              <a:gd name="connsiteY4" fmla="*/ 3353093 h 3353093"/>
              <a:gd name="connsiteX5" fmla="*/ 0 w 8516860"/>
              <a:gd name="connsiteY5" fmla="*/ 3353093 h 335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6860" h="3353093">
                <a:moveTo>
                  <a:pt x="0" y="0"/>
                </a:moveTo>
                <a:lnTo>
                  <a:pt x="8516860" y="0"/>
                </a:lnTo>
                <a:lnTo>
                  <a:pt x="8516860" y="1414101"/>
                </a:lnTo>
                <a:lnTo>
                  <a:pt x="2232724" y="1414101"/>
                </a:lnTo>
                <a:lnTo>
                  <a:pt x="2232724" y="3353093"/>
                </a:lnTo>
                <a:lnTo>
                  <a:pt x="0" y="3353093"/>
                </a:lnTo>
                <a:close/>
              </a:path>
            </a:pathLst>
          </a:cu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3CD0D2D-F5B4-B6EC-8C80-CE38FDDB280A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136675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D7F6B-A6A6-7C34-6142-878C4E564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1409BC8-2DB8-778D-A8EC-6F4923553D2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382F3A5-3E1E-3D03-D856-5F3C47C7CC8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AAAD2C9-0FA0-3353-10BC-9440F0FBB0E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4A7679C-06CE-C55A-DBC2-4BAF4B215B3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3E396CE-2726-82EA-4B15-99C672564D8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46C8A-862F-DD4C-692B-3DE890F9F1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DC225F0-4AC8-7ED5-1419-258DF2249E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66B0523-3D53-EB48-516B-9E45A14111E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AE8505E-F826-8AB9-9217-96853D54940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2446407-F5D4-3CA5-F5AD-2B651E31259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376A676-E548-B53E-E974-439728D1F0D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0CF4A55-428C-ED0F-6CC7-BABF9943EF4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706BACB-B956-7791-3165-F2C0AEF13FF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B8546EC-B5B1-6CB7-3AE0-AE7D96290E0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7C88FE9-27F5-9825-220F-BA635D9C41E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A05A596-D3CC-BDBE-CEFD-B7DF092480D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309474-FCEE-0554-4CCF-AE8F73F770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8A4CB3-C8E4-2C71-0841-A4A9088B200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78F4C0F-EDBD-2019-CB12-490D0568BCBD}"/>
              </a:ext>
            </a:extLst>
          </p:cNvPr>
          <p:cNvSpPr txBox="1"/>
          <p:nvPr/>
        </p:nvSpPr>
        <p:spPr>
          <a:xfrm>
            <a:off x="9564396" y="431415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8269E33-43F5-5CA8-AEE6-6F107D18E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E529112D-F0BA-F336-38F4-72D43CDA3D04}"/>
                  </a:ext>
                </a:extLst>
              </p:cNvPr>
              <p:cNvSpPr txBox="1"/>
              <p:nvPr/>
            </p:nvSpPr>
            <p:spPr>
              <a:xfrm>
                <a:off x="875941" y="710669"/>
                <a:ext cx="7955036" cy="5939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>
                    <a:solidFill>
                      <a:srgbClr val="6D7A8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دراسة حالات الاتصال: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ar-SA" sz="2800" b="1" dirty="0">
                    <a:solidFill>
                      <a:srgbClr val="8A725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كثيرة الحدود دائمًا </a:t>
                </a:r>
                <a:r>
                  <a:rPr lang="ar-SA" sz="2800" b="1" dirty="0">
                    <a:solidFill>
                      <a:srgbClr val="82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متصلة في مجالها.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ar-SA" sz="2800" b="1" dirty="0">
                    <a:solidFill>
                      <a:srgbClr val="8A725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الدالة المتعددة التعريف</a:t>
                </a:r>
                <a:r>
                  <a:rPr lang="ar-SA" sz="28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SA" sz="2800" b="1" dirty="0">
                    <a:solidFill>
                      <a:srgbClr val="82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متصلة عندما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2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82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82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82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82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solidFill>
                          <a:srgbClr val="82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82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82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82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82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82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82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800" b="1" dirty="0">
                  <a:solidFill>
                    <a:srgbClr val="82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54013"/>
                <a:r>
                  <a:rPr lang="ar-SA" sz="2800" b="1" dirty="0">
                    <a:solidFill>
                      <a:srgbClr val="6D7A8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نوجد:</a:t>
                </a:r>
              </a:p>
              <a:p>
                <a:pPr marL="449263"/>
                <a:r>
                  <a:rPr lang="ar-SA" sz="2800" b="1" dirty="0">
                    <a:solidFill>
                      <a:srgbClr val="6D7A8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6D7A8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6D7A89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6D7A8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endParaRPr lang="ar-SA" sz="2800" b="1" dirty="0">
                  <a:solidFill>
                    <a:srgbClr val="6D7A8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263"/>
                <a:r>
                  <a:rPr lang="ar-SA" sz="2800" b="1" dirty="0">
                    <a:solidFill>
                      <a:srgbClr val="6D7A8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6D7A8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6D7A89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6D7A89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endParaRPr lang="ar-SA" sz="2800" b="1" dirty="0">
                  <a:solidFill>
                    <a:srgbClr val="6D7A8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263"/>
                <a:r>
                  <a:rPr lang="ar-SA" sz="2800" b="1" dirty="0">
                    <a:solidFill>
                      <a:srgbClr val="6D7A8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ar-SA" sz="2800" b="1" dirty="0">
                    <a:solidFill>
                      <a:srgbClr val="8A725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الدالة جذرية </a:t>
                </a:r>
                <a:r>
                  <a:rPr lang="ar-SA" sz="2800" b="1" dirty="0">
                    <a:solidFill>
                      <a:srgbClr val="82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متصلة في مجالها</a:t>
                </a:r>
                <a:r>
                  <a:rPr lang="ar-SA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49263"/>
                <a:r>
                  <a:rPr lang="ar-SA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ar-SA" sz="2800" b="1" dirty="0">
                    <a:solidFill>
                      <a:srgbClr val="6D7A8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ar-SA" sz="2800" b="1" dirty="0">
                    <a:solidFill>
                      <a:srgbClr val="6D7A8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، </a:t>
                </a:r>
                <a14:m>
                  <m:oMath xmlns:m="http://schemas.openxmlformats.org/officeDocument/2006/math"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الجذر</m:t>
                    </m:r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تحت</m:t>
                    </m:r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ما</m:t>
                    </m:r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ar-SA" sz="2800" b="1" dirty="0">
                  <a:solidFill>
                    <a:srgbClr val="6D7A8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263"/>
                <a:r>
                  <a:rPr lang="ar-SA" sz="2800" b="1" dirty="0">
                    <a:solidFill>
                      <a:srgbClr val="6D7A8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6D7A8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/>
                        </m:rad>
                      </m:den>
                    </m:f>
                    <m:r>
                      <a:rPr lang="en-US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ar-SA" sz="2800" b="1" dirty="0">
                    <a:solidFill>
                      <a:srgbClr val="6D7A8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، </a:t>
                </a:r>
                <a14:m>
                  <m:oMath xmlns:m="http://schemas.openxmlformats.org/officeDocument/2006/math"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الجذر</m:t>
                    </m:r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تحت</m:t>
                    </m:r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ما</m:t>
                    </m:r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ar-SA" sz="2800" b="1" i="1" dirty="0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ar-SA" sz="2800" b="1" dirty="0">
                  <a:solidFill>
                    <a:srgbClr val="6D7A8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ar-SA" sz="2800" b="1" dirty="0">
                    <a:solidFill>
                      <a:srgbClr val="8A725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الدالة الكسرية:</a:t>
                </a:r>
              </a:p>
              <a:p>
                <a:pPr marL="449263"/>
                <a:r>
                  <a:rPr lang="ar-SA" sz="2800" b="1" dirty="0">
                    <a:solidFill>
                      <a:srgbClr val="6D7A8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تكون الدالة </a:t>
                </a:r>
                <a:r>
                  <a:rPr lang="ar-SA" sz="2800" b="1" dirty="0">
                    <a:solidFill>
                      <a:srgbClr val="82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متصلة عندما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  <m:t>عدد</m:t>
                        </m:r>
                      </m:num>
                      <m:den>
                        <m:r>
                          <a:rPr lang="ar-SA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  <m:t>عدد</m:t>
                        </m:r>
                      </m:den>
                    </m:f>
                    <m:r>
                      <a:rPr lang="ar-SA" sz="2800" b="1" i="1" smtClean="0">
                        <a:solidFill>
                          <a:srgbClr val="6D7A89"/>
                        </a:solidFill>
                        <a:latin typeface="Cambria Math" panose="02040503050406030204" pitchFamily="18" charset="0"/>
                      </a:rPr>
                      <m:t>،</m:t>
                    </m:r>
                    <m:f>
                      <m:fPr>
                        <m:ctrlPr>
                          <a:rPr lang="ar-SA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ar-SA" sz="2800" b="1" i="1" smtClean="0">
                            <a:solidFill>
                              <a:srgbClr val="6D7A89"/>
                            </a:solidFill>
                            <a:latin typeface="Cambria Math" panose="02040503050406030204" pitchFamily="18" charset="0"/>
                          </a:rPr>
                          <m:t>عدد</m:t>
                        </m:r>
                      </m:den>
                    </m:f>
                  </m:oMath>
                </a14:m>
                <a:endParaRPr lang="ar-SA" sz="2800" b="1" dirty="0">
                  <a:solidFill>
                    <a:srgbClr val="6D7A8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E529112D-F0BA-F336-38F4-72D43CDA3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41" y="710669"/>
                <a:ext cx="7955036" cy="5939383"/>
              </a:xfrm>
              <a:prstGeom prst="rect">
                <a:avLst/>
              </a:prstGeom>
              <a:blipFill>
                <a:blip r:embed="rId5"/>
                <a:stretch>
                  <a:fillRect t="-1027" r="-137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>
            <a:extLst>
              <a:ext uri="{FF2B5EF4-FFF2-40B4-BE49-F238E27FC236}">
                <a16:creationId xmlns:a16="http://schemas.microsoft.com/office/drawing/2014/main" id="{5C42827E-90E2-2D27-7479-28AE18C2BE76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50505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DACFC2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DACFC2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A4AF9D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DBA33FE-C97A-2071-4CFD-0623D01D3DA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275" y="1315858"/>
            <a:ext cx="8606404" cy="2067965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6DF66D0-A5B2-48D5-39EF-A7EAFD3A37A5}"/>
              </a:ext>
            </a:extLst>
          </p:cNvPr>
          <p:cNvSpPr txBox="1"/>
          <p:nvPr/>
        </p:nvSpPr>
        <p:spPr>
          <a:xfrm>
            <a:off x="9564396" y="431415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التحقق من الاتصال عند نقطة.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4EE89C4-88AF-85E6-F4E9-65488BF9EB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546"/>
          <a:stretch>
            <a:fillRect/>
          </a:stretch>
        </p:blipFill>
        <p:spPr>
          <a:xfrm>
            <a:off x="9664821" y="1828517"/>
            <a:ext cx="2189386" cy="24367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32EB13F-B140-EC1B-8B5D-FB1A12BDC71A}"/>
              </a:ext>
            </a:extLst>
          </p:cNvPr>
          <p:cNvSpPr txBox="1"/>
          <p:nvPr/>
        </p:nvSpPr>
        <p:spPr>
          <a:xfrm>
            <a:off x="9494304" y="57925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الاتصال والنهايات</a:t>
            </a:r>
            <a:endParaRPr lang="ar-SA" sz="24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1447/03/19</a:t>
            </a:r>
          </a:p>
        </p:txBody>
      </p:sp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973</Words>
  <Application>Microsoft Office PowerPoint</Application>
  <PresentationFormat>شاشة عريضة</PresentationFormat>
  <Paragraphs>409</Paragraphs>
  <Slides>24</Slides>
  <Notes>24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3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33</cp:revision>
  <dcterms:created xsi:type="dcterms:W3CDTF">2024-08-19T04:20:33Z</dcterms:created>
  <dcterms:modified xsi:type="dcterms:W3CDTF">2025-09-10T19:16:15Z</dcterms:modified>
</cp:coreProperties>
</file>