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8" r:id="rId6"/>
    <p:sldId id="391" r:id="rId7"/>
    <p:sldId id="405" r:id="rId8"/>
    <p:sldId id="392" r:id="rId9"/>
    <p:sldId id="393" r:id="rId10"/>
    <p:sldId id="394" r:id="rId11"/>
    <p:sldId id="395" r:id="rId12"/>
    <p:sldId id="396" r:id="rId13"/>
    <p:sldId id="397" r:id="rId14"/>
    <p:sldId id="400" r:id="rId15"/>
    <p:sldId id="401" r:id="rId16"/>
    <p:sldId id="402" r:id="rId17"/>
    <p:sldId id="403" r:id="rId18"/>
    <p:sldId id="404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8A1F7D"/>
    <a:srgbClr val="A095B1"/>
    <a:srgbClr val="FFFFCC"/>
    <a:srgbClr val="E1E5E7"/>
    <a:srgbClr val="ECD6D4"/>
    <a:srgbClr val="E2F2E4"/>
    <a:srgbClr val="FDE9D7"/>
    <a:srgbClr val="E2EAFE"/>
    <a:srgbClr val="F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E5F1A-E91F-2B46-317F-032636193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E1939A-5AA9-AC51-9383-4BD5B3566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9E76DAF-D16B-83B9-7EC0-A600B245F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6311C10-4A79-4253-E4A6-CA4FDEDE6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204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E4DE-E047-BA10-BCB3-6895D005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95B4D20-7B8D-2664-93E9-D1B2060D9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D468F72-9088-4DFA-B1FA-14D07B4CC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4A30432-B492-E9B0-2E96-60A8DA503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06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D71DB-B1D2-8BF2-74EB-4FC934A89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456F7A-0627-590E-C23B-D1632C744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AF8C40-18F2-BCE9-A102-D662CEF69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800216-ECA1-5E85-2D3C-531BAC92A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971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D4B94-4531-CE4B-BBEA-F80F34F8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FAC0BBA-EF23-A20C-9642-C6EC5BEF9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D8A109-50F7-0713-FB86-C76208010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1E1044-F146-CFC9-7D56-C966E3125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70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5477-A947-2993-F854-9E39F34B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E3B81E-1A39-E7F5-384F-B94078F1A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B08E30B-A289-34A2-BFD9-44FDF9CCC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9CEFAB-F1B2-F01A-E0B3-9AF9A2AEE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826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B0F3D-315A-464F-5ED6-B41A7CD7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031CFD3-FE8D-418B-FC5A-5DA80F3A0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7D17BF-6850-FEBF-B299-04E27C419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FEAE2A-A6CA-88F3-3429-B13FC8EA4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876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5062A-C991-DD5B-C2EE-22CE5750C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34C5E4F-60AD-6E92-D5B4-9215CAEAA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B9F3BD-081C-6078-A917-C892EA922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9139CA-33E0-A320-4A38-0146D58E3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932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68C7F-668C-9F8D-1F74-16AAC30A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2ED9D7-54A4-1DAD-2CB3-ED4DF97F2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3A0FE18-F628-68D8-FFB8-DC06DB456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A59E479-C63E-1547-983A-3CDD15F53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603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C939-BD5E-A9C4-D1F3-0C2D5C49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4685C7E-4902-2530-C8E0-D62508230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B7C331E-2ACA-A363-4648-829233166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90793E-112C-5BEC-E90A-F75AA17CF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39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C0E2-19FF-5595-7668-97A06FAB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5D5B41-4981-02A6-FADD-C1AAD5DC7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F809207-5C9E-4B29-280B-7B80F96E2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6E53E5-F6C7-5C0A-3EAD-2E8AD97F7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07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E2BF-E2DF-013B-461C-7F90D0BB8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2281CA-1636-55A6-98E4-410F214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C787DBE-FA05-FB66-2C0E-D39DDDC44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43FF4D-E2C3-8685-4429-D97DA1B1A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12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0C87-0129-E4C9-4AFB-7F5C05041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CB0E32-F51E-FD51-8046-C22A088A8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A92F83-0B5C-64D4-B849-82932BEF4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993919-20E2-37F2-2F71-8DFDC9F38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524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F9D5-F206-D982-F5FE-1F26502A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25AA869-4FF0-692D-7B94-8DDE53C30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AD526DB-C9E0-CB30-3C21-03432B7A9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1D56E-AB6D-0C4C-C673-2160E442A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18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04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9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89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8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9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52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6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1649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للوغاريتمات العشرية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0E97C982-F3AF-1322-5151-9333DE59EBE5}"/>
                  </a:ext>
                </a:extLst>
              </p:cNvPr>
              <p:cNvSpPr txBox="1"/>
              <p:nvPr/>
            </p:nvSpPr>
            <p:spPr>
              <a:xfrm>
                <a:off x="2161549" y="3025824"/>
                <a:ext cx="9417041" cy="14286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19)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cs typeface="AGA Aladdin Regular" pitchFamily="2" charset="-78"/>
                      </a:rPr>
                      <m:t>{</m:t>
                    </m:r>
                    <m:f>
                      <m:fPr>
                        <m:type m:val="lin"/>
                        <m:ctrlPr>
                          <a:rPr lang="en-US" sz="36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GA Aladdin Regular" pitchFamily="2" charset="-78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GA Aladdin Regular" pitchFamily="2" charset="-78"/>
                          </a:rPr>
                          <m:t>0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GA Aladdin Regular" pitchFamily="2" charset="-78"/>
                      </a:rPr>
                      <m:t>&lt;</m:t>
                    </m:r>
                    <m:r>
                      <a:rPr lang="en-US" sz="36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GA Aladdin Regular" pitchFamily="2" charset="-78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GA Aladdin Regular" pitchFamily="2" charset="-78"/>
                      </a:rPr>
                      <m:t>&lt;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GA Aladdin Regular" pitchFamily="2" charset="-78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GA Aladdin Regular" pitchFamily="2" charset="-78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GA Aladdin Regular" pitchFamily="2" charset="-78"/>
                          </a:rPr>
                          <m:t>216</m:t>
                        </m:r>
                      </m:den>
                    </m:f>
                    <m:r>
                      <a:rPr lang="en-US" sz="3600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GA Aladdin Regular" pitchFamily="2" charset="-78"/>
                      </a:rPr>
                      <m:t>}</m:t>
                    </m:r>
                  </m:oMath>
                </a14:m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25)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cs typeface="AGA Aladdin Regular" pitchFamily="2" charset="-78"/>
                      </a:rPr>
                      <m:t>{</m:t>
                    </m:r>
                    <m:f>
                      <m:fPr>
                        <m:type m:val="lin"/>
                        <m:ctrlPr>
                          <a:rPr lang="en-US" sz="3600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GA Aladdin Regular" pitchFamily="2" charset="-78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GA Aladdin Regular" pitchFamily="2" charset="-78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GA Aladdin Regular" pitchFamily="2" charset="-78"/>
                      </a:rPr>
                      <m:t>&gt;</m:t>
                    </m:r>
                    <m:r>
                      <a:rPr lang="en-US" sz="3600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GA Aladdin Regular" pitchFamily="2" charset="-78"/>
                      </a:rPr>
                      <m:t>7</m:t>
                    </m:r>
                    <m:r>
                      <a:rPr lang="en-US" sz="3600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GA Aladdin Regular" pitchFamily="2" charset="-78"/>
                      </a:rPr>
                      <m:t>}</m:t>
                    </m:r>
                  </m:oMath>
                </a14:m>
                <a:endParaRPr lang="ar-SA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0E97C982-F3AF-1322-5151-9333DE59E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49" y="3025824"/>
                <a:ext cx="9417041" cy="1428661"/>
              </a:xfrm>
              <a:prstGeom prst="rect">
                <a:avLst/>
              </a:prstGeom>
              <a:blipFill>
                <a:blip r:embed="rId4"/>
                <a:stretch>
                  <a:fillRect l="-2008" b="-170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82A29-273B-66D8-3A48-766F1FBD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DB40D2-05AE-C1F2-051D-A27525AE32E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228F4F-E798-8041-8FA3-786AF4D4378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DFE108C-3490-E25A-25C2-1ED7F36977B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36BDB40-0C8F-65C1-9D1A-9D1B65A9BE2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AE4F022-931D-B925-1E78-0BD7933C6B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9DA5A49-EBBD-7C8C-F856-49CBD2DD266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8CEBA8E-E2FD-C308-1A50-F806F6B8240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91F3F69-7215-115E-13C7-C0C92AA4E62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576EF1C-3751-8B61-6670-F6618FB853F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6BB9A9D-1EEC-80D8-B254-3CA4DCEC407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CDBB6D5-B613-821A-0FF1-E92D0E9405C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D328E37-6173-A357-F19A-FA9D8408C66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CF0E1D9-D5E4-AD14-0411-54BF4D2C330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42D7BF4-BE90-0C43-EBF1-130756FA415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389C153-F9D9-D73D-BB52-596DB53EC63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69F25B5-88BE-EAA7-2DFA-EC6ECED0E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46745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470F07B4-793B-3486-B16D-CECC57B5ED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C7AC8C7-DB10-0613-79E9-E766A518BDD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72D01C9-4261-D604-05F0-277FF1DAF77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29ABF12-D37C-2847-7C22-BA97EABA4C9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2682B9F-192D-FEC0-874B-B6FD0A961B22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C51199A-D3AC-72FC-211E-6A5FBAB12D2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0A9A4B85-FCF6-133F-07F0-D6105CAFE32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71DA89D9-245E-A89A-73F9-D9DB600C19F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2805378-FDEF-1235-BD05-0E5A3D7CD60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D9AE338-6EC5-329B-DB19-9E069B7719F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AFC2351-9819-FA59-78C2-B6CB95F78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7116C18-F74E-F062-99F7-CF694D4A629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57571FE-A5CE-456D-2DFF-0BBB5613EC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367"/>
          <a:stretch/>
        </p:blipFill>
        <p:spPr>
          <a:xfrm>
            <a:off x="1006874" y="1175442"/>
            <a:ext cx="8532576" cy="1563099"/>
          </a:xfrm>
          <a:custGeom>
            <a:avLst/>
            <a:gdLst>
              <a:gd name="connsiteX0" fmla="*/ 6159736 w 8532576"/>
              <a:gd name="connsiteY0" fmla="*/ 781549 h 1563099"/>
              <a:gd name="connsiteX1" fmla="*/ 6159736 w 8532576"/>
              <a:gd name="connsiteY1" fmla="*/ 1430598 h 1563099"/>
              <a:gd name="connsiteX2" fmla="*/ 7447787 w 8532576"/>
              <a:gd name="connsiteY2" fmla="*/ 1430598 h 1563099"/>
              <a:gd name="connsiteX3" fmla="*/ 7447787 w 8532576"/>
              <a:gd name="connsiteY3" fmla="*/ 781549 h 1563099"/>
              <a:gd name="connsiteX4" fmla="*/ 0 w 8532576"/>
              <a:gd name="connsiteY4" fmla="*/ 0 h 1563099"/>
              <a:gd name="connsiteX5" fmla="*/ 8532576 w 8532576"/>
              <a:gd name="connsiteY5" fmla="*/ 0 h 1563099"/>
              <a:gd name="connsiteX6" fmla="*/ 8532576 w 8532576"/>
              <a:gd name="connsiteY6" fmla="*/ 1563099 h 1563099"/>
              <a:gd name="connsiteX7" fmla="*/ 0 w 8532576"/>
              <a:gd name="connsiteY7" fmla="*/ 1563099 h 156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576" h="1563099">
                <a:moveTo>
                  <a:pt x="6159736" y="781549"/>
                </a:moveTo>
                <a:lnTo>
                  <a:pt x="6159736" y="1430598"/>
                </a:lnTo>
                <a:lnTo>
                  <a:pt x="7447787" y="1430598"/>
                </a:lnTo>
                <a:lnTo>
                  <a:pt x="7447787" y="781549"/>
                </a:lnTo>
                <a:close/>
                <a:moveTo>
                  <a:pt x="0" y="0"/>
                </a:moveTo>
                <a:lnTo>
                  <a:pt x="8532576" y="0"/>
                </a:lnTo>
                <a:lnTo>
                  <a:pt x="8532576" y="1563099"/>
                </a:lnTo>
                <a:lnTo>
                  <a:pt x="0" y="1563099"/>
                </a:lnTo>
                <a:close/>
              </a:path>
            </a:pathLst>
          </a:cu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1C4BA2A-CDC8-3115-4773-7217BBE291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09"/>
          <a:stretch/>
        </p:blipFill>
        <p:spPr>
          <a:xfrm>
            <a:off x="1006874" y="2656276"/>
            <a:ext cx="8532576" cy="905291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7EF9753-0612-5EDF-4641-019EFF785277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215061C-A7F8-E329-546C-38E4B7059A56}"/>
              </a:ext>
            </a:extLst>
          </p:cNvPr>
          <p:cNvSpPr txBox="1"/>
          <p:nvPr/>
        </p:nvSpPr>
        <p:spPr>
          <a:xfrm>
            <a:off x="9457778" y="4251015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14FE0E54-4D90-967B-CF35-B6FE377A9F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01B7D-19B4-DA69-7850-E8A58D67A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9EBB203-ADBB-4931-3FCA-5B45FF824E1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309311-DF79-6AA4-D73C-D03616CE618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00BBF32-6805-E5B4-4ED8-CAEF59826FC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EA1AC57-4BAF-D412-48D6-F2513720CD6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15B9344-B587-20CF-8E53-BA5341FDED5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0141F5D-1B4D-2278-4C7C-4C5824EC160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6FB69AD-FB53-69D9-1299-423EA5AA437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15956A8-75CE-3936-4F5F-192AC1D1C80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9AC9D43-0A66-8C6E-58CA-248BDFE2E85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067BF76-AF1D-D820-BA31-0FB2EFD4484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8FF5ACF-94AB-7906-8B12-619167517CB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5C8FA1B-E29E-18E7-8B89-14F7FBC1ABB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F362BD5-4F26-3EE3-D6DF-4A0F277B69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9DBF2E0-F588-864A-2548-1EF28D85554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D115286-DEE7-B7C8-CBFC-24866518F90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FF7E037-1075-39EF-2BFD-48C45B5CF03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E1E0234-4E91-05CF-FEAF-0972B618E3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6EFA377-88B4-88E1-2DC9-B104EE41369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F1B329-3BE7-B04C-C5FA-FD6F601CB93A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1EA5082-8405-7835-D083-2B5E251E90D9}"/>
              </a:ext>
            </a:extLst>
          </p:cNvPr>
          <p:cNvSpPr txBox="1"/>
          <p:nvPr/>
        </p:nvSpPr>
        <p:spPr>
          <a:xfrm>
            <a:off x="9557012" y="4152916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8FECD16-3EAC-DF59-E1E6-CE274C71F9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01" y="1223508"/>
            <a:ext cx="8352455" cy="47342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F1A8AB-129E-E3C5-5D1A-39823446B6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EBB0-1508-E945-85A0-8CEBC232D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20416CE-017A-182B-1C68-D8B45955615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21A1F1-C508-F068-E7D4-DEDC805F18F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4077C50-C151-34D0-DA23-47A7CCCA7C8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DC8502A-DE1A-ACC7-A709-DA79E93B4BA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ED037B-AA0E-0269-4ECD-DB4EE316AFF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C1DE507-7469-04E7-5B6A-F8B9B4CE862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BFB389A-E7AC-B606-F201-CBAC2E9E5A1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BB1F914-5C49-A92D-52D7-89EF34BBD9F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0675DDD-5934-A2E7-7028-690EE9BEBF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6C4CCCB-8C31-73E1-CB5E-3400534759E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3663567-A78B-E869-2C9A-BB7E41CB734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B6DA7A9-AE50-092F-A7AD-45CCECEFB5F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A322EDD-6A9C-C98E-6268-ACAD4D11E07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C235EC-2584-E9BB-08BF-CE05370AF68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18992A7-EF99-3086-9B31-CA8D55EA7D0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48CCD3D6-F5E3-2803-6CC4-512BB9F2BE9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24DA022-1174-80B2-E4E2-861BE604130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2AFDF9B9-8A22-5C3C-4278-2532E0D1C05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A6462A8-0D89-70E1-70F2-D8791BCCA9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B9769DA-482D-0C47-D133-39CAD7FDC6D2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C3D032CA-5246-EC38-24AE-3D763C0BAA84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E1C3C61-9BD0-2E35-326B-9E22E8B050AA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BA0848F9-2CC9-41C7-F8D9-60C8F307CB0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6061DD0-3B9A-DABB-4716-18201AEB3148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6504C31-A7AB-6C84-5984-A7297A133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ABD662B-2559-34E5-79DD-56D1A89BF3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4EDAF8B-EDC8-D67F-508D-64C996DC1F2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D5C8DF9-DD3F-EC86-6224-3AF7736B52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96" y="1285284"/>
            <a:ext cx="8696722" cy="166628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0F4DDD-7E9D-D7BD-59BD-A18E42FCEE6D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CC370D-A0B7-9261-53FE-487E909C5DD7}"/>
              </a:ext>
            </a:extLst>
          </p:cNvPr>
          <p:cNvSpPr txBox="1"/>
          <p:nvPr/>
        </p:nvSpPr>
        <p:spPr>
          <a:xfrm>
            <a:off x="9557012" y="4152916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FE6FF3E-D2E0-1796-BCA5-BE04921ACA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2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E47DD-15B2-31AF-B4AE-226C8E76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1657E53-1EE1-7D3B-9D18-05754F27039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9C5A77-A8BF-91B1-7A4C-4BA5EE6EA41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481AE33-10DF-9009-ADA2-9F8E868E59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82A5586-822A-9BE8-FCFC-877C69242B8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D438E0B-6AB9-4F77-87AE-A4A564A078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E770892-8A29-A9E7-F956-284C8862CD8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987CC39-5121-08D5-0295-C7D2B4B10FC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006F3AD-6694-F2BB-5AAA-D8023748C5A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5026205-253E-C8A0-E23C-A85BA64597F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2A3D5FF-C64A-5F90-215A-AB81DECECA0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45C225C-2DDD-23E1-FDE5-22653F60285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D29C61-29CC-F6B3-FB9B-4BFFB44BD71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D5CED02-0E40-E471-42A2-85B9CBE1362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9CC6419-B959-03B9-3A08-66A915AA9B4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A82C526-CE1A-A175-22CB-2DF89927CDF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75DDB11-81BD-E7DC-90F6-6D47E487A02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AB5609C-672F-BDCD-9619-43334D2448E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4563659-D4A4-301A-F4C9-8FAEB399FE6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20BACFB-6199-8618-2F93-6694D8B96C4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53D2FF6-2DEE-45B6-16E5-571D859B077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A16D543-BE76-B1F9-0C44-7091538E2C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4161BED3-BE36-3816-34F3-D858721056E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FDB3A92E-0427-5E10-18C9-38BD5B5F666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7D0AF390-1E1C-5D04-BB0A-BB1847DD6BB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A39295D-969B-B813-D104-F60FADB23A6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5B4BFAE-1364-BFC3-62D3-74D3B003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42E7EAE-8107-D896-36F3-22D9A17508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4873146-C0F9-A871-8EB2-B02CF0E77BC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3D32CE-4FBE-6073-912E-D3927B48BE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76300" y="1159413"/>
            <a:ext cx="8575154" cy="3643570"/>
          </a:xfrm>
          <a:custGeom>
            <a:avLst/>
            <a:gdLst>
              <a:gd name="connsiteX0" fmla="*/ 5538604 w 8575154"/>
              <a:gd name="connsiteY0" fmla="*/ 2721496 h 3643570"/>
              <a:gd name="connsiteX1" fmla="*/ 5538604 w 8575154"/>
              <a:gd name="connsiteY1" fmla="*/ 3349337 h 3643570"/>
              <a:gd name="connsiteX2" fmla="*/ 6773044 w 8575154"/>
              <a:gd name="connsiteY2" fmla="*/ 3349337 h 3643570"/>
              <a:gd name="connsiteX3" fmla="*/ 6773044 w 8575154"/>
              <a:gd name="connsiteY3" fmla="*/ 2721496 h 3643570"/>
              <a:gd name="connsiteX4" fmla="*/ 0 w 8575154"/>
              <a:gd name="connsiteY4" fmla="*/ 0 h 3643570"/>
              <a:gd name="connsiteX5" fmla="*/ 8575154 w 8575154"/>
              <a:gd name="connsiteY5" fmla="*/ 0 h 3643570"/>
              <a:gd name="connsiteX6" fmla="*/ 8575154 w 8575154"/>
              <a:gd name="connsiteY6" fmla="*/ 3643570 h 3643570"/>
              <a:gd name="connsiteX7" fmla="*/ 0 w 8575154"/>
              <a:gd name="connsiteY7" fmla="*/ 3643570 h 36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5154" h="3643570">
                <a:moveTo>
                  <a:pt x="5538604" y="2721496"/>
                </a:moveTo>
                <a:lnTo>
                  <a:pt x="5538604" y="3349337"/>
                </a:lnTo>
                <a:lnTo>
                  <a:pt x="6773044" y="3349337"/>
                </a:lnTo>
                <a:lnTo>
                  <a:pt x="6773044" y="2721496"/>
                </a:lnTo>
                <a:close/>
                <a:moveTo>
                  <a:pt x="0" y="0"/>
                </a:moveTo>
                <a:lnTo>
                  <a:pt x="8575154" y="0"/>
                </a:lnTo>
                <a:lnTo>
                  <a:pt x="8575154" y="3643570"/>
                </a:lnTo>
                <a:lnTo>
                  <a:pt x="0" y="3643570"/>
                </a:lnTo>
                <a:close/>
              </a:path>
            </a:pathLst>
          </a:cu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E61D7D6-32ED-CF1E-2921-65DCA57D8F0E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C7CBDFE-1BEB-9721-367A-26B06E67FC5B}"/>
              </a:ext>
            </a:extLst>
          </p:cNvPr>
          <p:cNvSpPr txBox="1"/>
          <p:nvPr/>
        </p:nvSpPr>
        <p:spPr>
          <a:xfrm>
            <a:off x="9557012" y="4152916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41B0FAFE-F96B-0629-CE6C-E00999CB2F6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7785CF54-616A-3A88-9D01-6C232803D7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390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4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4E76C-E51E-7CDF-6CCC-D9C42A79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0661158-63B0-C0CB-DB2C-E37CA041236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D79AFE4-74D4-653B-1057-9534FC740F0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0566CC4-776C-2BEE-8C47-80E171E9AA1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53A52D9-9ACC-EDFA-3E97-F2A89C3E029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419B5EE-2D37-F81A-485C-854309168A1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81726AD-2431-36E7-6F7B-ED10D39CEE3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F4FF71-199E-C506-5FEC-D5C14F07D36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6E4B942-53C6-138B-7E7C-A208BB16C3E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3B4B28B-7F95-5E3B-5D79-2690EDEE956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DC8B45-EC31-935A-2CCA-C32C271334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EB10BC9-40F7-7D52-B1FC-8F8AA4E843E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49025AD-F26C-0AFC-3A33-3A0CEB1501B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086EE18-05CB-4978-BA97-0974FE9E4F8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4D87AEC-FE22-6615-9AC8-1F7CE909A53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F1967AD-EB44-AFB3-91D5-AEDF366046E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DF9B6F6-471D-18DA-459F-C1254B95A01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2F6AB10-C6E2-DDF6-6287-53097615DF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B5DF55-8630-5647-CE17-F3D15AD72C1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53E2949-65A6-EFB6-D3DB-090091DC69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198" y="2517550"/>
            <a:ext cx="8639175" cy="132394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A1DA0E8-3B98-739F-D956-CDAFF5EDA896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C1C8C5A-15F0-ABFA-6C73-85C78093A513}"/>
              </a:ext>
            </a:extLst>
          </p:cNvPr>
          <p:cNvSpPr txBox="1"/>
          <p:nvPr/>
        </p:nvSpPr>
        <p:spPr>
          <a:xfrm>
            <a:off x="9557012" y="4152916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0BB3274-DDA3-72CE-E243-C1F0BFD187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0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C053D-DE3B-6266-DEF4-DADC0B6D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168F825-8B2B-BB26-559A-16F8E85D532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3A753ED-B18D-CEC1-FB11-DDC813BD317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2968EB2-2F44-D7EE-96F7-5EBA0A59AA0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33021EE-2C0F-2DA1-A993-FF640E49D92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A13690E-2E2B-B4EE-A354-B72E995EB9E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126FFFA-F5EF-64F8-4932-55FAEAB6036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0E86170-3DC1-86B9-799A-30ADEB275AF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C8CA14F-578B-9EAE-A39B-DA475845FD1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4830E56-89F8-C8DD-E6C4-EAA36E732DC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0B34981-7DED-7B29-F999-D8CEEAD84A7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1E0AA82-220F-F6AC-D869-0D013B9FB70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A8BDBC6-0C8E-2F26-5F60-AD70E603841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2DF0C06-542D-7598-9C3A-38F0065171B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9FBC9B8-FA3F-599A-0B03-D4BF31CD320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087F345-5C4E-45FE-F3C4-46049B76007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18C1541A-7987-C66B-EE4D-C0C462CB840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1A3FB88-74EC-62FB-6ED4-5577DB8DA5C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4A07E0B-086B-5E25-8307-0C764D417E8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663C02F-0EC5-E5AD-E787-2A517F8DC6D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4BD8B66-69BF-DA74-D880-4A2ED8021EC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E789819-1DC4-1DF6-249C-37DF08B0DF1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96FC643-8BD2-95C9-A255-2873B3D554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61EC3986-13D5-C07D-240D-E0ECF1ADC6A3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6C73A43-80B3-91C4-5892-4FF1275F39B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0A16A24-1B29-F06D-E2A7-2343AD87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403DA1C-A423-383D-562E-06E4A95A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0CF50FF-8687-20BF-634A-261E062E700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2F3DF65-5C10-ECC3-FD81-198082266B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050" y="1289316"/>
            <a:ext cx="7857346" cy="1777564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BD572B-FA01-F97E-6EE1-AB15ABFA246F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2ED6B01-5166-8FE1-7F05-DAE3975A8A6A}"/>
              </a:ext>
            </a:extLst>
          </p:cNvPr>
          <p:cNvSpPr txBox="1"/>
          <p:nvPr/>
        </p:nvSpPr>
        <p:spPr>
          <a:xfrm>
            <a:off x="9557012" y="4152916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A941EF0A-4386-4EC8-E4CE-7C45FA1387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2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C1B6-FFBD-B56E-DEBC-83DB4509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37C3EDA-5EC7-C141-5F7F-7044AE6FD90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5E198E-8F11-3AA6-BFF8-D51A2453D8B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9370FD1-1E1F-5ABA-77B4-2066C172862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A263492-CC5E-04FD-C5DA-AFFA4E5EA07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0EAE08D-FFC1-2BC4-6705-E3B92EC78FE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1E6ED70-1193-B77E-C3FA-7A06366FA7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ED3FBF6-825C-2231-0974-4D931A3FCEE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7FF5D8C-4414-C233-1FFF-B6DD49CF6CB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8DB7C5-70D5-8DE9-B360-B3B88908C13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8390345-3E4F-9B74-32D2-76A4DEA874F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F18F4A-5BE4-C2C7-7EEE-1C1FD6D13A6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68994B7-B4B7-D75F-4F3E-7C3A95399CD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A5E3A1-5FC2-483F-F6D4-A284331638C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D35E4C5-3824-5094-D6E5-35E01BC5E5A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61FCDE-0563-7FF7-D26B-6D1F5A90F6E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16B197C-580E-702B-1C84-F76CA68F2D9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766F8A8-2854-04F4-3673-340EDB92B14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86360A79-9EDA-56C6-5479-27E8C3BBA94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F79D1C7-5113-9836-B9D9-708E225168A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BAB13F0-FC6D-06CC-1ED4-7B14C43C1EB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3E2C598-40A3-7255-89DA-6D3A083B3DA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ADE7A6AF-E097-615C-E5B6-E71296B95AD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DA46A50F-3F40-3A55-B697-34243EDDFFCE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416A1C9-9519-3B70-C855-D9FB197F44B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4E71560-0951-6E39-B6F2-27FD457B5A3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853836E-A111-44A7-5869-C9DD33EA8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19F85F5-2CA3-2A3E-5209-53E582B01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222B97E-B2A4-6EA0-D640-CCD204A0C13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16BFA27-53FF-CF10-C864-7B76E781CF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943"/>
          <a:stretch/>
        </p:blipFill>
        <p:spPr>
          <a:xfrm>
            <a:off x="722603" y="1281261"/>
            <a:ext cx="8676196" cy="7572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2CD0CD-ECFF-E2CA-C11B-3C1F815ECC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510" b="45562"/>
          <a:stretch/>
        </p:blipFill>
        <p:spPr>
          <a:xfrm>
            <a:off x="747154" y="2043408"/>
            <a:ext cx="8676196" cy="1503757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DED3EF5-9D65-8B75-307E-DE8DE810C0B5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31D5E82-6DE1-605A-6DD6-6006B7F1E55B}"/>
              </a:ext>
            </a:extLst>
          </p:cNvPr>
          <p:cNvSpPr txBox="1"/>
          <p:nvPr/>
        </p:nvSpPr>
        <p:spPr>
          <a:xfrm>
            <a:off x="9557012" y="4152916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B6B1E35C-3618-4AEE-F379-C652D07E05B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F40E2F88-68B3-74B8-ABEB-6AC5351334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390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575DE-E46C-2E27-876D-720103756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9093DB-4295-605E-AE85-741A8718A64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D59B572-47A4-56AF-130A-9C4C5549E40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7B2B56B-0FE4-A526-64AD-E3C7F350A00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F9A9D-CCD6-45C3-EA51-4E655FF3384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81710F6-34A6-429C-501C-C6CA99A2625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3529A1E-F918-E6B9-E6AD-52B59A2ED31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BFA6860-66F2-965F-936B-C0EF973D4E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7E4A3C-89A3-0CDF-0016-DB987E0EE3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B3FB871-EBDA-A60C-66F3-EC9EC105B19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E3492-893D-CBEA-9895-7E8B6B0F482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179D8D8-ADE4-4A35-5228-C32C3B84498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B7F4D01-FB5D-AEE8-2C3A-75F2A32C0C5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3A8A788-C2C0-3A4C-284E-DFF3C693110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E9BC1DD-F25A-0795-3EF5-8B0B703F07D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5C1FB18-3BDE-9D04-3E1C-7ACECA38041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427AF45-B287-8DCF-7D75-E340A8BE9AE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CF74681-C47B-96FB-48F1-702539B0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C002788-922D-2E6C-3768-0D664B878A8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6EFB8B54-0554-83E2-DCE5-8F0CCDD4621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303FCAA-814A-5DA2-9DCE-56588E288FB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ACCBD23-946C-8663-FAAD-9EDAF579DEE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98EF3085-5453-A499-4B56-77F11899765F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CB37C257-8C58-9531-8AEE-DB4C7AFE4E2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52EC06E-2805-A3A8-1416-E21E19CC948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4704E12C-75F5-63D6-45F3-5E23E26D992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CEC1BE9-6480-E12B-1CA8-04906FB1FC6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44D9951-F3B1-43F8-5381-FB5E3FB2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FA2D852-326A-BC87-5C4B-20B554CAB5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68FDC43-5847-DB43-CD5A-915B147E43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191"/>
          <a:stretch/>
        </p:blipFill>
        <p:spPr>
          <a:xfrm>
            <a:off x="676883" y="1281261"/>
            <a:ext cx="8676196" cy="7428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C39114A-EAB1-ADC4-8877-6BB874D850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63" b="15562"/>
          <a:stretch/>
        </p:blipFill>
        <p:spPr>
          <a:xfrm>
            <a:off x="724003" y="1999718"/>
            <a:ext cx="8676196" cy="170949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B473A77-11C6-4AF2-FE13-06E8633CF8C0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0A11CC-9FDB-FC5A-C521-3FD34477275F}"/>
              </a:ext>
            </a:extLst>
          </p:cNvPr>
          <p:cNvSpPr txBox="1"/>
          <p:nvPr/>
        </p:nvSpPr>
        <p:spPr>
          <a:xfrm>
            <a:off x="9557012" y="4152916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2A479-65C4-868F-F7AE-15A7527DA7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8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A634-4A1A-77B8-E361-DD007B35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B1462C-B240-C25D-493D-CA0D68E7D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62DB98-0363-EA28-2FA5-C8F0D2803AE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1C32CCB-FA86-F124-0838-9F6A81A203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50CA079-6274-7185-4030-98CBEBE5280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4B1C11C-EAA4-C0B7-7AF2-A5C7906E5A3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179CAD-3E78-5B2A-A5F1-F39D470F05C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C4FA320-E733-3452-EE6E-F7763CDFC39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061087B-B1BF-5F34-0103-EA167C44DAF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129E9B5-00D5-1934-69F0-7869828F59F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A495BD4-E673-F967-72D6-DEBCC0BDDE0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5E9DC7C-3F80-67B0-49B6-5FEB97DFD4D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7E02380-3359-BC3A-B58A-2181D60AB42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854B442-4F5A-EA0C-987F-0D2B1EFD1BA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1D29F8C-D2F1-801C-21BB-D7842BC3617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58AA22D-6018-90E0-EB2E-3DD5CBDE49F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C3469C6-C07E-51FE-C435-88CB87E0F02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F3B91785-856E-9C76-2C81-25F18EF0EC88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9143D12-FD3D-2ADA-224B-009E41A697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BE8BD5-0300-3457-4C42-FE28F815CFB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31292B8-74A3-E9C2-8DEA-0D0AE05F24D2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2ED7E7-3777-B613-2E67-554E71D5BAC1}"/>
              </a:ext>
            </a:extLst>
          </p:cNvPr>
          <p:cNvSpPr txBox="1"/>
          <p:nvPr/>
        </p:nvSpPr>
        <p:spPr>
          <a:xfrm>
            <a:off x="9557012" y="4072906"/>
            <a:ext cx="2351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359C4F-00E4-AAA0-5E25-6245F9E6DD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714" y="1039575"/>
            <a:ext cx="6868484" cy="547556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FBC4ADD-9E22-23D9-08C0-8EB75B387138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FDFCEF2-DE32-4477-A859-1327C9EF32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683F351-F4E0-10E9-63C5-F99624C7A60D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5FCE4C4-2984-1745-48BE-21D19220B0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360" y="1716067"/>
            <a:ext cx="8501424" cy="252211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06ABEBF-CE53-2970-D134-BB9B7FD60453}"/>
              </a:ext>
            </a:extLst>
          </p:cNvPr>
          <p:cNvSpPr txBox="1"/>
          <p:nvPr/>
        </p:nvSpPr>
        <p:spPr>
          <a:xfrm>
            <a:off x="9557012" y="4072906"/>
            <a:ext cx="2351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9547D85-73C9-11C9-1981-C292C59F96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9874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للوغاريتمات العشرية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4F614D1-6C07-A2FA-729D-C3795D1542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526" y="2455710"/>
            <a:ext cx="10277475" cy="1295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CFAC0EF-4239-CBE3-9C97-00FEDD123C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7981" y="3676631"/>
            <a:ext cx="4041486" cy="11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id="{FDC1DE25-83B1-42A8-2E43-45F2F436F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92223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46E1F29-9E49-BA2C-2C46-DD0F12C17DED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543DD4D-D324-AA8C-2185-BC78A1A3F4C9}"/>
              </a:ext>
            </a:extLst>
          </p:cNvPr>
          <p:cNvSpPr txBox="1"/>
          <p:nvPr/>
        </p:nvSpPr>
        <p:spPr>
          <a:xfrm>
            <a:off x="9557012" y="4072906"/>
            <a:ext cx="2351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7089695-E7D6-0E61-25BB-AD8395381F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 – 25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114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93810"/>
            <a:ext cx="618814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4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  <a:endParaRPr lang="en-US" altLang="ar-SA" sz="44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400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تتم الأعمال العظيمة بالقوة، ولكن بالمثابرة</a:t>
            </a:r>
            <a:r>
              <a:rPr lang="ar-SA" sz="4400" dirty="0">
                <a:solidFill>
                  <a:srgbClr val="80C687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2E0E2AA-C6EE-9C2A-1E90-1FC1AF42D0EF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2535CB-5081-D5F6-6247-3A64BE2DAE5B}"/>
              </a:ext>
            </a:extLst>
          </p:cNvPr>
          <p:cNvSpPr txBox="1"/>
          <p:nvPr/>
        </p:nvSpPr>
        <p:spPr>
          <a:xfrm>
            <a:off x="9557012" y="4072906"/>
            <a:ext cx="2351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90A9E96-4CEE-8C56-5F6A-4D2368421C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48184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3008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00801">
                  <a:extLst>
                    <a:ext uri="{9D8B030D-6E8A-4147-A177-3AD203B41FA5}">
                      <a16:colId xmlns:a16="http://schemas.microsoft.com/office/drawing/2014/main" val="1746313721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للوغاريتمات العشرية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59192" y="2052352"/>
            <a:ext cx="602678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E816412-4347-0F56-CC82-E71CFA960C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4720" y="1566306"/>
            <a:ext cx="2188590" cy="460385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470C16D-2B24-A5FE-F5B9-E4AC2174E8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6212"/>
          <a:stretch/>
        </p:blipFill>
        <p:spPr>
          <a:xfrm>
            <a:off x="6844524" y="1944456"/>
            <a:ext cx="2495846" cy="21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111A03-9680-9D1F-EB41-555EB6E5017C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46D6E8-742F-7B49-9A91-0BCB9E4805AC}"/>
              </a:ext>
            </a:extLst>
          </p:cNvPr>
          <p:cNvSpPr txBox="1"/>
          <p:nvPr/>
        </p:nvSpPr>
        <p:spPr>
          <a:xfrm>
            <a:off x="9557012" y="4244356"/>
            <a:ext cx="2351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63A266F-2B96-028A-2F90-D979F6155B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3C39E4-A2D6-FD47-01CF-A933A00C4E5F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616B6FA-E7D0-895B-34E7-E75CD44332AF}"/>
              </a:ext>
            </a:extLst>
          </p:cNvPr>
          <p:cNvSpPr txBox="1"/>
          <p:nvPr/>
        </p:nvSpPr>
        <p:spPr>
          <a:xfrm>
            <a:off x="9557012" y="3672856"/>
            <a:ext cx="2351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D07FA7-899C-EC3F-EF60-4B9CDF76BC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0984"/>
          <a:stretch>
            <a:fillRect/>
          </a:stretch>
        </p:blipFill>
        <p:spPr>
          <a:xfrm>
            <a:off x="9787418" y="2038963"/>
            <a:ext cx="1890650" cy="155169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6CD3893-9F07-9279-FE0E-F8C9E4E082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49" y="1407575"/>
            <a:ext cx="8668607" cy="1428949"/>
          </a:xfrm>
          <a:prstGeom prst="rect">
            <a:avLst/>
          </a:prstGeom>
        </p:spPr>
      </p:pic>
      <p:pic>
        <p:nvPicPr>
          <p:cNvPr id="20" name="btnInknoeActivityCp2">
            <a:extLst>
              <a:ext uri="{FF2B5EF4-FFF2-40B4-BE49-F238E27FC236}">
                <a16:creationId xmlns:a16="http://schemas.microsoft.com/office/drawing/2014/main" id="{17A6AFA4-823D-B16F-6740-1D379C78A7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" y="562671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F7F07-E1D5-0A48-CEC5-FF3452449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B8D89D2-D8BE-C050-8597-A8FBD0F2C10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5E6A76-3D3C-3419-FA6D-127C1622FD0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0CF5365-E867-0DC7-E5FA-7B585827933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FCF774B-609C-9ACC-25CF-ACE5BC2BB22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E64464-4FC8-65C4-20EB-903569196B2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A76AD0-E3D1-54DC-3C14-957A33BAA7E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5CCFB72-93F1-5C52-CEBA-5AFEB05F31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22E865D-7B3C-EAA4-A0CE-E43763528C2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549DAA0-86BF-425F-2EE1-8A6D05C0CCD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D93572F-1155-24C1-9803-4DCF834386C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B5C0282-3F8B-DCC8-28E8-700A18AE815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A985F3-89FF-E4CF-3EE4-CAD6743A78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054CA8-0595-0CF1-235F-856C2930E82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DD01C4E-285C-1AB9-9184-8CF89B4C0FA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B8374B1-F0DB-4686-E023-7F80D43530C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04819E-1133-287A-8223-8237BCE2B12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B794B86-07DF-5633-14FC-F436686C32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6397F05-0651-74D3-82B2-DE046C0A3AD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BCADAA3-CC20-174A-F209-00C2E203AB24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F08209C-828A-FD65-4FB5-D217338E55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2" b="1"/>
          <a:stretch/>
        </p:blipFill>
        <p:spPr>
          <a:xfrm>
            <a:off x="850157" y="826483"/>
            <a:ext cx="8502399" cy="546247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88DE9C5-B7FB-B728-A727-CE4D44812621}"/>
              </a:ext>
            </a:extLst>
          </p:cNvPr>
          <p:cNvSpPr txBox="1"/>
          <p:nvPr/>
        </p:nvSpPr>
        <p:spPr>
          <a:xfrm>
            <a:off x="9557012" y="4244356"/>
            <a:ext cx="235146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لوغاريتمية.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أسية باستعمال اللوغاريتم العشري.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47D39EA-B26A-E73C-E231-EBF08F4057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2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FAA16-AE0F-E7CD-465C-4B18D4286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D00879C-BB96-17CF-2EAA-884BF5912FA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0765D4-BFF4-DAC8-9C7D-68E72821333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42DCBA-3753-F869-206C-76E07BB1544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F93E3FA-879D-C787-2703-B5FB9FD1733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BCC51CD-C331-A75C-6CBD-59949DBAA94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FBE278D-4B80-5630-175E-54B03AEAF21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56BDD35-FF0B-46E0-9787-D6805A8533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1B1963D-FFB8-5128-1ECB-BBEBC9F5EF6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9D9D83D-36CA-2326-96B2-B568384173C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5FF03DE-0A5B-FAD9-F2A2-CFFC84B459B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BAC8FFE-F8CF-B30E-7BA9-C151DC02A73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D964510-EA69-D81A-7710-09BDFD1FFA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E9073EE-C63C-69D7-EB96-D97BAC88E64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8029068-3AAB-8318-A41E-1924668649F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5455D7E-9172-4DE1-28EA-117DBBC2BB5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DF07DD9-3DC3-284C-84FB-AF6DD3B390D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08F5F6D-2540-1DCF-FBC0-A79BC26ECD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B2A8D67-D79B-C7E0-5A01-10D34D9FF1D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02A0686-AB91-DC73-827A-395167B7155B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973599-1932-3CE6-FBC7-E953B6428645}"/>
              </a:ext>
            </a:extLst>
          </p:cNvPr>
          <p:cNvSpPr txBox="1"/>
          <p:nvPr/>
        </p:nvSpPr>
        <p:spPr>
          <a:xfrm>
            <a:off x="9457778" y="4251015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0C3101-5C63-57DC-4C5B-F7DA9450FE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759" y="1410309"/>
            <a:ext cx="8600615" cy="40603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F2FDCCD-57A2-B95A-4D56-E6233F1303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D394-7AEB-DCB7-2078-D0C9F308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02CC71D-FB7A-9362-065E-6F7A67734C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FB69CD-870B-7876-78F0-B665B0C19B4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7DEE2E-69F2-33A1-3372-5E6CB973B63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379B990-6A62-B05E-AE7F-0710507E699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AEC66BD-9682-9EE0-57C4-3DC324FADD9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77DBF4D-A8E5-299A-F8AA-3DDE75DA261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9CE2ACA-134F-281C-7DC1-77B8B858BC9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F51F91-8827-15AD-233F-93A0FB1307C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1627A3-A382-CE52-8CB4-F8EDAB46AE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5ED95-4965-DE3B-A17C-B329420E1A4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DB1E561-5C54-ACC7-CCC1-A33C0D92328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0FBD13-96E1-62AA-F1EB-D6451818CDB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9B567B5-0C31-E74F-7A9B-AE10662E55F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6488756-0008-7904-C2F7-12F4DE3D04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3F6CD2B-7287-EFA6-C2F9-B127047828C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2B495FA-6761-FA7F-A111-628EA2BB6E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22C810B-083C-DA57-80F6-BD2E8D0461F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042FD386-7B96-6928-11DC-42D1DEB526A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D28B22C-55C2-91DB-80AC-8DB043EAEF9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54E8C6B-4495-847F-16DF-9F31F5919A5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01DDB50-4BA3-A5B7-EB98-8ECC32C7C1D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6C9B52F-985C-F6C6-8C44-6D0F4723DFC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87CD079-9ABF-2DC4-69E2-6F1D1F9F262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2D5892D-1C11-7F37-BBDE-4D56222BB849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626644-2969-AD12-132A-C359A84B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ACB2BBB-2084-F08D-FBFA-3E215A920A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0781F5-E31C-EBF9-D8A0-B317434B9A2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936A8BB-830D-37D0-7BF0-47CEAC5799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366" y="1203357"/>
            <a:ext cx="8491871" cy="5962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9833BD-B93B-C869-EDF9-56D8DCA1D0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329" y="1827290"/>
            <a:ext cx="2236528" cy="1883392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5FAF12E-D9EC-C7E2-A1ED-7B56FF3F01B0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B9A7EAA-214F-7ABF-692F-F69FC7DD992E}"/>
              </a:ext>
            </a:extLst>
          </p:cNvPr>
          <p:cNvSpPr txBox="1"/>
          <p:nvPr/>
        </p:nvSpPr>
        <p:spPr>
          <a:xfrm>
            <a:off x="9457778" y="4251015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60CE51A7-F707-A866-1F19-0655C849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026F-6296-DDAC-8A38-D04351CA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E982A1-5A2F-C7F0-6089-F87538D663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04E92A-B510-1F06-02AA-13D4D6814F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5B6EC34-9D2D-63F5-04AA-BB6A4B0705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AA6C13-E31A-CE0E-8F8D-4FE23A0F39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072E44E-4EE4-9BDA-1ADB-2FB203D5CC9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0D7907-4F08-1F83-FB9E-68626DA5D06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E77F3AA-989A-F6F6-ADAC-8D9CBEB5564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FD8181-6FD8-5066-BB75-498BD2023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0EB79A0-65D2-6A54-028B-D8FFEA0CC80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9863EE3-1648-9ED3-1CBE-1EECC81CE0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9276932-6FE2-6C86-44EF-9BF66E0DC7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5D3FB98-ED31-3F15-CA24-C884CEFF90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762EF36-1123-0E0E-8DE2-5E6393076B9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45B5B37-6D58-345F-37CD-9928D1650C4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B275A16-F154-518E-14C7-F6B4533067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2FA1C3A-FA08-BDA8-69D3-2F304000946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4DDE35-21C4-E89E-EED4-88BAFFF8D2C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EA021CE1-CEC4-A141-9B33-94D829E600F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56F086E-DCDB-1456-77D6-1064755F385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FBAC67E-E45C-6A40-A28A-21145BCB89B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C01CEA1-EA2A-F9D3-6FDE-EA688F2D301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477CAB9-BE36-4319-8ED2-6FEE2A4E17D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AAD73B3-A377-D9BB-967D-AF66DACD3A3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1DC160E-C61F-A7B8-CD4B-3192AC2E2E9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FE71DC-BC83-EE87-BE55-4352EAF8282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64A0586-BCBA-CF3F-C5E3-9BA938F02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9ED0B19-2F5B-0401-A8A0-295BA28B6FD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FA78B1-5ED0-AFDF-6F76-D919F8786FA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BBECA2D-5BD0-BE69-8EBD-D9532D6569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701"/>
          <a:stretch/>
        </p:blipFill>
        <p:spPr>
          <a:xfrm>
            <a:off x="1018304" y="1209732"/>
            <a:ext cx="8532576" cy="2504133"/>
          </a:xfrm>
          <a:custGeom>
            <a:avLst/>
            <a:gdLst>
              <a:gd name="connsiteX0" fmla="*/ 6095150 w 8532576"/>
              <a:gd name="connsiteY0" fmla="*/ 727560 h 2504133"/>
              <a:gd name="connsiteX1" fmla="*/ 6095150 w 8532576"/>
              <a:gd name="connsiteY1" fmla="*/ 1307923 h 2504133"/>
              <a:gd name="connsiteX2" fmla="*/ 7523900 w 8532576"/>
              <a:gd name="connsiteY2" fmla="*/ 1307923 h 2504133"/>
              <a:gd name="connsiteX3" fmla="*/ 7523900 w 8532576"/>
              <a:gd name="connsiteY3" fmla="*/ 727560 h 2504133"/>
              <a:gd name="connsiteX4" fmla="*/ 0 w 8532576"/>
              <a:gd name="connsiteY4" fmla="*/ 0 h 2504133"/>
              <a:gd name="connsiteX5" fmla="*/ 8532576 w 8532576"/>
              <a:gd name="connsiteY5" fmla="*/ 0 h 2504133"/>
              <a:gd name="connsiteX6" fmla="*/ 8532576 w 8532576"/>
              <a:gd name="connsiteY6" fmla="*/ 2504133 h 2504133"/>
              <a:gd name="connsiteX7" fmla="*/ 0 w 8532576"/>
              <a:gd name="connsiteY7" fmla="*/ 2504133 h 250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576" h="2504133">
                <a:moveTo>
                  <a:pt x="6095150" y="727560"/>
                </a:moveTo>
                <a:lnTo>
                  <a:pt x="6095150" y="1307923"/>
                </a:lnTo>
                <a:lnTo>
                  <a:pt x="7523900" y="1307923"/>
                </a:lnTo>
                <a:lnTo>
                  <a:pt x="7523900" y="727560"/>
                </a:lnTo>
                <a:close/>
                <a:moveTo>
                  <a:pt x="0" y="0"/>
                </a:moveTo>
                <a:lnTo>
                  <a:pt x="8532576" y="0"/>
                </a:lnTo>
                <a:lnTo>
                  <a:pt x="8532576" y="2504133"/>
                </a:lnTo>
                <a:lnTo>
                  <a:pt x="0" y="2504133"/>
                </a:lnTo>
                <a:close/>
              </a:path>
            </a:pathLst>
          </a:cu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C94DFDF-093D-7F4E-DF25-E36439423FF0}"/>
              </a:ext>
            </a:extLst>
          </p:cNvPr>
          <p:cNvSpPr txBox="1"/>
          <p:nvPr/>
        </p:nvSpPr>
        <p:spPr>
          <a:xfrm>
            <a:off x="9423196" y="941100"/>
            <a:ext cx="26190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للوغاريتمات العشرية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1446/05/12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C1993BF-30E2-4D19-250D-8D22A4DD0205}"/>
              </a:ext>
            </a:extLst>
          </p:cNvPr>
          <p:cNvSpPr txBox="1"/>
          <p:nvPr/>
        </p:nvSpPr>
        <p:spPr>
          <a:xfrm>
            <a:off x="9457778" y="4251015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اللوغاريتم العشري.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BDB7A26-C161-92DA-860E-3CE4EF7EEBE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444" t="48429" r="-3444" b="238"/>
          <a:stretch>
            <a:fillRect/>
          </a:stretch>
        </p:blipFill>
        <p:spPr>
          <a:xfrm>
            <a:off x="9787418" y="2038963"/>
            <a:ext cx="1890650" cy="2041547"/>
          </a:xfrm>
          <a:prstGeom prst="rect">
            <a:avLst/>
          </a:prstGeom>
        </p:spPr>
      </p:pic>
      <p:pic>
        <p:nvPicPr>
          <p:cNvPr id="36" name="btnInknoeActivityCp2">
            <a:extLst>
              <a:ext uri="{FF2B5EF4-FFF2-40B4-BE49-F238E27FC236}">
                <a16:creationId xmlns:a16="http://schemas.microsoft.com/office/drawing/2014/main" id="{FF9C1573-8E70-1635-8B94-27EBAC5F20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390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0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761</Words>
  <Application>Microsoft Office PowerPoint</Application>
  <PresentationFormat>شاشة عريضة</PresentationFormat>
  <Paragraphs>345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139</cp:revision>
  <dcterms:created xsi:type="dcterms:W3CDTF">2024-08-19T04:20:33Z</dcterms:created>
  <dcterms:modified xsi:type="dcterms:W3CDTF">2025-11-02T19:51:44Z</dcterms:modified>
</cp:coreProperties>
</file>