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6" r:id="rId5"/>
    <p:sldId id="280" r:id="rId6"/>
    <p:sldId id="378" r:id="rId7"/>
    <p:sldId id="403" r:id="rId8"/>
    <p:sldId id="363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5" r:id="rId18"/>
    <p:sldId id="396" r:id="rId19"/>
    <p:sldId id="397" r:id="rId20"/>
    <p:sldId id="398" r:id="rId21"/>
    <p:sldId id="400" r:id="rId22"/>
    <p:sldId id="289" r:id="rId23"/>
    <p:sldId id="275" r:id="rId24"/>
    <p:sldId id="274" r:id="rId25"/>
    <p:sldId id="295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CCB-7EDA-177F-5D74-1C22518D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A7B78E-1CBE-358E-AB9F-12AA0B9B7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EC4F03-0FD5-79A1-2D60-BBD876118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D5D0C4-7E78-3DD7-66D9-60995A43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9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7E3B-A3DB-3CB7-31FD-8CC83D0C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C856F4-419E-293D-5830-33D0BD7AA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C7A09AB-31DD-D9C9-212D-BA01D6E43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E2B6FA-33D7-EEE8-A0F4-E99124885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05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4131-5DA2-F9B8-3A92-76E650FD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DE9B92D-B03D-735D-B960-674C9700B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1C049C2-AD3E-9B65-6A79-9945D311A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AFBC05-85AF-19D2-9017-CDAE98D22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66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FF61-B798-E64C-CF19-F2169020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0BB11C6-0DB2-9AA0-87F6-2FF151FCD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4041EC2-B421-EE81-7234-A14B789D6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0DD810-7309-ADD3-1620-904142AB9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34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D863F-ECAF-3DDD-84BD-C276FAE6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468172-5B87-C261-4CB4-4F6FDF47C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C518B19-5221-00B3-5B62-AFE4E8FCF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1971F3-308A-E725-D9F9-0681AB0EE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32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AB25-55C3-21B0-4B94-E44A144E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B023BC9-F627-682D-C9BC-AC259CBA7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735EB0D-FAC7-4165-1282-08DEFCF98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73CF01-B796-34E9-1C61-E9661A667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8370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3C922-CF0B-24AB-B4AE-0FE79C79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735740-BAAC-6243-AB4C-827DB4BAC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F90BF7F-6937-3375-398A-02D90E00F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0441CE-3DFC-9B88-07AA-AAC903CDB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567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A950-4406-5CE9-B7F7-E4435EFE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6B7E2CA-9E4E-13B5-5B0C-7F079162D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53EFCA-1D04-AE41-FACA-3C8AF1448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83F3F3-B210-2307-FB9A-295A9998C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77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BFCC-8563-30AD-0910-B0F6CAEA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BBB423-DB64-92D0-3D8F-97034264C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BB15B67-2326-02FB-D54B-87270AE1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BC0152-F80F-B432-FB6B-A8EDB098B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86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BD124-5C35-EDC9-859D-0BC6D404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F08F9C-2DF5-D0A9-4908-1BF1E7B5D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1191FE9-AEAA-0BD2-8C07-04A457AA5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1C5B1B-047B-35DE-1E87-BD4C2746E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08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2C28-0F15-48AE-00A6-EA2411C1B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8D8297E-AEF8-6E6F-A211-2BDB78C0A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63A277-7FAC-8E72-0613-157511092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8F7750-D0EF-A80E-EB4C-3590FC0A8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968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50A0-114E-B841-F241-D6860275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136E6D-C223-B124-9ED2-91D7DBC38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A8E0A66-8CF1-2649-B0DD-AFED0207B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7613EC-6C7E-17F5-AFE0-FC5507939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925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A058-F19B-1406-9072-1DDFC5A5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306F6E0-921A-32EC-BB9F-D747385E6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F8C2E48-378B-4A1A-BA19-50F4C49E5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9E0D54-D1A7-F083-2513-3D16FEC49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6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4D28-F6F0-D112-4888-E87484CF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4FC368-3444-0A24-CD98-4E551AE0D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9FA4A58-324E-1339-31B3-0876FBB5A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63FB59-240F-A834-517F-FBDB5AB6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04/11/46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www.geogebra.org/m/w38mXTHa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www.geogebra.org/m/w38mXTHa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5133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المساحات تحت المنحنى والتكامل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/>
              <p:nvPr/>
            </p:nvSpPr>
            <p:spPr>
              <a:xfrm>
                <a:off x="3198491" y="994679"/>
                <a:ext cx="5542181" cy="49954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8)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en-US" sz="320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8B248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8B248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acc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17)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25)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31)</a:t>
                </a: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491" y="994679"/>
                <a:ext cx="5542181" cy="4995470"/>
              </a:xfrm>
              <a:prstGeom prst="rect">
                <a:avLst/>
              </a:prstGeom>
              <a:blipFill>
                <a:blip r:embed="rId9"/>
                <a:stretch>
                  <a:fillRect l="-2860" b="-30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صورة 26">
            <a:extLst>
              <a:ext uri="{FF2B5EF4-FFF2-40B4-BE49-F238E27FC236}">
                <a16:creationId xmlns:a16="http://schemas.microsoft.com/office/drawing/2014/main" id="{A16A93D0-5D88-463D-C974-AA8EA14A309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1548" y="3412145"/>
            <a:ext cx="7292488" cy="5847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D8E5541-DFE8-3279-59A2-0FB02CF4B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5875"/>
          <a:stretch/>
        </p:blipFill>
        <p:spPr>
          <a:xfrm>
            <a:off x="3841789" y="4134291"/>
            <a:ext cx="7200762" cy="90671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F993FFE-5ACD-7229-21DD-F4EF9C4F1F0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1548" y="5141651"/>
            <a:ext cx="4586469" cy="11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F0DB-50A2-A799-B4C8-945291D5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031C1C2-6660-CE88-3253-0BDBAB11F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6225E60-8466-0B94-752E-EB7D38C9A9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A33E2F-5EC7-5984-B968-8C30242C504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C7B45F-45FF-2659-DDB7-8DA8D84813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83F441-BF8F-108E-D223-AA3F79262F1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50BF53-8FD0-1F07-C81F-59C69B44ED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ACF77F-84FE-2E60-3017-5895536276D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EB88EE2-0206-0246-3BFA-32E7BFB2AB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F51B7F-EA1A-18D6-5FF7-C3D97BC5D87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E52370-218E-E215-F2E8-2C98F2279F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B81BBA7-8780-CA69-F085-B37C602AE11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C6BE72-B44F-BB99-79BF-4669F1DE3F9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5EBAD6-3DA3-8BC7-25D4-FD9EF6122A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D683DF4-C498-FF61-8536-7D967E81B6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51F40A-C025-CDA9-4C4E-DDDA6B583B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F5530B-26E9-D387-9576-5C1A9A11F75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11D0C2-C440-9FE7-9497-E1FF31732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DEF37C-2834-BB86-E563-7C62D432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8BEF41-8DC2-B031-0C46-71302B819C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D86723-B19B-DE9D-F633-7396A3FB6A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C8A2C6-FAFD-D2AF-DA9E-20D9800C9C9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7DF7B3-A615-EC1B-FF84-3AA3E55DB0A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61302F-D26D-7740-3625-281048C16AD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F9E20E-FF90-857E-9379-8E6893FC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174129F-20ED-0225-47EB-9B96F39FF1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21089FE-09D3-4F54-632C-EC530EC81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1F02A05-7BD9-7201-7642-9119F6AC683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FCE8790-1612-6120-82D2-372F5C62F2A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54312C3-0AC3-9F32-A8AB-9CB80F09E28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FD26CB6-B39C-1495-FC23-7FC92E84E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160942-1CC0-22BA-A2C4-A666D78B20D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9359612-B35B-DBC8-3FFF-5120283B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D2DB2EA-3E27-3D99-EB89-9DD05FAFC1C4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A0EB22A-5338-6C73-339A-D73B7E6FF30F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A6A954D7-407F-EA98-4EE3-10CC11ED8F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F9A53A79-CEE1-F998-6739-3AEC53FF34C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87"/>
          <a:stretch/>
        </p:blipFill>
        <p:spPr>
          <a:xfrm>
            <a:off x="1402463" y="1266883"/>
            <a:ext cx="7581900" cy="143233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F1754D19-670A-F82C-A451-9705E29B8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29373" r="49190" b="777"/>
          <a:stretch/>
        </p:blipFill>
        <p:spPr>
          <a:xfrm>
            <a:off x="5520689" y="2740107"/>
            <a:ext cx="3463673" cy="34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598E-1F0A-8524-D63E-FD5FD50C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B7F7E6-4D64-210A-DDC8-C6773F14D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D59C01B-ECB4-9596-E8DE-E4873625E07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3863CC-D468-566A-09EF-88A348CBE5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3238112-C2E3-8585-D210-3F4E9827010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D143947-EDEF-E3F3-A4D5-2E8F11D02FD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2807E6-E8F6-0BE4-B8CD-C97C4B6AED7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C6580D-768F-D894-6520-C9864EE62C1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B6DF2A9-0891-DD9B-59A5-8A4F57B44EB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8D50F3-CF02-643E-C835-9E75FD02097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A4D0F74-3CB1-3F0C-CC5C-1A91A4AA652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F2E511B-599F-60F6-E67D-18810B64DE8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F8C20A-F38A-708B-9383-AA7A12267E0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6650D2-143E-54FD-B9AA-8F4EA583A3C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996DB94-CF3E-94EF-FAD9-2320F208096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6BBF7EB-2053-0766-154D-45AA92620A1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6A371CE-11D2-B242-A36E-795207CCC8E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01D2C19-DC1C-3BEE-C51C-F9C5F1CE7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4C3BB86-61EA-6FCC-23F0-86210AF09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77FCDC8-D7BA-FA1D-B996-68FBC01896A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47039F5-8D9D-120C-EDED-CB01BCC71C6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1D67986-858B-6FA3-EDFA-01E25A348B0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0E5C8D-7CA5-A0AA-579A-7DA95FAC784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B267C64-A3E7-9689-3B23-FF1EDC39BF9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B3604C5-EEA1-6937-9716-79B127F410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7C400C4-8009-2879-44F2-09481046D54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E094C6E-457E-ED14-A516-9EE52C90E9E7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44A8AF7-D3C2-6611-C064-3E223B2B4EDB}"/>
              </a:ext>
            </a:extLst>
          </p:cNvPr>
          <p:cNvSpPr txBox="1"/>
          <p:nvPr/>
        </p:nvSpPr>
        <p:spPr>
          <a:xfrm>
            <a:off x="9073315" y="3872532"/>
            <a:ext cx="2242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CA393B94-0ABB-6CA2-00ED-D2B5AAF73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9C49E9D-941F-3193-CCA3-09424F2B31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5" y="1410310"/>
            <a:ext cx="8458244" cy="36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5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BD5D-A1E4-F19B-CFAF-7B6248A4E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7780D3-F623-9AC6-83AB-0CDDEB62A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779BAEB-B87E-F467-B213-A83C03228B4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351C90-BA56-3160-FD5D-1CDC320D6EC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3192068-9F86-C906-C998-5D91F86FD50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5F40B85-881B-851F-A7A3-04716523B93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7BB7CDA-1AD5-308A-AEF6-DB30D3683D7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B40D6A8-F314-BB75-BC18-EAF548D2C83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6EF4CF0-90A1-1632-A649-87B27AA0FE6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6B7326F-21E7-9197-125C-B6CEEDB8121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D4EE5B9-5D1D-9271-16C5-910FA35157F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50D603F-BDE2-E491-8F29-CD5B686E725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831A81-B9BE-AB3C-8F50-AD695872D21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2BE1DFD-5994-FD83-1378-FF67E084D3F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31B9C3F-56F2-2847-8165-7270821B462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75FB27-2C0F-5F51-E2EC-7BD144F5724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E4F1C7-E76C-4D79-0E50-8ACF6D07BAC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B6F2333-AEF5-2F92-0782-B5F9CCC9B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55C82E5-116A-A09F-D2D3-8D6D31008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448D035-BF93-EECD-5999-1813AAEAD34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E0F80F7-7A2F-3A6A-C6B9-9C36553D0E5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69E0D44-A057-3893-9281-74354984359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443D1C-B3A3-8924-7786-EAE653E123B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FC142E4-06A9-6283-C8D8-076624068FC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D0BEE0B-B7CF-2BEC-67F4-B425B4179F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FF531AC-C908-AD9B-EBAE-A5B25EDA2B3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74579F4-A1ED-3DDE-ECEE-A19168FA4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5B68C0-14E3-9032-F0F0-CCEA959D7EFE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E074A4E-D90B-F7EC-61EA-9953E74F9FFD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37ABA5-8F82-200D-606B-22C4304DE1A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67112A4-217E-C206-20A4-A4BDE3F65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8A70CCB-72FA-4183-FE05-3C4A35AFBAF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9759D72E-2056-CF14-C00F-AB9B74F31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E0B67A2-EBFC-AA0F-71E0-AFC467D1C54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9029FC3-F229-125A-F419-9EEDBDA5A8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09" y="1232991"/>
            <a:ext cx="8543963" cy="13335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AB311B-CA52-E4C7-B38A-9CF94B1DB925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65F13BB-8E24-FA1D-8ED1-8B0579B566C5}"/>
              </a:ext>
            </a:extLst>
          </p:cNvPr>
          <p:cNvSpPr txBox="1"/>
          <p:nvPr/>
        </p:nvSpPr>
        <p:spPr>
          <a:xfrm>
            <a:off x="9073315" y="3872532"/>
            <a:ext cx="2242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9E04A72-3FDD-3521-53BD-41568B10E7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28" name="Picture 2" descr="جيوجبرا - ويكيبيديا">
            <a:hlinkClick r:id="rId11"/>
            <a:extLst>
              <a:ext uri="{FF2B5EF4-FFF2-40B4-BE49-F238E27FC236}">
                <a16:creationId xmlns:a16="http://schemas.microsoft.com/office/drawing/2014/main" id="{C2E2C3AC-CC7A-EB40-9F76-8B62400C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97" y="41859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5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9BBCF-C2C4-A361-1019-73A68F610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409C97-756D-2E2A-C45D-41A3112A6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8180BD9-9D05-7A58-5317-E633C9D01E8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CE3C23-A95F-EF4F-B350-1BE2BB0B530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C4CBFC-BD8F-4AF2-C3AD-14CA0895C32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B672BA-AFC0-6919-B27F-29622F59E2A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2598AEB-BFAF-609F-100D-7213586397E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24F83A-7D89-0057-6CCB-BB42B31DCE9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473CE80-B25F-7DC0-A7BA-FA105E29103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A29435-6D29-73A7-2B7A-C214A86BAC2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C486FEF-8D3D-52AE-D075-31434136D93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94DAD75-5807-242B-0663-371934EB190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840AB4-AF17-CAB1-287A-D43A9A450095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BADA6D1-5E9C-FA1D-B2EB-35F3D2C5E2D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5869DA3-DDC6-2F5D-822B-28B4A67ACDF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0271A6-B1FD-1CA1-6F5D-B5618E65681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98A0042-B25D-1017-4E76-32F1FB5C6CA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A0B03A1-9A70-133B-2CC3-4F1ED309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BBE3DE3-BFFD-B8FC-29C9-900D9E748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F7072C7-5A1C-A955-66FC-312F3E149E5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F97BDAB-AF30-DD4A-8107-65E5066EF99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70C6F21-4F7F-91EB-4BE2-ED47B6DA897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C86558-E1DC-6C9D-6212-6853D6D88FB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65FD4E0-B2DB-C0C3-A020-88551B71CAA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5A6BA3E-5D90-CC85-2F74-279E178724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788927D-BBDD-EE72-3C36-88DBD00AD02C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512DED9-7CA3-B5F3-5287-DC96BE839C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EE43BD8-D459-8A78-9CFF-E8E85E12EC7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A02487F-538C-2CDC-E024-1CA0C6743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9CEAEFB-6454-C720-5944-0E3D3D33961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5F409EFE-1C90-06C3-199B-3CCF73D535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1BADA62-D54E-E78D-53D0-7666327B41B5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CC88A2-95D8-C6B7-E537-7501D0FC470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D447C6F-60E8-F69B-378C-99EF592300E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20"/>
          <a:stretch/>
        </p:blipFill>
        <p:spPr>
          <a:xfrm>
            <a:off x="1323167" y="1202318"/>
            <a:ext cx="7858125" cy="174918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2EAC320-C30C-C1BD-C3FA-953719D02F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97" t="34780"/>
          <a:stretch/>
        </p:blipFill>
        <p:spPr>
          <a:xfrm>
            <a:off x="5385604" y="2951500"/>
            <a:ext cx="3795688" cy="3280017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031C1A1-E53E-20C2-C12B-9E09D60A0F1F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70A4EE3-2435-6454-5255-7324908D47F9}"/>
              </a:ext>
            </a:extLst>
          </p:cNvPr>
          <p:cNvSpPr txBox="1"/>
          <p:nvPr/>
        </p:nvSpPr>
        <p:spPr>
          <a:xfrm>
            <a:off x="9073315" y="3872532"/>
            <a:ext cx="2242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8113E583-2EE6-3D4E-3898-A02644C07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6D35-35B1-983F-971B-11D207D93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23DE1CD-299C-571F-E272-2FD80B54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60027F6-06C9-CAC6-7BC4-B18E39D5F71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54705-CA32-EA88-EF85-C72120FE502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C6E1AF2-FE17-5870-B91F-656F329CE71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1DD38BC-A1A1-E000-DC1E-BAC94D4E068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4FF4965-3A73-BCAC-C26E-1634AB091AB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2995547-0691-F887-612D-5E812950326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2DF0E0C-B585-5510-BA25-38563C6D09F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2AAEDF-C3E9-4D2B-6A55-FE571FE5F61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1EAEC42-13FD-BA1D-4E6B-D844FB7C7DA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25C2491-7576-192D-A791-D8819D85C0C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297D4E6-C0FC-2F01-D32D-E127063806A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383995-EF76-0E08-C05A-44BD97F21AE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52D5293-2357-09E4-2BA1-0F323647E19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8B521CD-3066-093A-3B2D-46C3F2F2A74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B144D54-F8CB-776B-1558-4B611186AC3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E3312AC-39CC-496F-A5DC-096D14BAB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2AB193-C696-56BE-EAE1-D6C2749EA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D449EE6-3B0B-5294-8126-2B031717E62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A57C9DD-5B20-BF70-3109-A872370DBD5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F81C122-6C3F-EB84-3596-D20099108BE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4CE1992-2ECA-2503-62DB-DEAAFD4994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CC17BBE-1D05-2CE6-BA05-C2C10C31499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865508A-8FB4-8A78-5EE4-E23026CB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6DB9206-9AEA-61D2-2925-60A7B5B78F3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5DC40A9E-F321-70D6-6712-74C0079CD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CCE0572B-F33E-786C-91D3-ADEA8E519BB6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3094C57-4B50-E487-8C0F-5EA96E16672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4BA928D-C7B8-8DE2-3533-A2DBA1CBBDDE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2833617-DE63-7A06-D4C4-55C141AD2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0BD7C2F-BC4D-BE05-275C-36DF886826C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3230F15-9FCA-B9C9-824D-B72739A1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994C2BD5-77D5-3A81-6AB7-87892EFE8D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20"/>
          <a:stretch/>
        </p:blipFill>
        <p:spPr>
          <a:xfrm>
            <a:off x="1323167" y="1202318"/>
            <a:ext cx="7858125" cy="174918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38E9D70-9FF8-28ED-95E9-A7DF05D830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5" t="33972" r="46982" b="808"/>
          <a:stretch/>
        </p:blipFill>
        <p:spPr>
          <a:xfrm>
            <a:off x="5385604" y="2951500"/>
            <a:ext cx="3795688" cy="328001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87E33E0-23CB-8D47-0BF2-0B7FFA6BD5E6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496BA71-05A9-B4DF-A632-DD8CFD5964C0}"/>
              </a:ext>
            </a:extLst>
          </p:cNvPr>
          <p:cNvSpPr txBox="1"/>
          <p:nvPr/>
        </p:nvSpPr>
        <p:spPr>
          <a:xfrm>
            <a:off x="9073315" y="3872532"/>
            <a:ext cx="22422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FC3CBE8-6E7D-3618-DE6B-55B671E37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A516-7ECE-8F93-A744-17F6E324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C990B2B-C9D7-BFA1-7777-7E9870873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0B2FF07-D726-AAD6-1B14-77BE8748781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23A00F-5025-7E29-C383-9AE085098C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6C41E8-3F2E-5979-5C9A-A065D5FB737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FE221F-EFD6-F2FA-ADDC-4AE6B0BBCC9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59D34BA-CC8B-9234-7DE8-3BD98395A0F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222D1D-89A3-C626-2D67-DB3CDD0C687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A55917-2C71-1006-4D5E-2384D800725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9794DB3-68DE-F624-B4CE-4703017902C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C674DF-D58A-D549-CD53-505957B12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1E36D11-8A75-DF7F-E988-32A4E943ED7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C4AE47-E3D2-090A-A21B-1E56E78A2A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97BE77-2B6F-CF71-E735-C5A89417F3C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8085778-2870-C6AC-61C1-551D1012084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1CC59D-A327-6D1F-D700-F9F44D4BC38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EDAA868-0EDB-9DA1-9FDC-0847D0779ED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C6966E4-4C76-D354-7216-B1E8FBBE1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04F18EB-F01E-460A-E0E9-337011924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3341E96-C9DB-952C-2AB2-06FBC0F0793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44794AA-918A-6CBA-42D0-5C844052484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2FBC0BB-8AE0-1FAB-9D79-053C2D52A07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881F29-06F9-A68E-6474-42BA7A716EB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206F2A1-177F-1F6E-85DB-1418991B0BC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D014EE0-FCC3-9492-D3FF-ECC6E924CB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E97550C-C78C-B787-5A6A-5900F84DF5C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2D4DB2A-1DEF-00A0-9104-F77B501EB6DE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28472F1-8323-6E9A-8A76-3154AB8D1B95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9F5B7B41-611D-FE85-8592-D3120F3D2B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35698EB-DD7A-F7C0-0B11-A06D99A284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962" y="1692243"/>
            <a:ext cx="8520157" cy="35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5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E5970-2075-1998-63E4-7CE17871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2C971F-52AB-A546-29A0-8F5AFC57B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1C9512D-5E41-DBDD-4260-309EA8CEF7A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229B28-E95A-D965-A6D2-658D9C8469B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7BCAB56-A5BE-9F6E-E06E-9CE9A54ECD1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E0F26A0-0F81-3D01-695E-1345E0C502E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0176F58-F38B-69FD-E91F-575836D433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876DA7-E6F3-1A90-8E1D-F0686D176D5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DF2C7E5-817D-A74A-193A-C46408583CD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FAB0DE4-FB82-B5F8-F7B6-FF2EC4D17BC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A45697-EE27-399E-9526-EB8D4E0B7EA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D5FC28D-AFE0-8773-F308-FC9589AA574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9BD59D-083B-3D45-BD4D-3D60782C295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11A3DC9-8944-F922-D88F-A04DD7D3A34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D3CDC3F-947A-81EA-E63E-19FF3372C0E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1110B9F-C516-A5CD-00C7-A7D2AB4BEBA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9682CF6-3127-1120-A241-F0A01721DD6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ED5C4E7-CF38-63FD-AB3C-DA09FDAEF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4CAC815-F836-5C56-B92B-B033B7A8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C50C263-A740-7B21-0EA3-6E072A41355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137449C-42CD-7CA0-E6C1-BAEED777849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23DDAD5-9471-C70E-F125-CC9769AF8F1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A0C1C66-E36C-35A9-56C8-62D4EB775FF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4EA4C29-F3B2-A015-899B-B4CE9EAEB8D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07041BC-27F8-9899-990C-84AF2FFF22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5DC12A8-7851-B6FB-E3A8-8851A0EC5B10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A6A5C23-1951-F33A-5709-679159EFFC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2535311-3209-6AC1-06AD-D8EBBD8D1241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B6612E6-D434-33F1-3664-162A3CADD634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696EF4A4-F91D-27EC-1698-FDC9BC6B0906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0156845-0136-6188-2696-AB5549D7B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B2706B8-8015-EE95-83A0-4B2A2CF8414E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09D75BE-BAA1-C853-F278-0B15AA77B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111A26B-6AA4-4762-5628-F8800075430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15353E1-3FF1-82F7-4FE6-941B14B872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161977"/>
            <a:ext cx="8484490" cy="19812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6CAA42-8A83-906D-7125-22F657272942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B26616-2348-FCED-E0FA-14C53F5881E8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5ED46D4-7A62-AB92-CEE3-424E2645C26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0A704-6392-6B39-AB0E-67E519B9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3598B77-DCB9-AE85-716B-B40B9E272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BE7F9B-FD41-AFBA-F076-12FFDF02734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6951C-1E66-211C-1D9B-42C9AD4C0A0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40A06C2-8FB1-C9A2-1622-4E229C8099B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CCA049-7EC6-8704-40ED-13DF306DB8D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6CA5D70-D379-4197-9713-250D23F189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17754D-9D6E-4079-DBD7-9D8D1D1E131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A05C9F-CDF0-51C9-F0AC-89D71E59584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992E067-E5EB-B64A-E75B-70EBF70E473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40516E-7723-4AB7-BBD8-EB61DDE465B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8A91AD4-C202-36E8-C8B0-20A0CBFD32F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0562902-DEB2-B6C4-C7AC-8A2A239BE4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5996AE-7974-05C2-3564-8D8F429CEDF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7226A03-095B-5991-F545-303D99191AE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F57888B-D021-A7E8-2AE5-E6E3AE02663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9FCC6E9-D678-4ADA-BFA7-37AC5073B08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4AED548-57D5-D9F9-7F38-ACDED87DD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1BDF90C-9AE7-CF99-6EC6-772296981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1048967-644C-5538-481B-4DBD956ED35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CA59041-0298-0CD9-FC3F-E65F2837158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ED884C1-D49F-E746-FC17-2AB4FBA47E1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498AA3-291A-C9FD-AEB0-A4AC11B90A9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CA9B3F-56CE-7E23-7089-90493E51FCB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6148879-0968-1AB5-CAEC-C8C3E42068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CC86D9-6D2B-5CB3-797D-C1F7B93532E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33E0D89-984A-8A52-908D-0F6D8ED388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110" y="2211543"/>
            <a:ext cx="8656121" cy="133249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C33F43-D837-44DD-EBA5-06054AE4D033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804B875-0640-4443-C2AC-773792B6985C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48452F3-C3D6-09F8-39E4-F87DD5912E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88E1C-507F-8212-8587-B7946E7B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AB310B6-A2B8-3286-0A35-1EB33BCCD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F70601E-D054-03B9-DCE6-FFDB9EB944E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C304A4-0963-674D-9E75-018F8558DD5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63F3F8C-8F86-262D-BA76-4319619FE15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44C285-36FD-5373-F9CC-B086B9876E7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D6FABA2-D348-925D-AA99-69998ED4A99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A778E0-9FE9-FE8E-5ACE-9BE2B508E0D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A8A0E21-C9D0-28AE-C7D5-9314BA0ED14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D02A27C-65DA-E562-670C-40AAC4039B9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6095FD-CD97-3204-C9BA-39A0C0E908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5812E7C-A666-1013-F41E-CEAF2603130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B757FD-7C1D-D0DC-D5EE-0A77C144677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408A2D-E549-D50E-5DCE-BECBF878E5A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C259696-88DF-3BD9-536E-8C94C0EFC8A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440051C-C12F-6D45-ACEB-18C9AE79FBB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176E444-B204-CF6E-2C45-7538447E376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5894907-21D5-6623-A2D6-4102D3722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29EB517-7B42-6DC8-5BBB-F4F17C122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AE8FAC6-C48B-2441-75F0-110AC4660D0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1301B9B-CCF4-35F3-D67D-33B6E0EC34B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658B7BF-541C-BED8-4BD6-1D197CC892E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FD4190-39B9-6436-CAAF-E388ABEAD5E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803420B-3E9F-ACFE-3F0D-A658E317D49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2A4CF8-1847-5DA8-F809-2B89E0C78F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2CE200F-3870-36C6-CA77-2E1A9160108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1FD61B7-AAA9-2AE4-2ACB-37B9CEA93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37E8CE9-80AD-3B28-0B7F-A76CD5F9EC28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D80928B-2FF7-F4EA-84A7-B2462765C73C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81BCCF2-B6CF-4E33-214A-FF28D58A1E1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30E4866-BE47-98BF-98DF-2A90A0A24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BB564AD-7294-525C-F1B9-0C790D76405E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9566374B-9B97-81B8-9A87-531DE7C83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7EE068-DE81-F1B0-E295-94571CCBBED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D518372-AB87-5FB7-BE4D-81A332DC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348"/>
          <a:stretch/>
        </p:blipFill>
        <p:spPr>
          <a:xfrm>
            <a:off x="377147" y="1306988"/>
            <a:ext cx="8660828" cy="98906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A7FCA3-0CC6-9F6E-A6B8-2D904E5EF6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66" t="52393"/>
          <a:stretch/>
        </p:blipFill>
        <p:spPr>
          <a:xfrm>
            <a:off x="3188969" y="2255168"/>
            <a:ext cx="5849005" cy="8615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E8208F3-9431-7194-A1F4-2F211F155981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9524466-CB04-DF90-AA5D-3C266C9F687B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AF6A270-BBB1-5B6C-6E65-C95F85C9A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3688D-FD5D-E57D-D231-A663305F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4940A17-0F64-06C1-BC35-4379580D2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75D5C86-21C3-C1E5-7AE8-9B3063B278F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67AB9D-2583-FC93-B656-0F954DD294C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A20F849-D0DC-9312-EC16-BEDF9451FD0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B1B9D0-67C8-EF00-2F1C-11D8E5124EA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B6B2283-3F0F-6ECB-16E4-40FCB50E9BF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6B0DB3-0E9F-E38C-9072-A68DA33C0B0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DF991EB-954F-E115-ECFF-B82D2038E90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C8BA59-B659-81EF-2DD6-E81F3304602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A40B4B7-8C51-F8EA-206A-50ECD0B1FF8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8BF8DE-7E06-76CC-0F8D-68FC27D4F4E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067A074-D65A-B791-7189-59AE8F0D762F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C96E8CC-5178-98A1-64CF-9590CFE4563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D77007F-CFDB-091E-0927-5CAE92EE74F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510882-E0E7-4A07-1259-B84583D196F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F6111D8-8623-D4AD-999E-A4BA7AE1AA8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C426582-5016-15E7-AB44-AB4D73807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F9FEEAB-9D12-07D4-A6EF-F79592F8D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9990B4B-41B7-63D5-E114-316DDED64EA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B078195-CF32-004E-B7D3-86E41256E8C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E2D0F2B-AC8E-7367-0996-194575958C3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C584A4-9D9B-ADC1-3110-1EE342094F8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2FAB703-0A81-94F2-48E6-8F7906BF838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6EA2975-F4BC-B720-D47A-6CA141C459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0DA9C30B-7742-2120-3B32-774711DD4D6A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3879623-43E6-5042-BA8D-F29BDD44C9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A8AFB5F-0140-3FAA-EF73-8D177872215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8709CAE-C19A-4E90-AF7A-754E7C573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3E72D04-CAF9-0E5F-9B1E-3851E1968FE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18D3F202-638B-3C85-DDC0-F927FF86E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D8505C7-D670-13A1-8E1B-59F090FEC95C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B204DAE-6FD2-9A45-DC59-89D35556D75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ABB4B9DE-301C-C7C9-176A-46CB50B60F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969"/>
          <a:stretch/>
        </p:blipFill>
        <p:spPr>
          <a:xfrm>
            <a:off x="205355" y="992288"/>
            <a:ext cx="8924925" cy="123893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F1C5E19-E296-D74A-31FD-835C95D043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02" t="38152" b="31954"/>
          <a:stretch/>
        </p:blipFill>
        <p:spPr>
          <a:xfrm>
            <a:off x="5633069" y="2319036"/>
            <a:ext cx="3498368" cy="1027936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2C0DF52-E1AA-1BB9-E6B4-8A5990B15CCA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D91A7D8-A473-CCBD-E176-8B3E2682165A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C17BC6E-372D-FAE8-E545-089AF13C0A5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4818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المساحات تحت المنحنى والتكامل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1E05E3BC-B259-A66E-F2B1-2A3718725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8440" y="2212812"/>
            <a:ext cx="4137147" cy="88427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7161E906-01D0-FF93-54B9-A19D0CCCF9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421" y="3102538"/>
            <a:ext cx="2873896" cy="9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2972-6942-ECDD-77FE-29B1ABDC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2C3BB29-4F80-8DB2-1E1C-33BD67963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8E8ED1-E295-12D4-6A5E-1C4F37FF7A0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EBF295-EBCE-A362-C7B0-0D6B5B3D6F6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0A5A8A2-F42C-086E-2555-74AE13486F0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1D2A7FA-D148-7C11-0C6F-E90EA853B8C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2057669-929B-7C57-1352-A1B0ABEDAA8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ABC9E1-B988-873C-1730-3C5FCDF5094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B5F15C1-FDFF-C58E-C111-5EBED5A90CF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DB8B088-6D40-77F3-AA86-482F3024856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C58BCA-0B7A-B3CC-5A8E-0FF595AF163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D45664D-4989-5462-20FB-CBED9259389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2A9971-CE16-D39A-0E00-3BAE5C01684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15ECE39-F0C2-8D13-F78C-EAB7D3BE954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AE5FE3A-7D06-F736-C59F-03783AFBA3D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E7E32A-BFCA-7BBF-0403-45811708F26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C1DF404-DE85-784E-9F85-4D640ADD506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70A4E75-CE7D-22C3-527A-16C40D75F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F7B521B-FFB7-872E-BC8A-D37B38EC2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E4D0BFB-45EB-5ECE-2A4D-3D8C74D4F41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989F18-D91E-CB76-C6A6-BA50F332A0D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41C156-F222-9688-33EE-245C97C75DB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545C703-2C8F-9222-69E7-6A63589CDF0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8ED0072-0536-698D-73EF-83739B20215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DCFF51E-1C1E-CC1C-3C85-28C2A36278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79F4974-1FFE-7291-5E44-CFF4739ABC1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C488C7FB-05FA-9692-819C-3BA08BA700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23202973-BEAB-DB04-A4DD-75A271B50B5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416D22D-794E-749D-518B-E8886193B5E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2B5E8B3-FE0A-F16B-BAE1-5ED6D8A0EC96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43E26354-D824-E65D-ECF3-048D005B6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F572DFF-B754-0386-EDB6-AF812CBB63E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1E943480-7D71-1AA7-1745-42E7A452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35E06B4D-5A27-3800-CC12-B13DF327EC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969"/>
          <a:stretch/>
        </p:blipFill>
        <p:spPr>
          <a:xfrm>
            <a:off x="205355" y="992288"/>
            <a:ext cx="8924925" cy="123893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727E9D3-C4FC-ED20-8A09-5A8A3729AF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25" t="69090" r="-623" b="1016"/>
          <a:stretch/>
        </p:blipFill>
        <p:spPr>
          <a:xfrm>
            <a:off x="5633069" y="2319036"/>
            <a:ext cx="3498368" cy="102793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CCE8A25-225B-BAE2-6A55-1CBB0EDA5A29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64AA64C-DCA0-AC1F-4763-2FD46324FB16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1E40EF5-990F-4884-ADF4-5DE9BF057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420E-101E-39CE-80A2-AC547430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E02DE0-5A49-484F-B1AF-F495DE130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FF14B83-9F23-B976-D7DC-BF533881BD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3832E3-3747-4F66-33CB-ED32892D381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C76A365-02D8-8CE1-9F5C-C4639F7CF3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E348328-954C-CCE3-712F-B4FA0700922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E9AA2A6-46D9-9781-7713-D2A0EC94351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512DAA9-37C2-4D16-2821-4868E20111C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42691DE-DDF5-4142-8746-2D9A065B85F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248B2ED-B0E0-7F87-EB61-7CCBF90207F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7C04DCE-E6FB-A5C2-00DB-5D67DA957CF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79C1283-F27B-5052-ADA7-4EB707F8FC8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2DA3F46-180E-66C4-A484-2CA81D43632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5FAEBC-12E8-06FE-9410-0F6E4A9576E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773A68-54EA-29E3-8300-2B39F8146D5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0D7DAA-4720-210A-2C2A-18E09A8DA5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43E6458-FA5A-B731-CB72-8420936D758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7D43E39-E0D8-55D6-5106-1CEE693AB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80002C6-68F7-0525-AA0B-70C243F9C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4ECA7A1-BF13-24A0-CB4B-8A9292E4212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A5B6938-CCBC-DCA4-0CAC-46936355501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07F0EB-E03F-E082-2A58-8768A5BEC85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C573E38-C9C8-7154-68C9-A0F55C945BD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1E36255-08D2-06D3-09B1-996921F6E22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9807A1A-676C-97AE-2E25-DE0D681E53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901FC9C-77D9-74E5-E50D-C88DF623222F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CDC7C65-5564-794F-641A-D4C9CE8F4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721FF8F-F058-30EE-1DB7-92D9822B4A0C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B57405D-FA42-CB24-2366-BC36275099B4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EC54E13-AA9C-7671-B22C-2E3A00FB15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262EE73-B316-F7DC-CA59-9465A63C40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7D1BC4-EEA7-5493-9C7A-47BE2410CD3F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0146CF3-D88F-DF80-AD28-5FE245AC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71C21F-0F9C-2056-0BBC-7A724020438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F751BFA-DE32-6E7B-F013-2C35890D843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367" y="1196014"/>
            <a:ext cx="8557539" cy="1238250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C6DF723-5F47-0DF4-B6C0-AD9A29BFDA7C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539FEA8-28E8-E23F-55F3-12BDC57C0706}"/>
              </a:ext>
            </a:extLst>
          </p:cNvPr>
          <p:cNvSpPr txBox="1"/>
          <p:nvPr/>
        </p:nvSpPr>
        <p:spPr>
          <a:xfrm>
            <a:off x="9073315" y="3872532"/>
            <a:ext cx="2242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FBA94EEE-064F-3BFE-22AD-22CBB7EB617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A2BEFE-22FA-FB6F-A249-4AFF4F0E88CD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9362A40-8F13-2346-122C-92E5E71DD14E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E5E14AB-D8E0-7FA9-184B-84ADAABDBE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3C401C5-1310-B0E1-67D5-4B676493A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1517137"/>
            <a:ext cx="8273008" cy="2380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E2C9D1D-59F5-0E53-75AB-3706DDC20B9B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93F51EF-7D8F-699A-0CFD-2ED57B51BEEA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389129A-9048-9F7E-B83A-54C90A9E65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1C75445-AE43-0D50-A390-2A82EDEC19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71" y="1255756"/>
            <a:ext cx="7172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2B6E06B-FAE2-EB73-2C31-DDA852DB0E21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F405ADE-9328-C559-FB91-C8364975A12F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66EF16F-164D-7A32-43B6-B33F9B71D9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5 – 9 – 11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129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516290" y="2995789"/>
            <a:ext cx="84258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0" i="0" dirty="0">
                <a:solidFill>
                  <a:srgbClr val="9D4594"/>
                </a:solidFill>
                <a:effectLst/>
                <a:latin typeface="DroidArabicKufi-Regular"/>
                <a:cs typeface="AdvertisingMedium" pitchFamily="2" charset="-78"/>
              </a:rPr>
              <a:t>.</a:t>
            </a:r>
            <a:endParaRPr kumimoji="0" lang="ar-SA" altLang="ar-SA" sz="4800" b="0" i="0" u="none" strike="noStrike" cap="none" normalizeH="0" baseline="0" dirty="0">
              <a:ln>
                <a:noFill/>
              </a:ln>
              <a:solidFill>
                <a:srgbClr val="9D4594"/>
              </a:solidFill>
              <a:effectLst/>
              <a:latin typeface="Arial" panose="020B0604020202020204" pitchFamily="34" charset="0"/>
              <a:cs typeface="AdvertisingMedium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2BE59FF-23FA-FF8D-1371-F097BB962FB5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66A0C3E-F302-5716-9CD9-3EF941776CC8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C6DDF60C-60ED-F38D-DA22-C4B41DCAA2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75082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المساحات تحت المنحنى والتكامل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B4719FFB-D47F-C757-9B10-3B6E536DD4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362" y="1432520"/>
            <a:ext cx="2001580" cy="374831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0F1D8CB-3D38-0D6C-96E4-2CA9444C90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1911" y="1691230"/>
            <a:ext cx="1550520" cy="46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EB3A86F-411B-6EB3-1E94-D9597DFF9B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921E426-3CE5-D048-DA70-3B6CCE6F4599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4C88501-3C85-A0ED-A376-ABC9DD7B4B21}"/>
              </a:ext>
            </a:extLst>
          </p:cNvPr>
          <p:cNvSpPr txBox="1"/>
          <p:nvPr/>
        </p:nvSpPr>
        <p:spPr>
          <a:xfrm>
            <a:off x="9015007" y="3149930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F579B905-7D03-84F1-886B-938E1B3F9A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5346" t="597" r="-5346" b="59939"/>
          <a:stretch/>
        </p:blipFill>
        <p:spPr>
          <a:xfrm>
            <a:off x="9474798" y="1884397"/>
            <a:ext cx="1707502" cy="126188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8861590-0B83-FFF8-F397-F87621C3A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92" y="1354108"/>
            <a:ext cx="844768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5DFF51C-146A-8CD5-8A0A-11B892372974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A71394A-7FCE-C0A1-70A5-144AF60FD444}"/>
              </a:ext>
            </a:extLst>
          </p:cNvPr>
          <p:cNvSpPr txBox="1"/>
          <p:nvPr/>
        </p:nvSpPr>
        <p:spPr>
          <a:xfrm>
            <a:off x="9073315" y="3872532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 باستعمال الأطراف اليمنى واليسرى للمستطيلات.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التكامل.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المساحة تحت منحنى.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79724042-27FA-068D-BE20-F477D5D0B4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33072693-1833-57DB-2E46-DD97014F19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45"/>
          <a:stretch/>
        </p:blipFill>
        <p:spPr>
          <a:xfrm>
            <a:off x="409575" y="1410309"/>
            <a:ext cx="8564639" cy="40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9223F-F2B2-BE45-1CD4-93E3E1B6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90DC016-0AB7-855D-2797-FB28C5EE2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62AFDD1-3988-A86C-B1CF-2395FA4BA82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6072B3-21B6-23BC-38B5-497A6D07065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95A9225-3395-59A3-6E52-9CE4AE97ED0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B212303-C2B3-E647-F2FB-60C7D90660B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83A3F08-91CD-37F7-142C-07BE7A49803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F809E4B-FCD3-2EFE-B861-9C98E940A37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14B1723-6C33-CDD0-C35B-41B88CC0F2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2627FF1-532F-858D-56BA-BB7B4FD7728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30E483F-BDFB-6878-892E-2A9A43800DB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6FA920-3C14-E0E8-9FF3-8258C273B3B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394BD2-DECB-1366-B89F-87CC1C09732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B71484-07E8-71E7-D940-8C756CCE161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105773-AD43-2CF3-7C39-6E2534DCB5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EE6B26-E949-A756-0707-A6EF3117E36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E8BDDD2-CB0C-E301-A9EF-B98A05BBE5B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F705D20-0BD8-2A35-CEB6-9DDE08AD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C167A9C-E09C-7E86-50AB-19F6F056F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8F97382-3761-9EE0-D837-0C81D136E3A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3E50D16-455E-5BAF-EE73-08D0F15E608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F3FF9C8-5D2E-829B-B22D-66762DDA143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88F74E4-11DD-5D9C-E9C1-9F220988C19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0D78BAF-D7AF-275F-360A-19BE7C2E900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A595954-6958-E858-0B36-5579D4005B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532A37-B107-146D-AF05-E74CB288D58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D7F12044-0F5A-64B9-03A4-FF0671FE5675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0417B6E-21AE-FFB7-2892-1B3DA27AAB6E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7F28C73-95EB-9901-41F7-8D92DBE3E3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A4AFC1D-AA7B-9BF2-AA77-09AA6EE9FE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963" y="1481137"/>
            <a:ext cx="8466582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A8829B93-5AAE-6896-8FCD-3E2D3EB895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242615"/>
            <a:ext cx="8604880" cy="1247775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63906FF-FDA9-2BDD-81C6-A2D05B02E353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D021A3B-D0DE-2172-0A1F-19B24D6967EE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CEECDFDF-6AA0-D7ED-7EBB-69FDEAA484C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1026" name="Picture 2" descr="جيوجبرا - ويكيبيديا">
            <a:hlinkClick r:id="rId11"/>
            <a:extLst>
              <a:ext uri="{FF2B5EF4-FFF2-40B4-BE49-F238E27FC236}">
                <a16:creationId xmlns:a16="http://schemas.microsoft.com/office/drawing/2014/main" id="{7DEBEE49-52E6-0593-97E4-9084501E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0" y="40121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44CE-4E2B-ED05-0CCA-303FE0A7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4CEEEF6-8517-7B2B-3CDE-FFAD535BF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0D3DC4-295A-C258-64C5-87D28520058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CD2DCB-E165-0D32-8AE6-66E017346F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05F5CB-544B-9B99-0A96-F447126AC4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490BED3-3198-82CE-6830-3D835C0C8A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92CE9B3-0E6C-B2E1-D53D-C279F2C47C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D1F0A9-AC20-87AE-C9BF-1DD20A48C6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6A6D588-575E-9235-0D0E-E82DBA8A21B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4785DA-7837-69DD-584E-18A534F5E9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BFC3212-2A29-41D0-A5D6-9EA48E3D47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F8CDE7-21BB-B4FE-5207-5D44BACC3C2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04C283-8DC4-19F8-223B-74522151208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343A62-EAF3-A3D2-D0D7-6ACBEFDFF2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784FE9-0487-EC2B-0CA8-06DB682B3BB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FD0548-7F13-29FC-9538-0BF1DBCD21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9B0FD9-004F-4F70-89EF-D30105A29D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690F3B-C536-4D23-F9A3-EF760DC6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FDC8F5-1105-E66E-B266-63B3ABC4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8688EC-D014-3B45-8B59-1A24CCA467E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8230FC-1024-E42C-CC3D-44E602B9B10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D08937-17AB-520B-EDB3-59628883B67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4F4F75-D6E5-AFF6-90B4-2ACF16E205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51960B4-B35D-ADE4-EE78-146D9ED427E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3C4BFF0-F4D0-22DA-659A-5EB952F7ED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0BAAD6D-A6BF-BD9E-F05A-338ED7A7C8BE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678E37-DCDA-CCC9-8758-06306BF3D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B88AE45-1C2C-03BF-53DF-97F4E433BE1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30FE485-64AA-DB1E-1154-A6D671B7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D2B96F6-E8C9-3674-5786-123E7425DB6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05B39F0-574B-C55E-7093-F60ABE7C3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4FBF04E-C39E-E2E8-D33C-DDCADC9D6DE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8A0464-04D9-CE42-44D1-06A961B13E0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8FD7BD1-0590-FAA5-F121-48CE66F6A82D}"/>
              </a:ext>
            </a:extLst>
          </p:cNvPr>
          <p:cNvSpPr txBox="1"/>
          <p:nvPr/>
        </p:nvSpPr>
        <p:spPr>
          <a:xfrm>
            <a:off x="9191632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المساحات تحت المنحنى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1F3FA29-AAE1-740D-4803-BDF61FD09819}"/>
              </a:ext>
            </a:extLst>
          </p:cNvPr>
          <p:cNvSpPr txBox="1"/>
          <p:nvPr/>
        </p:nvSpPr>
        <p:spPr>
          <a:xfrm>
            <a:off x="9073315" y="3872532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المساحات تحت منحنى باستعمال مستطيلات.</a:t>
            </a: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DAF390A3-7E42-1688-2B87-336E76FCE8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8697"/>
          <a:stretch/>
        </p:blipFill>
        <p:spPr>
          <a:xfrm>
            <a:off x="9474798" y="1837868"/>
            <a:ext cx="1707502" cy="1960222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858F068A-C3DC-739E-5427-DAC472BABFD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87"/>
          <a:stretch/>
        </p:blipFill>
        <p:spPr>
          <a:xfrm>
            <a:off x="1402463" y="1266883"/>
            <a:ext cx="7581900" cy="1432338"/>
          </a:xfrm>
          <a:prstGeom prst="rect">
            <a:avLst/>
          </a:prstGeom>
        </p:spPr>
      </p:pic>
      <p:pic>
        <p:nvPicPr>
          <p:cNvPr id="1026" name="صورة 1025">
            <a:extLst>
              <a:ext uri="{FF2B5EF4-FFF2-40B4-BE49-F238E27FC236}">
                <a16:creationId xmlns:a16="http://schemas.microsoft.com/office/drawing/2014/main" id="{58D0AC0F-83A2-8ACB-31BD-24C51A591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17" t="30150"/>
          <a:stretch/>
        </p:blipFill>
        <p:spPr>
          <a:xfrm>
            <a:off x="5520689" y="2740107"/>
            <a:ext cx="3463673" cy="34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77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8092</TotalTime>
  <Words>1042</Words>
  <Application>Microsoft Office PowerPoint</Application>
  <PresentationFormat>شاشة عريضة</PresentationFormat>
  <Paragraphs>439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400</cp:revision>
  <dcterms:created xsi:type="dcterms:W3CDTF">2024-08-19T04:20:33Z</dcterms:created>
  <dcterms:modified xsi:type="dcterms:W3CDTF">2025-05-01T05:57:09Z</dcterms:modified>
</cp:coreProperties>
</file>