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شريحة عنوان" type="title">
  <p:cSld name="TITLE">
    <p:spTree>
      <p:nvGrpSpPr>
        <p:cNvPr id="15" name="Shape 15"/>
        <p:cNvGrpSpPr/>
        <p:nvPr/>
      </p:nvGrpSpPr>
      <p:grpSpPr>
        <a:xfrm>
          <a:off x="0" y="0"/>
          <a:ext cx="0" cy="0"/>
          <a:chOff x="0" y="0"/>
          <a:chExt cx="0" cy="0"/>
        </a:xfrm>
      </p:grpSpPr>
      <p:sp>
        <p:nvSpPr>
          <p:cNvPr id="16" name="Google Shape;16;p2"/>
          <p:cNvSpPr/>
          <p:nvPr>
            <p:ph type="ctrTitle"/>
          </p:nvPr>
        </p:nvSpPr>
        <p:spPr>
          <a:xfrm>
            <a:off x="685800" y="2130425"/>
            <a:ext cx="7772400" cy="1470025"/>
          </a:xfrm>
          <a:prstGeom prst="roundRect">
            <a:avLst>
              <a:gd fmla="val 9350" name="adj"/>
            </a:avLst>
          </a:prstGeom>
          <a:gradFill>
            <a:gsLst>
              <a:gs pos="0">
                <a:srgbClr val="00CC00"/>
              </a:gs>
              <a:gs pos="50000">
                <a:srgbClr val="FFFFCC"/>
              </a:gs>
              <a:gs pos="100000">
                <a:srgbClr val="00CC00"/>
              </a:gs>
            </a:gsLst>
            <a:lin ang="5400000" scaled="0"/>
          </a:gradFill>
          <a:ln>
            <a:noFill/>
          </a:ln>
        </p:spPr>
        <p:txBody>
          <a:bodyPr anchorCtr="0" anchor="ctr" bIns="91425" lIns="91425" spcFirstLastPara="1" rIns="91425" wrap="square" tIns="91425"/>
          <a:lstStyle>
            <a:lvl1pPr indent="0" lvl="0"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1pPr>
            <a:lvl2pPr indent="0" lvl="1"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2pPr>
            <a:lvl3pPr indent="0" lvl="2"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3pPr>
            <a:lvl4pPr indent="0" lvl="3"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4pPr>
            <a:lvl5pPr indent="0" lvl="4"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5pPr>
            <a:lvl6pPr indent="0" lvl="5" marL="4572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6pPr>
            <a:lvl7pPr indent="0" lvl="6" marL="9144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7pPr>
            <a:lvl8pPr indent="0" lvl="7" marL="13716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8pPr>
            <a:lvl9pPr indent="0" lvl="8" marL="18288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indent="0" lvl="0" marL="0" marR="0" rtl="1" algn="ctr">
              <a:lnSpc>
                <a:spcPct val="15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0" lvl="1" marL="457200" marR="0" rtl="1" algn="ctr">
              <a:lnSpc>
                <a:spcPct val="15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2pPr>
            <a:lvl3pPr indent="0" lvl="2" marL="914400" marR="0" rtl="1" algn="ctr">
              <a:lnSpc>
                <a:spcPct val="15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3pPr>
            <a:lvl4pPr indent="0" lvl="3" marL="1371600" marR="0" rtl="1" algn="ctr">
              <a:lnSpc>
                <a:spcPct val="15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0" lvl="4" marL="1828800" marR="0" rtl="1" algn="ctr">
              <a:lnSpc>
                <a:spcPct val="15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0" lvl="5" marL="2286000" marR="0" rtl="1" algn="ctr">
              <a:lnSpc>
                <a:spcPct val="15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0" lvl="6" marL="2743200" marR="0" rtl="1" algn="ctr">
              <a:lnSpc>
                <a:spcPct val="15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0" lvl="7" marL="3200400" marR="0" rtl="1" algn="ctr">
              <a:lnSpc>
                <a:spcPct val="15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0" lvl="8" marL="3657600" marR="0" rtl="1" algn="ctr">
              <a:lnSpc>
                <a:spcPct val="15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يين" type="twoObj">
  <p:cSld name="TWO_OBJECTS">
    <p:spTree>
      <p:nvGrpSpPr>
        <p:cNvPr id="45" name="Shape 45"/>
        <p:cNvGrpSpPr/>
        <p:nvPr/>
      </p:nvGrpSpPr>
      <p:grpSpPr>
        <a:xfrm>
          <a:off x="0" y="0"/>
          <a:ext cx="0" cy="0"/>
          <a:chOff x="0" y="0"/>
          <a:chExt cx="0" cy="0"/>
        </a:xfrm>
      </p:grpSpPr>
      <p:sp>
        <p:nvSpPr>
          <p:cNvPr id="46" name="Google Shape;46;p11"/>
          <p:cNvSpPr/>
          <p:nvPr>
            <p:ph type="title"/>
          </p:nvPr>
        </p:nvSpPr>
        <p:spPr>
          <a:xfrm>
            <a:off x="1979612" y="908050"/>
            <a:ext cx="5040312" cy="792162"/>
          </a:xfrm>
          <a:prstGeom prst="roundRect">
            <a:avLst>
              <a:gd fmla="val 9350" name="adj"/>
            </a:avLst>
          </a:prstGeom>
          <a:gradFill>
            <a:gsLst>
              <a:gs pos="0">
                <a:srgbClr val="00CC00"/>
              </a:gs>
              <a:gs pos="50000">
                <a:srgbClr val="FFFFCC"/>
              </a:gs>
              <a:gs pos="100000">
                <a:srgbClr val="00CC00"/>
              </a:gs>
            </a:gsLst>
            <a:lin ang="5400000" scaled="0"/>
          </a:gradFill>
          <a:ln>
            <a:noFill/>
          </a:ln>
        </p:spPr>
        <p:txBody>
          <a:bodyPr anchorCtr="0" anchor="ctr" bIns="91425" lIns="91425" spcFirstLastPara="1" rIns="91425" wrap="square" tIns="91425"/>
          <a:lstStyle>
            <a:lvl1pPr indent="0" lvl="0"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1pPr>
            <a:lvl2pPr indent="0" lvl="1"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2pPr>
            <a:lvl3pPr indent="0" lvl="2"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3pPr>
            <a:lvl4pPr indent="0" lvl="3"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4pPr>
            <a:lvl5pPr indent="0" lvl="4"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5pPr>
            <a:lvl6pPr indent="0" lvl="5" marL="4572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6pPr>
            <a:lvl7pPr indent="0" lvl="6" marL="9144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7pPr>
            <a:lvl8pPr indent="0" lvl="7" marL="13716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8pPr>
            <a:lvl9pPr indent="0" lvl="8" marL="18288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9pPr>
          </a:lstStyle>
          <a:p/>
        </p:txBody>
      </p:sp>
      <p:sp>
        <p:nvSpPr>
          <p:cNvPr id="47" name="Google Shape;47;p11"/>
          <p:cNvSpPr txBox="1"/>
          <p:nvPr>
            <p:ph idx="1" type="body"/>
          </p:nvPr>
        </p:nvSpPr>
        <p:spPr>
          <a:xfrm>
            <a:off x="374650" y="2060575"/>
            <a:ext cx="4038600" cy="4525963"/>
          </a:xfrm>
          <a:prstGeom prst="rect">
            <a:avLst/>
          </a:prstGeom>
          <a:noFill/>
          <a:ln>
            <a:noFill/>
          </a:ln>
        </p:spPr>
        <p:txBody>
          <a:bodyPr anchorCtr="0" anchor="t" bIns="91425" lIns="91425" spcFirstLastPara="1" rIns="91425" wrap="square" tIns="91425"/>
          <a:lstStyle>
            <a:lvl1pPr indent="-406400" lvl="0" marL="457200" marR="0" rtl="1" algn="r">
              <a:lnSpc>
                <a:spcPct val="150000"/>
              </a:lnSpc>
              <a:spcBef>
                <a:spcPts val="560"/>
              </a:spcBef>
              <a:spcAft>
                <a:spcPts val="0"/>
              </a:spcAft>
              <a:buClr>
                <a:schemeClr val="dk1"/>
              </a:buClr>
              <a:buSzPts val="2800"/>
              <a:buFont typeface="Arial"/>
              <a:buChar char="•"/>
              <a:defRPr b="1" i="0" sz="2800" u="none" cap="none" strike="noStrike">
                <a:solidFill>
                  <a:schemeClr val="dk1"/>
                </a:solidFill>
                <a:latin typeface="Arial"/>
                <a:ea typeface="Arial"/>
                <a:cs typeface="Arial"/>
                <a:sym typeface="Arial"/>
              </a:defRPr>
            </a:lvl1pPr>
            <a:lvl2pPr indent="-381000" lvl="1" marL="914400" marR="0" rtl="1" algn="r">
              <a:lnSpc>
                <a:spcPct val="150000"/>
              </a:lnSpc>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2pPr>
            <a:lvl3pPr indent="-355600" lvl="2" marL="1371600" marR="0" rtl="1" algn="r">
              <a:lnSpc>
                <a:spcPct val="150000"/>
              </a:lnSpc>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3pPr>
            <a:lvl4pPr indent="-342900" lvl="3" marL="1828800" marR="0" rtl="1" algn="r">
              <a:lnSpc>
                <a:spcPct val="150000"/>
              </a:lnSpc>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4pPr>
            <a:lvl5pPr indent="-342900" lvl="4" marL="2286000" marR="0" rtl="1" algn="r">
              <a:lnSpc>
                <a:spcPct val="150000"/>
              </a:lnSpc>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5pPr>
            <a:lvl6pPr indent="-342900" lvl="5" marL="2743200" marR="0" rtl="1" algn="r">
              <a:lnSpc>
                <a:spcPct val="150000"/>
              </a:lnSpc>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6pPr>
            <a:lvl7pPr indent="-342900" lvl="6" marL="3200400" marR="0" rtl="1" algn="r">
              <a:lnSpc>
                <a:spcPct val="150000"/>
              </a:lnSpc>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7pPr>
            <a:lvl8pPr indent="-342900" lvl="7" marL="3657600" marR="0" rtl="1" algn="r">
              <a:lnSpc>
                <a:spcPct val="150000"/>
              </a:lnSpc>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8pPr>
            <a:lvl9pPr indent="-342900" lvl="8" marL="4114800" marR="0" rtl="1" algn="r">
              <a:lnSpc>
                <a:spcPct val="150000"/>
              </a:lnSpc>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9pPr>
          </a:lstStyle>
          <a:p/>
        </p:txBody>
      </p:sp>
      <p:sp>
        <p:nvSpPr>
          <p:cNvPr id="48" name="Google Shape;48;p11"/>
          <p:cNvSpPr txBox="1"/>
          <p:nvPr>
            <p:ph idx="2" type="body"/>
          </p:nvPr>
        </p:nvSpPr>
        <p:spPr>
          <a:xfrm>
            <a:off x="4565650" y="2060575"/>
            <a:ext cx="4038600" cy="4525963"/>
          </a:xfrm>
          <a:prstGeom prst="rect">
            <a:avLst/>
          </a:prstGeom>
          <a:noFill/>
          <a:ln>
            <a:noFill/>
          </a:ln>
        </p:spPr>
        <p:txBody>
          <a:bodyPr anchorCtr="0" anchor="t" bIns="91425" lIns="91425" spcFirstLastPara="1" rIns="91425" wrap="square" tIns="91425"/>
          <a:lstStyle>
            <a:lvl1pPr indent="-406400" lvl="0" marL="457200" marR="0" rtl="1" algn="r">
              <a:lnSpc>
                <a:spcPct val="150000"/>
              </a:lnSpc>
              <a:spcBef>
                <a:spcPts val="560"/>
              </a:spcBef>
              <a:spcAft>
                <a:spcPts val="0"/>
              </a:spcAft>
              <a:buClr>
                <a:schemeClr val="dk1"/>
              </a:buClr>
              <a:buSzPts val="2800"/>
              <a:buFont typeface="Arial"/>
              <a:buChar char="•"/>
              <a:defRPr b="1" i="0" sz="2800" u="none" cap="none" strike="noStrike">
                <a:solidFill>
                  <a:schemeClr val="dk1"/>
                </a:solidFill>
                <a:latin typeface="Arial"/>
                <a:ea typeface="Arial"/>
                <a:cs typeface="Arial"/>
                <a:sym typeface="Arial"/>
              </a:defRPr>
            </a:lvl1pPr>
            <a:lvl2pPr indent="-381000" lvl="1" marL="914400" marR="0" rtl="1" algn="r">
              <a:lnSpc>
                <a:spcPct val="150000"/>
              </a:lnSpc>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2pPr>
            <a:lvl3pPr indent="-355600" lvl="2" marL="1371600" marR="0" rtl="1" algn="r">
              <a:lnSpc>
                <a:spcPct val="150000"/>
              </a:lnSpc>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3pPr>
            <a:lvl4pPr indent="-342900" lvl="3" marL="1828800" marR="0" rtl="1" algn="r">
              <a:lnSpc>
                <a:spcPct val="150000"/>
              </a:lnSpc>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4pPr>
            <a:lvl5pPr indent="-342900" lvl="4" marL="2286000" marR="0" rtl="1" algn="r">
              <a:lnSpc>
                <a:spcPct val="150000"/>
              </a:lnSpc>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5pPr>
            <a:lvl6pPr indent="-342900" lvl="5" marL="2743200" marR="0" rtl="1" algn="r">
              <a:lnSpc>
                <a:spcPct val="150000"/>
              </a:lnSpc>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6pPr>
            <a:lvl7pPr indent="-342900" lvl="6" marL="3200400" marR="0" rtl="1" algn="r">
              <a:lnSpc>
                <a:spcPct val="150000"/>
              </a:lnSpc>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7pPr>
            <a:lvl8pPr indent="-342900" lvl="7" marL="3657600" marR="0" rtl="1" algn="r">
              <a:lnSpc>
                <a:spcPct val="150000"/>
              </a:lnSpc>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8pPr>
            <a:lvl9pPr indent="-342900" lvl="8" marL="4114800" marR="0" rtl="1" algn="r">
              <a:lnSpc>
                <a:spcPct val="150000"/>
              </a:lnSpc>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9pPr>
          </a:lstStyle>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المقطع" type="secHead">
  <p:cSld name="SECTION_HEADER">
    <p:spTree>
      <p:nvGrpSpPr>
        <p:cNvPr id="49" name="Shape 49"/>
        <p:cNvGrpSpPr/>
        <p:nvPr/>
      </p:nvGrpSpPr>
      <p:grpSpPr>
        <a:xfrm>
          <a:off x="0" y="0"/>
          <a:ext cx="0" cy="0"/>
          <a:chOff x="0" y="0"/>
          <a:chExt cx="0" cy="0"/>
        </a:xfrm>
      </p:grpSpPr>
      <p:sp>
        <p:nvSpPr>
          <p:cNvPr id="50" name="Google Shape;50;p12"/>
          <p:cNvSpPr/>
          <p:nvPr>
            <p:ph type="title"/>
          </p:nvPr>
        </p:nvSpPr>
        <p:spPr>
          <a:xfrm>
            <a:off x="722313" y="4406900"/>
            <a:ext cx="7772400" cy="1362075"/>
          </a:xfrm>
          <a:prstGeom prst="roundRect">
            <a:avLst>
              <a:gd fmla="val 9350" name="adj"/>
            </a:avLst>
          </a:prstGeom>
          <a:gradFill>
            <a:gsLst>
              <a:gs pos="0">
                <a:srgbClr val="00CC00"/>
              </a:gs>
              <a:gs pos="50000">
                <a:srgbClr val="FFFFCC"/>
              </a:gs>
              <a:gs pos="100000">
                <a:srgbClr val="00CC00"/>
              </a:gs>
            </a:gsLst>
            <a:lin ang="5400000" scaled="0"/>
          </a:gradFill>
          <a:ln>
            <a:noFill/>
          </a:ln>
        </p:spPr>
        <p:txBody>
          <a:bodyPr anchorCtr="0" anchor="t" bIns="91425" lIns="91425" spcFirstLastPara="1" rIns="91425" wrap="square" tIns="91425"/>
          <a:lstStyle>
            <a:lvl1pPr indent="0" lvl="0" marL="0" marR="0" rtl="1" algn="r">
              <a:spcBef>
                <a:spcPts val="0"/>
              </a:spcBef>
              <a:spcAft>
                <a:spcPts val="0"/>
              </a:spcAft>
              <a:buSzPts val="1400"/>
              <a:buNone/>
              <a:defRPr b="1" i="0" sz="4000" u="none" cap="none" strike="noStrike">
                <a:solidFill>
                  <a:srgbClr val="FF0000"/>
                </a:solidFill>
                <a:latin typeface="Arial"/>
                <a:ea typeface="Arial"/>
                <a:cs typeface="Arial"/>
                <a:sym typeface="Arial"/>
              </a:defRPr>
            </a:lvl1pPr>
            <a:lvl2pPr indent="0" lvl="1"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2pPr>
            <a:lvl3pPr indent="0" lvl="2"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3pPr>
            <a:lvl4pPr indent="0" lvl="3"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4pPr>
            <a:lvl5pPr indent="0" lvl="4"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5pPr>
            <a:lvl6pPr indent="0" lvl="5" marL="4572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6pPr>
            <a:lvl7pPr indent="0" lvl="6" marL="9144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7pPr>
            <a:lvl8pPr indent="0" lvl="7" marL="13716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8pPr>
            <a:lvl9pPr indent="0" lvl="8" marL="18288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9pPr>
          </a:lstStyle>
          <a:p/>
        </p:txBody>
      </p:sp>
      <p:sp>
        <p:nvSpPr>
          <p:cNvPr id="51" name="Google Shape;51;p12"/>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1" algn="r">
              <a:lnSpc>
                <a:spcPct val="150000"/>
              </a:lnSpc>
              <a:spcBef>
                <a:spcPts val="400"/>
              </a:spcBef>
              <a:spcAft>
                <a:spcPts val="0"/>
              </a:spcAft>
              <a:buClr>
                <a:schemeClr val="dk1"/>
              </a:buClr>
              <a:buSzPts val="3200"/>
              <a:buFont typeface="Arial"/>
              <a:buNone/>
              <a:defRPr b="1" i="0" sz="2000" u="none" cap="none" strike="noStrike">
                <a:solidFill>
                  <a:schemeClr val="dk1"/>
                </a:solidFill>
                <a:latin typeface="Arial"/>
                <a:ea typeface="Arial"/>
                <a:cs typeface="Arial"/>
                <a:sym typeface="Arial"/>
              </a:defRPr>
            </a:lvl1pPr>
            <a:lvl2pPr indent="-228600" lvl="1" marL="914400" marR="0" rtl="1" algn="r">
              <a:lnSpc>
                <a:spcPct val="150000"/>
              </a:lnSpc>
              <a:spcBef>
                <a:spcPts val="360"/>
              </a:spcBef>
              <a:spcAft>
                <a:spcPts val="0"/>
              </a:spcAft>
              <a:buClr>
                <a:schemeClr val="dk1"/>
              </a:buClr>
              <a:buSzPts val="3200"/>
              <a:buFont typeface="Arial"/>
              <a:buNone/>
              <a:defRPr b="1" i="0" sz="1800" u="none" cap="none" strike="noStrike">
                <a:solidFill>
                  <a:schemeClr val="dk1"/>
                </a:solidFill>
                <a:latin typeface="Arial"/>
                <a:ea typeface="Arial"/>
                <a:cs typeface="Arial"/>
                <a:sym typeface="Arial"/>
              </a:defRPr>
            </a:lvl2pPr>
            <a:lvl3pPr indent="-228600" lvl="2" marL="1371600" marR="0" rtl="1" algn="r">
              <a:lnSpc>
                <a:spcPct val="150000"/>
              </a:lnSpc>
              <a:spcBef>
                <a:spcPts val="320"/>
              </a:spcBef>
              <a:spcAft>
                <a:spcPts val="0"/>
              </a:spcAft>
              <a:buClr>
                <a:schemeClr val="dk1"/>
              </a:buClr>
              <a:buSzPts val="3200"/>
              <a:buFont typeface="Arial"/>
              <a:buNone/>
              <a:defRPr b="1" i="0" sz="1600" u="none" cap="none" strike="noStrike">
                <a:solidFill>
                  <a:schemeClr val="dk1"/>
                </a:solidFill>
                <a:latin typeface="Arial"/>
                <a:ea typeface="Arial"/>
                <a:cs typeface="Arial"/>
                <a:sym typeface="Arial"/>
              </a:defRPr>
            </a:lvl3pPr>
            <a:lvl4pPr indent="-228600" lvl="3" marL="1828800" marR="0" rtl="1" algn="r">
              <a:lnSpc>
                <a:spcPct val="150000"/>
              </a:lnSpc>
              <a:spcBef>
                <a:spcPts val="280"/>
              </a:spcBef>
              <a:spcAft>
                <a:spcPts val="0"/>
              </a:spcAft>
              <a:buClr>
                <a:schemeClr val="dk1"/>
              </a:buClr>
              <a:buSzPts val="3200"/>
              <a:buFont typeface="Arial"/>
              <a:buNone/>
              <a:defRPr b="1" i="0" sz="1400" u="none" cap="none" strike="noStrike">
                <a:solidFill>
                  <a:schemeClr val="dk1"/>
                </a:solidFill>
                <a:latin typeface="Arial"/>
                <a:ea typeface="Arial"/>
                <a:cs typeface="Arial"/>
                <a:sym typeface="Arial"/>
              </a:defRPr>
            </a:lvl4pPr>
            <a:lvl5pPr indent="-228600" lvl="4" marL="2286000" marR="0" rtl="1" algn="r">
              <a:lnSpc>
                <a:spcPct val="150000"/>
              </a:lnSpc>
              <a:spcBef>
                <a:spcPts val="280"/>
              </a:spcBef>
              <a:spcAft>
                <a:spcPts val="0"/>
              </a:spcAft>
              <a:buClr>
                <a:schemeClr val="dk1"/>
              </a:buClr>
              <a:buSzPts val="3200"/>
              <a:buFont typeface="Arial"/>
              <a:buNone/>
              <a:defRPr b="1" i="0" sz="1400" u="none" cap="none" strike="noStrike">
                <a:solidFill>
                  <a:schemeClr val="dk1"/>
                </a:solidFill>
                <a:latin typeface="Arial"/>
                <a:ea typeface="Arial"/>
                <a:cs typeface="Arial"/>
                <a:sym typeface="Arial"/>
              </a:defRPr>
            </a:lvl5pPr>
            <a:lvl6pPr indent="-228600" lvl="5" marL="2743200" marR="0" rtl="1" algn="r">
              <a:lnSpc>
                <a:spcPct val="150000"/>
              </a:lnSpc>
              <a:spcBef>
                <a:spcPts val="280"/>
              </a:spcBef>
              <a:spcAft>
                <a:spcPts val="0"/>
              </a:spcAft>
              <a:buClr>
                <a:schemeClr val="dk1"/>
              </a:buClr>
              <a:buSzPts val="3200"/>
              <a:buFont typeface="Arial"/>
              <a:buNone/>
              <a:defRPr b="1" i="0" sz="1400" u="none" cap="none" strike="noStrike">
                <a:solidFill>
                  <a:schemeClr val="dk1"/>
                </a:solidFill>
                <a:latin typeface="Arial"/>
                <a:ea typeface="Arial"/>
                <a:cs typeface="Arial"/>
                <a:sym typeface="Arial"/>
              </a:defRPr>
            </a:lvl6pPr>
            <a:lvl7pPr indent="-228600" lvl="6" marL="3200400" marR="0" rtl="1" algn="r">
              <a:lnSpc>
                <a:spcPct val="150000"/>
              </a:lnSpc>
              <a:spcBef>
                <a:spcPts val="280"/>
              </a:spcBef>
              <a:spcAft>
                <a:spcPts val="0"/>
              </a:spcAft>
              <a:buClr>
                <a:schemeClr val="dk1"/>
              </a:buClr>
              <a:buSzPts val="3200"/>
              <a:buFont typeface="Arial"/>
              <a:buNone/>
              <a:defRPr b="1" i="0" sz="1400" u="none" cap="none" strike="noStrike">
                <a:solidFill>
                  <a:schemeClr val="dk1"/>
                </a:solidFill>
                <a:latin typeface="Arial"/>
                <a:ea typeface="Arial"/>
                <a:cs typeface="Arial"/>
                <a:sym typeface="Arial"/>
              </a:defRPr>
            </a:lvl7pPr>
            <a:lvl8pPr indent="-228600" lvl="7" marL="3657600" marR="0" rtl="1" algn="r">
              <a:lnSpc>
                <a:spcPct val="150000"/>
              </a:lnSpc>
              <a:spcBef>
                <a:spcPts val="280"/>
              </a:spcBef>
              <a:spcAft>
                <a:spcPts val="0"/>
              </a:spcAft>
              <a:buClr>
                <a:schemeClr val="dk1"/>
              </a:buClr>
              <a:buSzPts val="3200"/>
              <a:buFont typeface="Arial"/>
              <a:buNone/>
              <a:defRPr b="1" i="0" sz="1400" u="none" cap="none" strike="noStrike">
                <a:solidFill>
                  <a:schemeClr val="dk1"/>
                </a:solidFill>
                <a:latin typeface="Arial"/>
                <a:ea typeface="Arial"/>
                <a:cs typeface="Arial"/>
                <a:sym typeface="Arial"/>
              </a:defRPr>
            </a:lvl8pPr>
            <a:lvl9pPr indent="-228600" lvl="8" marL="4114800" marR="0" rtl="1" algn="r">
              <a:lnSpc>
                <a:spcPct val="150000"/>
              </a:lnSpc>
              <a:spcBef>
                <a:spcPts val="280"/>
              </a:spcBef>
              <a:spcAft>
                <a:spcPts val="0"/>
              </a:spcAft>
              <a:buClr>
                <a:schemeClr val="dk1"/>
              </a:buClr>
              <a:buSzPts val="3200"/>
              <a:buFont typeface="Arial"/>
              <a:buNone/>
              <a:defRPr b="1" i="0" sz="1400" u="none" cap="none" strike="noStrike">
                <a:solidFill>
                  <a:schemeClr val="dk1"/>
                </a:solidFill>
                <a:latin typeface="Arial"/>
                <a:ea typeface="Arial"/>
                <a:cs typeface="Arial"/>
                <a:sym typeface="Arial"/>
              </a:defRPr>
            </a:lvl9pPr>
          </a:lstStyle>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فارغ" type="blank">
  <p:cSld name="BLANK">
    <p:spTree>
      <p:nvGrpSpPr>
        <p:cNvPr id="18" name="Shape 18"/>
        <p:cNvGrpSpPr/>
        <p:nvPr/>
      </p:nvGrpSpPr>
      <p:grpSpPr>
        <a:xfrm>
          <a:off x="0" y="0"/>
          <a:ext cx="0" cy="0"/>
          <a:chOff x="0" y="0"/>
          <a:chExt cx="0" cy="0"/>
        </a:xfrm>
      </p:grpSpPr>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محتوى" type="obj">
  <p:cSld name="OBJECT">
    <p:spTree>
      <p:nvGrpSpPr>
        <p:cNvPr id="19" name="Shape 19"/>
        <p:cNvGrpSpPr/>
        <p:nvPr/>
      </p:nvGrpSpPr>
      <p:grpSpPr>
        <a:xfrm>
          <a:off x="0" y="0"/>
          <a:ext cx="0" cy="0"/>
          <a:chOff x="0" y="0"/>
          <a:chExt cx="0" cy="0"/>
        </a:xfrm>
      </p:grpSpPr>
      <p:sp>
        <p:nvSpPr>
          <p:cNvPr id="20" name="Google Shape;20;p4"/>
          <p:cNvSpPr/>
          <p:nvPr>
            <p:ph type="title"/>
          </p:nvPr>
        </p:nvSpPr>
        <p:spPr>
          <a:xfrm>
            <a:off x="1979612" y="908050"/>
            <a:ext cx="5040312" cy="792162"/>
          </a:xfrm>
          <a:prstGeom prst="roundRect">
            <a:avLst>
              <a:gd fmla="val 9350" name="adj"/>
            </a:avLst>
          </a:prstGeom>
          <a:gradFill>
            <a:gsLst>
              <a:gs pos="0">
                <a:srgbClr val="00CC00"/>
              </a:gs>
              <a:gs pos="50000">
                <a:srgbClr val="FFFFCC"/>
              </a:gs>
              <a:gs pos="100000">
                <a:srgbClr val="00CC00"/>
              </a:gs>
            </a:gsLst>
            <a:lin ang="5400000" scaled="0"/>
          </a:gradFill>
          <a:ln>
            <a:noFill/>
          </a:ln>
        </p:spPr>
        <p:txBody>
          <a:bodyPr anchorCtr="0" anchor="ctr" bIns="91425" lIns="91425" spcFirstLastPara="1" rIns="91425" wrap="square" tIns="91425"/>
          <a:lstStyle>
            <a:lvl1pPr indent="0" lvl="0"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1pPr>
            <a:lvl2pPr indent="0" lvl="1"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2pPr>
            <a:lvl3pPr indent="0" lvl="2"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3pPr>
            <a:lvl4pPr indent="0" lvl="3"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4pPr>
            <a:lvl5pPr indent="0" lvl="4"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5pPr>
            <a:lvl6pPr indent="0" lvl="5" marL="4572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6pPr>
            <a:lvl7pPr indent="0" lvl="6" marL="9144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7pPr>
            <a:lvl8pPr indent="0" lvl="7" marL="13716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8pPr>
            <a:lvl9pPr indent="0" lvl="8" marL="18288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9pPr>
          </a:lstStyle>
          <a:p/>
        </p:txBody>
      </p:sp>
      <p:sp>
        <p:nvSpPr>
          <p:cNvPr id="21" name="Google Shape;21;p4"/>
          <p:cNvSpPr txBox="1"/>
          <p:nvPr>
            <p:ph idx="1" type="body"/>
          </p:nvPr>
        </p:nvSpPr>
        <p:spPr>
          <a:xfrm>
            <a:off x="374650" y="2060575"/>
            <a:ext cx="8229600" cy="4525962"/>
          </a:xfrm>
          <a:prstGeom prst="rect">
            <a:avLst/>
          </a:prstGeom>
          <a:noFill/>
          <a:ln>
            <a:noFill/>
          </a:ln>
        </p:spPr>
        <p:txBody>
          <a:bodyPr anchorCtr="0" anchor="t" bIns="91425" lIns="91425" spcFirstLastPara="1" rIns="91425" wrap="square" tIns="91425"/>
          <a:lstStyle>
            <a:lvl1pPr indent="-431800" lvl="0" marL="4572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1pPr>
            <a:lvl2pPr indent="-431800" lvl="1" marL="9144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2pPr>
            <a:lvl3pPr indent="-431800" lvl="2" marL="13716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3pPr>
            <a:lvl4pPr indent="-431800" lvl="3" marL="18288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4pPr>
            <a:lvl5pPr indent="-431800" lvl="4" marL="22860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5pPr>
            <a:lvl6pPr indent="-431800" lvl="5" marL="27432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6pPr>
            <a:lvl7pPr indent="-431800" lvl="6" marL="32004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7pPr>
            <a:lvl8pPr indent="-431800" lvl="7" marL="36576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8pPr>
            <a:lvl9pPr indent="-431800" lvl="8" marL="41148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9pPr>
          </a:lstStyle>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ان" type="vertTitleAndTx">
  <p:cSld name="VERTICAL_TITLE_AND_VERTICAL_TEXT">
    <p:spTree>
      <p:nvGrpSpPr>
        <p:cNvPr id="22" name="Shape 22"/>
        <p:cNvGrpSpPr/>
        <p:nvPr/>
      </p:nvGrpSpPr>
      <p:grpSpPr>
        <a:xfrm>
          <a:off x="0" y="0"/>
          <a:ext cx="0" cy="0"/>
          <a:chOff x="0" y="0"/>
          <a:chExt cx="0" cy="0"/>
        </a:xfrm>
      </p:grpSpPr>
      <p:sp>
        <p:nvSpPr>
          <p:cNvPr id="23" name="Google Shape;23;p5"/>
          <p:cNvSpPr/>
          <p:nvPr>
            <p:ph type="title"/>
          </p:nvPr>
        </p:nvSpPr>
        <p:spPr>
          <a:xfrm>
            <a:off x="6546850" y="908050"/>
            <a:ext cx="2057400" cy="5678488"/>
          </a:xfrm>
          <a:prstGeom prst="roundRect">
            <a:avLst>
              <a:gd fmla="val 9350" name="adj"/>
            </a:avLst>
          </a:prstGeom>
          <a:gradFill>
            <a:gsLst>
              <a:gs pos="0">
                <a:srgbClr val="00CC00"/>
              </a:gs>
              <a:gs pos="50000">
                <a:srgbClr val="FFFFCC"/>
              </a:gs>
              <a:gs pos="100000">
                <a:srgbClr val="00CC00"/>
              </a:gs>
            </a:gsLst>
            <a:lin ang="5400000" scaled="0"/>
          </a:gradFill>
          <a:ln>
            <a:noFill/>
          </a:ln>
        </p:spPr>
        <p:txBody>
          <a:bodyPr anchorCtr="0" anchor="ctr" bIns="91425" lIns="91425" spcFirstLastPara="1" rIns="91425" wrap="square" tIns="91425"/>
          <a:lstStyle>
            <a:lvl1pPr lvl="0">
              <a:spcBef>
                <a:spcPts val="0"/>
              </a:spcBef>
              <a:spcAft>
                <a:spcPts val="0"/>
              </a:spcAft>
              <a:buNone/>
              <a:defRPr/>
            </a:lvl1pPr>
          </a:lstStyle>
          <a:p/>
        </p:txBody>
      </p:sp>
      <p:sp>
        <p:nvSpPr>
          <p:cNvPr id="24" name="Google Shape;24;p5"/>
          <p:cNvSpPr txBox="1"/>
          <p:nvPr/>
        </p:nvSpPr>
        <p:spPr>
          <a:xfrm rot="5400000">
            <a:off x="4792649" y="2774936"/>
            <a:ext cx="5565803" cy="1944715"/>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en-US" sz="3600" u="none" cap="none" strike="noStrike">
                <a:solidFill>
                  <a:srgbClr val="FF0000"/>
                </a:solidFill>
                <a:latin typeface="Arial"/>
                <a:ea typeface="Arial"/>
                <a:cs typeface="Arial"/>
                <a:sym typeface="Arial"/>
              </a:rPr>
              <a:t>انقر لتحرير نمط العنوان الرئيسي</a:t>
            </a:r>
            <a:endParaRPr b="1" i="0" sz="3600" u="none" cap="none" strike="noStrike">
              <a:solidFill>
                <a:srgbClr val="FF0000"/>
              </a:solidFill>
              <a:latin typeface="Arial"/>
              <a:ea typeface="Arial"/>
              <a:cs typeface="Arial"/>
              <a:sym typeface="Arial"/>
            </a:endParaRPr>
          </a:p>
        </p:txBody>
      </p:sp>
      <p:sp>
        <p:nvSpPr>
          <p:cNvPr id="25" name="Google Shape;25;p5"/>
          <p:cNvSpPr txBox="1"/>
          <p:nvPr>
            <p:ph idx="1" type="body"/>
          </p:nvPr>
        </p:nvSpPr>
        <p:spPr>
          <a:xfrm rot="5400000">
            <a:off x="545306" y="737394"/>
            <a:ext cx="5678488" cy="6019800"/>
          </a:xfrm>
          <a:prstGeom prst="rect">
            <a:avLst/>
          </a:prstGeom>
          <a:noFill/>
          <a:ln>
            <a:noFill/>
          </a:ln>
        </p:spPr>
        <p:txBody>
          <a:bodyPr anchorCtr="0" anchor="t" bIns="91425" lIns="91425" spcFirstLastPara="1" rIns="91425" wrap="square" tIns="91425"/>
          <a:lstStyle>
            <a:lvl1pPr indent="-431800" lvl="0" marL="4572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1pPr>
            <a:lvl2pPr indent="-431800" lvl="1" marL="9144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2pPr>
            <a:lvl3pPr indent="-431800" lvl="2" marL="13716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3pPr>
            <a:lvl4pPr indent="-431800" lvl="3" marL="18288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4pPr>
            <a:lvl5pPr indent="-431800" lvl="4" marL="22860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5pPr>
            <a:lvl6pPr indent="-431800" lvl="5" marL="27432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6pPr>
            <a:lvl7pPr indent="-431800" lvl="6" marL="32004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7pPr>
            <a:lvl8pPr indent="-431800" lvl="7" marL="36576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8pPr>
            <a:lvl9pPr indent="-431800" lvl="8" marL="41148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9pPr>
          </a:lstStyle>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 type="vertTx">
  <p:cSld name="VERTICAL_TEXT">
    <p:spTree>
      <p:nvGrpSpPr>
        <p:cNvPr id="26" name="Shape 26"/>
        <p:cNvGrpSpPr/>
        <p:nvPr/>
      </p:nvGrpSpPr>
      <p:grpSpPr>
        <a:xfrm>
          <a:off x="0" y="0"/>
          <a:ext cx="0" cy="0"/>
          <a:chOff x="0" y="0"/>
          <a:chExt cx="0" cy="0"/>
        </a:xfrm>
      </p:grpSpPr>
      <p:sp>
        <p:nvSpPr>
          <p:cNvPr id="27" name="Google Shape;27;p6"/>
          <p:cNvSpPr/>
          <p:nvPr>
            <p:ph type="title"/>
          </p:nvPr>
        </p:nvSpPr>
        <p:spPr>
          <a:xfrm>
            <a:off x="1979612" y="908050"/>
            <a:ext cx="5040312" cy="792162"/>
          </a:xfrm>
          <a:prstGeom prst="roundRect">
            <a:avLst>
              <a:gd fmla="val 9350" name="adj"/>
            </a:avLst>
          </a:prstGeom>
          <a:gradFill>
            <a:gsLst>
              <a:gs pos="0">
                <a:srgbClr val="00CC00"/>
              </a:gs>
              <a:gs pos="50000">
                <a:srgbClr val="FFFFCC"/>
              </a:gs>
              <a:gs pos="100000">
                <a:srgbClr val="00CC00"/>
              </a:gs>
            </a:gsLst>
            <a:lin ang="5400000" scaled="0"/>
          </a:gradFill>
          <a:ln>
            <a:noFill/>
          </a:ln>
        </p:spPr>
        <p:txBody>
          <a:bodyPr anchorCtr="0" anchor="ctr" bIns="91425" lIns="91425" spcFirstLastPara="1" rIns="91425" wrap="square" tIns="91425"/>
          <a:lstStyle>
            <a:lvl1pPr indent="0" lvl="0"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1pPr>
            <a:lvl2pPr indent="0" lvl="1"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2pPr>
            <a:lvl3pPr indent="0" lvl="2"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3pPr>
            <a:lvl4pPr indent="0" lvl="3"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4pPr>
            <a:lvl5pPr indent="0" lvl="4"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5pPr>
            <a:lvl6pPr indent="0" lvl="5" marL="4572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6pPr>
            <a:lvl7pPr indent="0" lvl="6" marL="9144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7pPr>
            <a:lvl8pPr indent="0" lvl="7" marL="13716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8pPr>
            <a:lvl9pPr indent="0" lvl="8" marL="18288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9pPr>
          </a:lstStyle>
          <a:p/>
        </p:txBody>
      </p:sp>
      <p:sp>
        <p:nvSpPr>
          <p:cNvPr id="28" name="Google Shape;28;p6"/>
          <p:cNvSpPr txBox="1"/>
          <p:nvPr>
            <p:ph idx="1" type="body"/>
          </p:nvPr>
        </p:nvSpPr>
        <p:spPr>
          <a:xfrm rot="5400000">
            <a:off x="2226469" y="208756"/>
            <a:ext cx="4525962" cy="8229600"/>
          </a:xfrm>
          <a:prstGeom prst="rect">
            <a:avLst/>
          </a:prstGeom>
          <a:noFill/>
          <a:ln>
            <a:noFill/>
          </a:ln>
        </p:spPr>
        <p:txBody>
          <a:bodyPr anchorCtr="0" anchor="t" bIns="91425" lIns="91425" spcFirstLastPara="1" rIns="91425" wrap="square" tIns="91425"/>
          <a:lstStyle>
            <a:lvl1pPr indent="-431800" lvl="0" marL="4572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1pPr>
            <a:lvl2pPr indent="-431800" lvl="1" marL="9144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2pPr>
            <a:lvl3pPr indent="-431800" lvl="2" marL="13716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3pPr>
            <a:lvl4pPr indent="-431800" lvl="3" marL="18288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4pPr>
            <a:lvl5pPr indent="-431800" lvl="4" marL="22860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5pPr>
            <a:lvl6pPr indent="-431800" lvl="5" marL="27432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6pPr>
            <a:lvl7pPr indent="-431800" lvl="6" marL="32004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7pPr>
            <a:lvl8pPr indent="-431800" lvl="7" marL="36576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8pPr>
            <a:lvl9pPr indent="-431800" lvl="8" marL="41148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9pPr>
          </a:lstStyle>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صورة ذو تسمية توضيحية" type="picTx">
  <p:cSld name="PICTURE_WITH_CAPTION_TEXT">
    <p:spTree>
      <p:nvGrpSpPr>
        <p:cNvPr id="29" name="Shape 29"/>
        <p:cNvGrpSpPr/>
        <p:nvPr/>
      </p:nvGrpSpPr>
      <p:grpSpPr>
        <a:xfrm>
          <a:off x="0" y="0"/>
          <a:ext cx="0" cy="0"/>
          <a:chOff x="0" y="0"/>
          <a:chExt cx="0" cy="0"/>
        </a:xfrm>
      </p:grpSpPr>
      <p:sp>
        <p:nvSpPr>
          <p:cNvPr id="30" name="Google Shape;30;p7"/>
          <p:cNvSpPr/>
          <p:nvPr>
            <p:ph type="title"/>
          </p:nvPr>
        </p:nvSpPr>
        <p:spPr>
          <a:xfrm>
            <a:off x="1792288" y="4800600"/>
            <a:ext cx="5486400" cy="566738"/>
          </a:xfrm>
          <a:prstGeom prst="roundRect">
            <a:avLst>
              <a:gd fmla="val 9350" name="adj"/>
            </a:avLst>
          </a:prstGeom>
          <a:gradFill>
            <a:gsLst>
              <a:gs pos="0">
                <a:srgbClr val="00CC00"/>
              </a:gs>
              <a:gs pos="50000">
                <a:srgbClr val="FFFFCC"/>
              </a:gs>
              <a:gs pos="100000">
                <a:srgbClr val="00CC00"/>
              </a:gs>
            </a:gsLst>
            <a:lin ang="5400000" scaled="0"/>
          </a:gradFill>
          <a:ln>
            <a:noFill/>
          </a:ln>
        </p:spPr>
        <p:txBody>
          <a:bodyPr anchorCtr="0" anchor="b" bIns="91425" lIns="91425" spcFirstLastPara="1" rIns="91425" wrap="square" tIns="91425"/>
          <a:lstStyle>
            <a:lvl1pPr indent="0" lvl="0" marL="0" marR="0" rtl="1" algn="r">
              <a:spcBef>
                <a:spcPts val="0"/>
              </a:spcBef>
              <a:spcAft>
                <a:spcPts val="0"/>
              </a:spcAft>
              <a:buSzPts val="1400"/>
              <a:buNone/>
              <a:defRPr b="1" i="0" sz="2000" u="none" cap="none" strike="noStrike">
                <a:solidFill>
                  <a:srgbClr val="FF0000"/>
                </a:solidFill>
                <a:latin typeface="Arial"/>
                <a:ea typeface="Arial"/>
                <a:cs typeface="Arial"/>
                <a:sym typeface="Arial"/>
              </a:defRPr>
            </a:lvl1pPr>
            <a:lvl2pPr indent="0" lvl="1"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2pPr>
            <a:lvl3pPr indent="0" lvl="2"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3pPr>
            <a:lvl4pPr indent="0" lvl="3"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4pPr>
            <a:lvl5pPr indent="0" lvl="4"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5pPr>
            <a:lvl6pPr indent="0" lvl="5" marL="4572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6pPr>
            <a:lvl7pPr indent="0" lvl="6" marL="9144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7pPr>
            <a:lvl8pPr indent="0" lvl="7" marL="13716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8pPr>
            <a:lvl9pPr indent="0" lvl="8" marL="18288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9pPr>
          </a:lstStyle>
          <a:p/>
        </p:txBody>
      </p:sp>
      <p:sp>
        <p:nvSpPr>
          <p:cNvPr id="31" name="Google Shape;31;p7"/>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indent="0" lvl="0" marL="0" marR="0" rtl="1" algn="r">
              <a:lnSpc>
                <a:spcPct val="150000"/>
              </a:lnSpc>
              <a:spcBef>
                <a:spcPts val="640"/>
              </a:spcBef>
              <a:spcAft>
                <a:spcPts val="0"/>
              </a:spcAft>
              <a:buClr>
                <a:schemeClr val="dk1"/>
              </a:buClr>
              <a:buSzPts val="1400"/>
              <a:buFont typeface="Arial"/>
              <a:buNone/>
              <a:defRPr b="1" i="0" sz="3200" u="none" cap="none" strike="noStrike">
                <a:solidFill>
                  <a:schemeClr val="dk1"/>
                </a:solidFill>
                <a:latin typeface="Arial"/>
                <a:ea typeface="Arial"/>
                <a:cs typeface="Arial"/>
                <a:sym typeface="Arial"/>
              </a:defRPr>
            </a:lvl1pPr>
            <a:lvl2pPr indent="0" lvl="1" marL="457200" marR="0" rtl="1" algn="r">
              <a:lnSpc>
                <a:spcPct val="150000"/>
              </a:lnSpc>
              <a:spcBef>
                <a:spcPts val="560"/>
              </a:spcBef>
              <a:spcAft>
                <a:spcPts val="0"/>
              </a:spcAft>
              <a:buClr>
                <a:schemeClr val="dk1"/>
              </a:buClr>
              <a:buSzPts val="1400"/>
              <a:buFont typeface="Arial"/>
              <a:buNone/>
              <a:defRPr b="1" i="0" sz="2800" u="none" cap="none" strike="noStrike">
                <a:solidFill>
                  <a:schemeClr val="dk1"/>
                </a:solidFill>
                <a:latin typeface="Arial"/>
                <a:ea typeface="Arial"/>
                <a:cs typeface="Arial"/>
                <a:sym typeface="Arial"/>
              </a:defRPr>
            </a:lvl2pPr>
            <a:lvl3pPr indent="0" lvl="2" marL="914400" marR="0" rtl="1" algn="r">
              <a:lnSpc>
                <a:spcPct val="150000"/>
              </a:lnSpc>
              <a:spcBef>
                <a:spcPts val="48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3pPr>
            <a:lvl4pPr indent="0" lvl="3" marL="1371600" marR="0" rtl="1" algn="r">
              <a:lnSpc>
                <a:spcPct val="150000"/>
              </a:lnSpc>
              <a:spcBef>
                <a:spcPts val="4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4pPr>
            <a:lvl5pPr indent="0" lvl="4" marL="1828800" marR="0" rtl="1" algn="r">
              <a:lnSpc>
                <a:spcPct val="150000"/>
              </a:lnSpc>
              <a:spcBef>
                <a:spcPts val="4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5pPr>
            <a:lvl6pPr indent="0" lvl="5" marL="2286000" marR="0" rtl="1" algn="r">
              <a:lnSpc>
                <a:spcPct val="150000"/>
              </a:lnSpc>
              <a:spcBef>
                <a:spcPts val="4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6pPr>
            <a:lvl7pPr indent="0" lvl="6" marL="2743200" marR="0" rtl="1" algn="r">
              <a:lnSpc>
                <a:spcPct val="150000"/>
              </a:lnSpc>
              <a:spcBef>
                <a:spcPts val="4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7pPr>
            <a:lvl8pPr indent="0" lvl="7" marL="3200400" marR="0" rtl="1" algn="r">
              <a:lnSpc>
                <a:spcPct val="150000"/>
              </a:lnSpc>
              <a:spcBef>
                <a:spcPts val="4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8pPr>
            <a:lvl9pPr indent="0" lvl="8" marL="3657600" marR="0" rtl="1" algn="r">
              <a:lnSpc>
                <a:spcPct val="150000"/>
              </a:lnSpc>
              <a:spcBef>
                <a:spcPts val="4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9pPr>
          </a:lstStyle>
          <a:p/>
        </p:txBody>
      </p:sp>
      <p:sp>
        <p:nvSpPr>
          <p:cNvPr id="32" name="Google Shape;32;p7"/>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1" algn="r">
              <a:lnSpc>
                <a:spcPct val="150000"/>
              </a:lnSpc>
              <a:spcBef>
                <a:spcPts val="280"/>
              </a:spcBef>
              <a:spcAft>
                <a:spcPts val="0"/>
              </a:spcAft>
              <a:buClr>
                <a:schemeClr val="dk1"/>
              </a:buClr>
              <a:buSzPts val="3200"/>
              <a:buFont typeface="Arial"/>
              <a:buNone/>
              <a:defRPr b="1" i="0" sz="1400" u="none" cap="none" strike="noStrike">
                <a:solidFill>
                  <a:schemeClr val="dk1"/>
                </a:solidFill>
                <a:latin typeface="Arial"/>
                <a:ea typeface="Arial"/>
                <a:cs typeface="Arial"/>
                <a:sym typeface="Arial"/>
              </a:defRPr>
            </a:lvl1pPr>
            <a:lvl2pPr indent="-228600" lvl="1" marL="914400" marR="0" rtl="1" algn="r">
              <a:lnSpc>
                <a:spcPct val="150000"/>
              </a:lnSpc>
              <a:spcBef>
                <a:spcPts val="240"/>
              </a:spcBef>
              <a:spcAft>
                <a:spcPts val="0"/>
              </a:spcAft>
              <a:buClr>
                <a:schemeClr val="dk1"/>
              </a:buClr>
              <a:buSzPts val="3200"/>
              <a:buFont typeface="Arial"/>
              <a:buNone/>
              <a:defRPr b="1" i="0" sz="1200" u="none" cap="none" strike="noStrike">
                <a:solidFill>
                  <a:schemeClr val="dk1"/>
                </a:solidFill>
                <a:latin typeface="Arial"/>
                <a:ea typeface="Arial"/>
                <a:cs typeface="Arial"/>
                <a:sym typeface="Arial"/>
              </a:defRPr>
            </a:lvl2pPr>
            <a:lvl3pPr indent="-228600" lvl="2" marL="1371600" marR="0" rtl="1" algn="r">
              <a:lnSpc>
                <a:spcPct val="150000"/>
              </a:lnSpc>
              <a:spcBef>
                <a:spcPts val="200"/>
              </a:spcBef>
              <a:spcAft>
                <a:spcPts val="0"/>
              </a:spcAft>
              <a:buClr>
                <a:schemeClr val="dk1"/>
              </a:buClr>
              <a:buSzPts val="3200"/>
              <a:buFont typeface="Arial"/>
              <a:buNone/>
              <a:defRPr b="1" i="0" sz="1000" u="none" cap="none" strike="noStrike">
                <a:solidFill>
                  <a:schemeClr val="dk1"/>
                </a:solidFill>
                <a:latin typeface="Arial"/>
                <a:ea typeface="Arial"/>
                <a:cs typeface="Arial"/>
                <a:sym typeface="Arial"/>
              </a:defRPr>
            </a:lvl3pPr>
            <a:lvl4pPr indent="-228600" lvl="3" marL="1828800" marR="0" rtl="1" algn="r">
              <a:lnSpc>
                <a:spcPct val="150000"/>
              </a:lnSpc>
              <a:spcBef>
                <a:spcPts val="180"/>
              </a:spcBef>
              <a:spcAft>
                <a:spcPts val="0"/>
              </a:spcAft>
              <a:buClr>
                <a:schemeClr val="dk1"/>
              </a:buClr>
              <a:buSzPts val="3200"/>
              <a:buFont typeface="Arial"/>
              <a:buNone/>
              <a:defRPr b="1" i="0" sz="900" u="none" cap="none" strike="noStrike">
                <a:solidFill>
                  <a:schemeClr val="dk1"/>
                </a:solidFill>
                <a:latin typeface="Arial"/>
                <a:ea typeface="Arial"/>
                <a:cs typeface="Arial"/>
                <a:sym typeface="Arial"/>
              </a:defRPr>
            </a:lvl4pPr>
            <a:lvl5pPr indent="-228600" lvl="4" marL="2286000" marR="0" rtl="1" algn="r">
              <a:lnSpc>
                <a:spcPct val="150000"/>
              </a:lnSpc>
              <a:spcBef>
                <a:spcPts val="180"/>
              </a:spcBef>
              <a:spcAft>
                <a:spcPts val="0"/>
              </a:spcAft>
              <a:buClr>
                <a:schemeClr val="dk1"/>
              </a:buClr>
              <a:buSzPts val="3200"/>
              <a:buFont typeface="Arial"/>
              <a:buNone/>
              <a:defRPr b="1" i="0" sz="900" u="none" cap="none" strike="noStrike">
                <a:solidFill>
                  <a:schemeClr val="dk1"/>
                </a:solidFill>
                <a:latin typeface="Arial"/>
                <a:ea typeface="Arial"/>
                <a:cs typeface="Arial"/>
                <a:sym typeface="Arial"/>
              </a:defRPr>
            </a:lvl5pPr>
            <a:lvl6pPr indent="-228600" lvl="5" marL="2743200" marR="0" rtl="1" algn="r">
              <a:lnSpc>
                <a:spcPct val="150000"/>
              </a:lnSpc>
              <a:spcBef>
                <a:spcPts val="180"/>
              </a:spcBef>
              <a:spcAft>
                <a:spcPts val="0"/>
              </a:spcAft>
              <a:buClr>
                <a:schemeClr val="dk1"/>
              </a:buClr>
              <a:buSzPts val="3200"/>
              <a:buFont typeface="Arial"/>
              <a:buNone/>
              <a:defRPr b="1" i="0" sz="900" u="none" cap="none" strike="noStrike">
                <a:solidFill>
                  <a:schemeClr val="dk1"/>
                </a:solidFill>
                <a:latin typeface="Arial"/>
                <a:ea typeface="Arial"/>
                <a:cs typeface="Arial"/>
                <a:sym typeface="Arial"/>
              </a:defRPr>
            </a:lvl6pPr>
            <a:lvl7pPr indent="-228600" lvl="6" marL="3200400" marR="0" rtl="1" algn="r">
              <a:lnSpc>
                <a:spcPct val="150000"/>
              </a:lnSpc>
              <a:spcBef>
                <a:spcPts val="180"/>
              </a:spcBef>
              <a:spcAft>
                <a:spcPts val="0"/>
              </a:spcAft>
              <a:buClr>
                <a:schemeClr val="dk1"/>
              </a:buClr>
              <a:buSzPts val="3200"/>
              <a:buFont typeface="Arial"/>
              <a:buNone/>
              <a:defRPr b="1" i="0" sz="900" u="none" cap="none" strike="noStrike">
                <a:solidFill>
                  <a:schemeClr val="dk1"/>
                </a:solidFill>
                <a:latin typeface="Arial"/>
                <a:ea typeface="Arial"/>
                <a:cs typeface="Arial"/>
                <a:sym typeface="Arial"/>
              </a:defRPr>
            </a:lvl7pPr>
            <a:lvl8pPr indent="-228600" lvl="7" marL="3657600" marR="0" rtl="1" algn="r">
              <a:lnSpc>
                <a:spcPct val="150000"/>
              </a:lnSpc>
              <a:spcBef>
                <a:spcPts val="180"/>
              </a:spcBef>
              <a:spcAft>
                <a:spcPts val="0"/>
              </a:spcAft>
              <a:buClr>
                <a:schemeClr val="dk1"/>
              </a:buClr>
              <a:buSzPts val="3200"/>
              <a:buFont typeface="Arial"/>
              <a:buNone/>
              <a:defRPr b="1" i="0" sz="900" u="none" cap="none" strike="noStrike">
                <a:solidFill>
                  <a:schemeClr val="dk1"/>
                </a:solidFill>
                <a:latin typeface="Arial"/>
                <a:ea typeface="Arial"/>
                <a:cs typeface="Arial"/>
                <a:sym typeface="Arial"/>
              </a:defRPr>
            </a:lvl8pPr>
            <a:lvl9pPr indent="-228600" lvl="8" marL="4114800" marR="0" rtl="1" algn="r">
              <a:lnSpc>
                <a:spcPct val="150000"/>
              </a:lnSpc>
              <a:spcBef>
                <a:spcPts val="180"/>
              </a:spcBef>
              <a:spcAft>
                <a:spcPts val="0"/>
              </a:spcAft>
              <a:buClr>
                <a:schemeClr val="dk1"/>
              </a:buClr>
              <a:buSzPts val="3200"/>
              <a:buFont typeface="Arial"/>
              <a:buNone/>
              <a:defRPr b="1" i="0" sz="900" u="none" cap="none" strike="noStrike">
                <a:solidFill>
                  <a:schemeClr val="dk1"/>
                </a:solidFill>
                <a:latin typeface="Arial"/>
                <a:ea typeface="Arial"/>
                <a:cs typeface="Arial"/>
                <a:sym typeface="Arial"/>
              </a:defRPr>
            </a:lvl9pPr>
          </a:lstStyle>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ى ذو تسمية توضيحية" type="objTx">
  <p:cSld name="OBJECT_WITH_CAPTION_TEXT">
    <p:spTree>
      <p:nvGrpSpPr>
        <p:cNvPr id="33" name="Shape 33"/>
        <p:cNvGrpSpPr/>
        <p:nvPr/>
      </p:nvGrpSpPr>
      <p:grpSpPr>
        <a:xfrm>
          <a:off x="0" y="0"/>
          <a:ext cx="0" cy="0"/>
          <a:chOff x="0" y="0"/>
          <a:chExt cx="0" cy="0"/>
        </a:xfrm>
      </p:grpSpPr>
      <p:sp>
        <p:nvSpPr>
          <p:cNvPr id="34" name="Google Shape;34;p8"/>
          <p:cNvSpPr/>
          <p:nvPr>
            <p:ph type="title"/>
          </p:nvPr>
        </p:nvSpPr>
        <p:spPr>
          <a:xfrm>
            <a:off x="457200" y="273050"/>
            <a:ext cx="3008313" cy="1162050"/>
          </a:xfrm>
          <a:prstGeom prst="roundRect">
            <a:avLst>
              <a:gd fmla="val 9350" name="adj"/>
            </a:avLst>
          </a:prstGeom>
          <a:gradFill>
            <a:gsLst>
              <a:gs pos="0">
                <a:srgbClr val="00CC00"/>
              </a:gs>
              <a:gs pos="50000">
                <a:srgbClr val="FFFFCC"/>
              </a:gs>
              <a:gs pos="100000">
                <a:srgbClr val="00CC00"/>
              </a:gs>
            </a:gsLst>
            <a:lin ang="5400000" scaled="0"/>
          </a:gradFill>
          <a:ln>
            <a:noFill/>
          </a:ln>
        </p:spPr>
        <p:txBody>
          <a:bodyPr anchorCtr="0" anchor="b" bIns="91425" lIns="91425" spcFirstLastPara="1" rIns="91425" wrap="square" tIns="91425"/>
          <a:lstStyle>
            <a:lvl1pPr indent="0" lvl="0" marL="0" marR="0" rtl="1" algn="r">
              <a:spcBef>
                <a:spcPts val="0"/>
              </a:spcBef>
              <a:spcAft>
                <a:spcPts val="0"/>
              </a:spcAft>
              <a:buSzPts val="1400"/>
              <a:buNone/>
              <a:defRPr b="1" i="0" sz="2000" u="none" cap="none" strike="noStrike">
                <a:solidFill>
                  <a:srgbClr val="FF0000"/>
                </a:solidFill>
                <a:latin typeface="Arial"/>
                <a:ea typeface="Arial"/>
                <a:cs typeface="Arial"/>
                <a:sym typeface="Arial"/>
              </a:defRPr>
            </a:lvl1pPr>
            <a:lvl2pPr indent="0" lvl="1"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2pPr>
            <a:lvl3pPr indent="0" lvl="2"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3pPr>
            <a:lvl4pPr indent="0" lvl="3"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4pPr>
            <a:lvl5pPr indent="0" lvl="4"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5pPr>
            <a:lvl6pPr indent="0" lvl="5" marL="4572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6pPr>
            <a:lvl7pPr indent="0" lvl="6" marL="9144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7pPr>
            <a:lvl8pPr indent="0" lvl="7" marL="13716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8pPr>
            <a:lvl9pPr indent="0" lvl="8" marL="18288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9pPr>
          </a:lstStyle>
          <a:p/>
        </p:txBody>
      </p:sp>
      <p:sp>
        <p:nvSpPr>
          <p:cNvPr id="35" name="Google Shape;35;p8"/>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431800" lvl="0" marL="4572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1pPr>
            <a:lvl2pPr indent="-406400" lvl="1" marL="914400" marR="0" rtl="1" algn="r">
              <a:lnSpc>
                <a:spcPct val="150000"/>
              </a:lnSpc>
              <a:spcBef>
                <a:spcPts val="560"/>
              </a:spcBef>
              <a:spcAft>
                <a:spcPts val="0"/>
              </a:spcAft>
              <a:buClr>
                <a:schemeClr val="dk1"/>
              </a:buClr>
              <a:buSzPts val="2800"/>
              <a:buFont typeface="Arial"/>
              <a:buChar char="–"/>
              <a:defRPr b="1" i="0" sz="2800" u="none" cap="none" strike="noStrike">
                <a:solidFill>
                  <a:schemeClr val="dk1"/>
                </a:solidFill>
                <a:latin typeface="Arial"/>
                <a:ea typeface="Arial"/>
                <a:cs typeface="Arial"/>
                <a:sym typeface="Arial"/>
              </a:defRPr>
            </a:lvl2pPr>
            <a:lvl3pPr indent="-381000" lvl="2" marL="1371600" marR="0" rtl="1" algn="r">
              <a:lnSpc>
                <a:spcPct val="150000"/>
              </a:lnSpc>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3pPr>
            <a:lvl4pPr indent="-355600" lvl="3" marL="1828800" marR="0" rtl="1" algn="r">
              <a:lnSpc>
                <a:spcPct val="150000"/>
              </a:lnSpc>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4pPr>
            <a:lvl5pPr indent="-355600" lvl="4" marL="2286000" marR="0" rtl="1" algn="r">
              <a:lnSpc>
                <a:spcPct val="150000"/>
              </a:lnSpc>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5pPr>
            <a:lvl6pPr indent="-355600" lvl="5" marL="2743200" marR="0" rtl="1" algn="r">
              <a:lnSpc>
                <a:spcPct val="150000"/>
              </a:lnSpc>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6pPr>
            <a:lvl7pPr indent="-355600" lvl="6" marL="3200400" marR="0" rtl="1" algn="r">
              <a:lnSpc>
                <a:spcPct val="150000"/>
              </a:lnSpc>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7pPr>
            <a:lvl8pPr indent="-355600" lvl="7" marL="3657600" marR="0" rtl="1" algn="r">
              <a:lnSpc>
                <a:spcPct val="150000"/>
              </a:lnSpc>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8pPr>
            <a:lvl9pPr indent="-355600" lvl="8" marL="4114800" marR="0" rtl="1" algn="r">
              <a:lnSpc>
                <a:spcPct val="150000"/>
              </a:lnSpc>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9pPr>
          </a:lstStyle>
          <a:p/>
        </p:txBody>
      </p:sp>
      <p:sp>
        <p:nvSpPr>
          <p:cNvPr id="36" name="Google Shape;36;p8"/>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1" algn="r">
              <a:lnSpc>
                <a:spcPct val="150000"/>
              </a:lnSpc>
              <a:spcBef>
                <a:spcPts val="280"/>
              </a:spcBef>
              <a:spcAft>
                <a:spcPts val="0"/>
              </a:spcAft>
              <a:buClr>
                <a:schemeClr val="dk1"/>
              </a:buClr>
              <a:buSzPts val="3200"/>
              <a:buFont typeface="Arial"/>
              <a:buNone/>
              <a:defRPr b="1" i="0" sz="1400" u="none" cap="none" strike="noStrike">
                <a:solidFill>
                  <a:schemeClr val="dk1"/>
                </a:solidFill>
                <a:latin typeface="Arial"/>
                <a:ea typeface="Arial"/>
                <a:cs typeface="Arial"/>
                <a:sym typeface="Arial"/>
              </a:defRPr>
            </a:lvl1pPr>
            <a:lvl2pPr indent="-228600" lvl="1" marL="914400" marR="0" rtl="1" algn="r">
              <a:lnSpc>
                <a:spcPct val="150000"/>
              </a:lnSpc>
              <a:spcBef>
                <a:spcPts val="240"/>
              </a:spcBef>
              <a:spcAft>
                <a:spcPts val="0"/>
              </a:spcAft>
              <a:buClr>
                <a:schemeClr val="dk1"/>
              </a:buClr>
              <a:buSzPts val="3200"/>
              <a:buFont typeface="Arial"/>
              <a:buNone/>
              <a:defRPr b="1" i="0" sz="1200" u="none" cap="none" strike="noStrike">
                <a:solidFill>
                  <a:schemeClr val="dk1"/>
                </a:solidFill>
                <a:latin typeface="Arial"/>
                <a:ea typeface="Arial"/>
                <a:cs typeface="Arial"/>
                <a:sym typeface="Arial"/>
              </a:defRPr>
            </a:lvl2pPr>
            <a:lvl3pPr indent="-228600" lvl="2" marL="1371600" marR="0" rtl="1" algn="r">
              <a:lnSpc>
                <a:spcPct val="150000"/>
              </a:lnSpc>
              <a:spcBef>
                <a:spcPts val="200"/>
              </a:spcBef>
              <a:spcAft>
                <a:spcPts val="0"/>
              </a:spcAft>
              <a:buClr>
                <a:schemeClr val="dk1"/>
              </a:buClr>
              <a:buSzPts val="3200"/>
              <a:buFont typeface="Arial"/>
              <a:buNone/>
              <a:defRPr b="1" i="0" sz="1000" u="none" cap="none" strike="noStrike">
                <a:solidFill>
                  <a:schemeClr val="dk1"/>
                </a:solidFill>
                <a:latin typeface="Arial"/>
                <a:ea typeface="Arial"/>
                <a:cs typeface="Arial"/>
                <a:sym typeface="Arial"/>
              </a:defRPr>
            </a:lvl3pPr>
            <a:lvl4pPr indent="-228600" lvl="3" marL="1828800" marR="0" rtl="1" algn="r">
              <a:lnSpc>
                <a:spcPct val="150000"/>
              </a:lnSpc>
              <a:spcBef>
                <a:spcPts val="180"/>
              </a:spcBef>
              <a:spcAft>
                <a:spcPts val="0"/>
              </a:spcAft>
              <a:buClr>
                <a:schemeClr val="dk1"/>
              </a:buClr>
              <a:buSzPts val="3200"/>
              <a:buFont typeface="Arial"/>
              <a:buNone/>
              <a:defRPr b="1" i="0" sz="900" u="none" cap="none" strike="noStrike">
                <a:solidFill>
                  <a:schemeClr val="dk1"/>
                </a:solidFill>
                <a:latin typeface="Arial"/>
                <a:ea typeface="Arial"/>
                <a:cs typeface="Arial"/>
                <a:sym typeface="Arial"/>
              </a:defRPr>
            </a:lvl4pPr>
            <a:lvl5pPr indent="-228600" lvl="4" marL="2286000" marR="0" rtl="1" algn="r">
              <a:lnSpc>
                <a:spcPct val="150000"/>
              </a:lnSpc>
              <a:spcBef>
                <a:spcPts val="180"/>
              </a:spcBef>
              <a:spcAft>
                <a:spcPts val="0"/>
              </a:spcAft>
              <a:buClr>
                <a:schemeClr val="dk1"/>
              </a:buClr>
              <a:buSzPts val="3200"/>
              <a:buFont typeface="Arial"/>
              <a:buNone/>
              <a:defRPr b="1" i="0" sz="900" u="none" cap="none" strike="noStrike">
                <a:solidFill>
                  <a:schemeClr val="dk1"/>
                </a:solidFill>
                <a:latin typeface="Arial"/>
                <a:ea typeface="Arial"/>
                <a:cs typeface="Arial"/>
                <a:sym typeface="Arial"/>
              </a:defRPr>
            </a:lvl5pPr>
            <a:lvl6pPr indent="-228600" lvl="5" marL="2743200" marR="0" rtl="1" algn="r">
              <a:lnSpc>
                <a:spcPct val="150000"/>
              </a:lnSpc>
              <a:spcBef>
                <a:spcPts val="180"/>
              </a:spcBef>
              <a:spcAft>
                <a:spcPts val="0"/>
              </a:spcAft>
              <a:buClr>
                <a:schemeClr val="dk1"/>
              </a:buClr>
              <a:buSzPts val="3200"/>
              <a:buFont typeface="Arial"/>
              <a:buNone/>
              <a:defRPr b="1" i="0" sz="900" u="none" cap="none" strike="noStrike">
                <a:solidFill>
                  <a:schemeClr val="dk1"/>
                </a:solidFill>
                <a:latin typeface="Arial"/>
                <a:ea typeface="Arial"/>
                <a:cs typeface="Arial"/>
                <a:sym typeface="Arial"/>
              </a:defRPr>
            </a:lvl6pPr>
            <a:lvl7pPr indent="-228600" lvl="6" marL="3200400" marR="0" rtl="1" algn="r">
              <a:lnSpc>
                <a:spcPct val="150000"/>
              </a:lnSpc>
              <a:spcBef>
                <a:spcPts val="180"/>
              </a:spcBef>
              <a:spcAft>
                <a:spcPts val="0"/>
              </a:spcAft>
              <a:buClr>
                <a:schemeClr val="dk1"/>
              </a:buClr>
              <a:buSzPts val="3200"/>
              <a:buFont typeface="Arial"/>
              <a:buNone/>
              <a:defRPr b="1" i="0" sz="900" u="none" cap="none" strike="noStrike">
                <a:solidFill>
                  <a:schemeClr val="dk1"/>
                </a:solidFill>
                <a:latin typeface="Arial"/>
                <a:ea typeface="Arial"/>
                <a:cs typeface="Arial"/>
                <a:sym typeface="Arial"/>
              </a:defRPr>
            </a:lvl7pPr>
            <a:lvl8pPr indent="-228600" lvl="7" marL="3657600" marR="0" rtl="1" algn="r">
              <a:lnSpc>
                <a:spcPct val="150000"/>
              </a:lnSpc>
              <a:spcBef>
                <a:spcPts val="180"/>
              </a:spcBef>
              <a:spcAft>
                <a:spcPts val="0"/>
              </a:spcAft>
              <a:buClr>
                <a:schemeClr val="dk1"/>
              </a:buClr>
              <a:buSzPts val="3200"/>
              <a:buFont typeface="Arial"/>
              <a:buNone/>
              <a:defRPr b="1" i="0" sz="900" u="none" cap="none" strike="noStrike">
                <a:solidFill>
                  <a:schemeClr val="dk1"/>
                </a:solidFill>
                <a:latin typeface="Arial"/>
                <a:ea typeface="Arial"/>
                <a:cs typeface="Arial"/>
                <a:sym typeface="Arial"/>
              </a:defRPr>
            </a:lvl8pPr>
            <a:lvl9pPr indent="-228600" lvl="8" marL="4114800" marR="0" rtl="1" algn="r">
              <a:lnSpc>
                <a:spcPct val="150000"/>
              </a:lnSpc>
              <a:spcBef>
                <a:spcPts val="180"/>
              </a:spcBef>
              <a:spcAft>
                <a:spcPts val="0"/>
              </a:spcAft>
              <a:buClr>
                <a:schemeClr val="dk1"/>
              </a:buClr>
              <a:buSzPts val="3200"/>
              <a:buFont typeface="Arial"/>
              <a:buNone/>
              <a:defRPr b="1" i="0" sz="900" u="none" cap="none" strike="noStrike">
                <a:solidFill>
                  <a:schemeClr val="dk1"/>
                </a:solidFill>
                <a:latin typeface="Arial"/>
                <a:ea typeface="Arial"/>
                <a:cs typeface="Arial"/>
                <a:sym typeface="Arial"/>
              </a:defRPr>
            </a:lvl9pPr>
          </a:lstStyle>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فقط" type="titleOnly">
  <p:cSld name="TITLE_ONLY">
    <p:spTree>
      <p:nvGrpSpPr>
        <p:cNvPr id="37" name="Shape 37"/>
        <p:cNvGrpSpPr/>
        <p:nvPr/>
      </p:nvGrpSpPr>
      <p:grpSpPr>
        <a:xfrm>
          <a:off x="0" y="0"/>
          <a:ext cx="0" cy="0"/>
          <a:chOff x="0" y="0"/>
          <a:chExt cx="0" cy="0"/>
        </a:xfrm>
      </p:grpSpPr>
      <p:sp>
        <p:nvSpPr>
          <p:cNvPr id="38" name="Google Shape;38;p9"/>
          <p:cNvSpPr/>
          <p:nvPr>
            <p:ph type="title"/>
          </p:nvPr>
        </p:nvSpPr>
        <p:spPr>
          <a:xfrm>
            <a:off x="1979612" y="908050"/>
            <a:ext cx="5040312" cy="792162"/>
          </a:xfrm>
          <a:prstGeom prst="roundRect">
            <a:avLst>
              <a:gd fmla="val 9350" name="adj"/>
            </a:avLst>
          </a:prstGeom>
          <a:gradFill>
            <a:gsLst>
              <a:gs pos="0">
                <a:srgbClr val="00CC00"/>
              </a:gs>
              <a:gs pos="50000">
                <a:srgbClr val="FFFFCC"/>
              </a:gs>
              <a:gs pos="100000">
                <a:srgbClr val="00CC00"/>
              </a:gs>
            </a:gsLst>
            <a:lin ang="5400000" scaled="0"/>
          </a:gradFill>
          <a:ln>
            <a:noFill/>
          </a:ln>
        </p:spPr>
        <p:txBody>
          <a:bodyPr anchorCtr="0" anchor="ctr" bIns="91425" lIns="91425" spcFirstLastPara="1" rIns="91425" wrap="square" tIns="91425"/>
          <a:lstStyle>
            <a:lvl1pPr indent="0" lvl="0"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1pPr>
            <a:lvl2pPr indent="0" lvl="1"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2pPr>
            <a:lvl3pPr indent="0" lvl="2"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3pPr>
            <a:lvl4pPr indent="0" lvl="3"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4pPr>
            <a:lvl5pPr indent="0" lvl="4"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5pPr>
            <a:lvl6pPr indent="0" lvl="5" marL="4572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6pPr>
            <a:lvl7pPr indent="0" lvl="6" marL="9144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7pPr>
            <a:lvl8pPr indent="0" lvl="7" marL="13716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8pPr>
            <a:lvl9pPr indent="0" lvl="8" marL="18288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9pPr>
          </a:lstStyle>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قارنة" type="twoTxTwoObj">
  <p:cSld name="TWO_OBJECTS_WITH_TEXT">
    <p:spTree>
      <p:nvGrpSpPr>
        <p:cNvPr id="39" name="Shape 39"/>
        <p:cNvGrpSpPr/>
        <p:nvPr/>
      </p:nvGrpSpPr>
      <p:grpSpPr>
        <a:xfrm>
          <a:off x="0" y="0"/>
          <a:ext cx="0" cy="0"/>
          <a:chOff x="0" y="0"/>
          <a:chExt cx="0" cy="0"/>
        </a:xfrm>
      </p:grpSpPr>
      <p:sp>
        <p:nvSpPr>
          <p:cNvPr id="40" name="Google Shape;40;p10"/>
          <p:cNvSpPr/>
          <p:nvPr>
            <p:ph type="title"/>
          </p:nvPr>
        </p:nvSpPr>
        <p:spPr>
          <a:xfrm>
            <a:off x="457200" y="274638"/>
            <a:ext cx="8229600" cy="1143000"/>
          </a:xfrm>
          <a:prstGeom prst="roundRect">
            <a:avLst>
              <a:gd fmla="val 9350" name="adj"/>
            </a:avLst>
          </a:prstGeom>
          <a:gradFill>
            <a:gsLst>
              <a:gs pos="0">
                <a:srgbClr val="00CC00"/>
              </a:gs>
              <a:gs pos="50000">
                <a:srgbClr val="FFFFCC"/>
              </a:gs>
              <a:gs pos="100000">
                <a:srgbClr val="00CC00"/>
              </a:gs>
            </a:gsLst>
            <a:lin ang="5400000" scaled="0"/>
          </a:gradFill>
          <a:ln>
            <a:noFill/>
          </a:ln>
        </p:spPr>
        <p:txBody>
          <a:bodyPr anchorCtr="0" anchor="ctr" bIns="91425" lIns="91425" spcFirstLastPara="1" rIns="91425" wrap="square" tIns="91425"/>
          <a:lstStyle>
            <a:lvl1pPr indent="0" lvl="0"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1pPr>
            <a:lvl2pPr indent="0" lvl="1"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2pPr>
            <a:lvl3pPr indent="0" lvl="2"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3pPr>
            <a:lvl4pPr indent="0" lvl="3"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4pPr>
            <a:lvl5pPr indent="0" lvl="4"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5pPr>
            <a:lvl6pPr indent="0" lvl="5" marL="4572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6pPr>
            <a:lvl7pPr indent="0" lvl="6" marL="9144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7pPr>
            <a:lvl8pPr indent="0" lvl="7" marL="13716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8pPr>
            <a:lvl9pPr indent="0" lvl="8" marL="18288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9pPr>
          </a:lstStyle>
          <a:p/>
        </p:txBody>
      </p:sp>
      <p:sp>
        <p:nvSpPr>
          <p:cNvPr id="41" name="Google Shape;41;p10"/>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1" algn="r">
              <a:lnSpc>
                <a:spcPct val="150000"/>
              </a:lnSpc>
              <a:spcBef>
                <a:spcPts val="480"/>
              </a:spcBef>
              <a:spcAft>
                <a:spcPts val="0"/>
              </a:spcAft>
              <a:buClr>
                <a:schemeClr val="dk1"/>
              </a:buClr>
              <a:buSzPts val="3200"/>
              <a:buFont typeface="Arial"/>
              <a:buNone/>
              <a:defRPr b="1" i="0" sz="2400" u="none" cap="none" strike="noStrike">
                <a:solidFill>
                  <a:schemeClr val="dk1"/>
                </a:solidFill>
                <a:latin typeface="Arial"/>
                <a:ea typeface="Arial"/>
                <a:cs typeface="Arial"/>
                <a:sym typeface="Arial"/>
              </a:defRPr>
            </a:lvl1pPr>
            <a:lvl2pPr indent="-228600" lvl="1" marL="914400" marR="0" rtl="1" algn="r">
              <a:lnSpc>
                <a:spcPct val="150000"/>
              </a:lnSpc>
              <a:spcBef>
                <a:spcPts val="400"/>
              </a:spcBef>
              <a:spcAft>
                <a:spcPts val="0"/>
              </a:spcAft>
              <a:buClr>
                <a:schemeClr val="dk1"/>
              </a:buClr>
              <a:buSzPts val="3200"/>
              <a:buFont typeface="Arial"/>
              <a:buNone/>
              <a:defRPr b="1" i="0" sz="2000" u="none" cap="none" strike="noStrike">
                <a:solidFill>
                  <a:schemeClr val="dk1"/>
                </a:solidFill>
                <a:latin typeface="Arial"/>
                <a:ea typeface="Arial"/>
                <a:cs typeface="Arial"/>
                <a:sym typeface="Arial"/>
              </a:defRPr>
            </a:lvl2pPr>
            <a:lvl3pPr indent="-228600" lvl="2" marL="1371600" marR="0" rtl="1" algn="r">
              <a:lnSpc>
                <a:spcPct val="150000"/>
              </a:lnSpc>
              <a:spcBef>
                <a:spcPts val="360"/>
              </a:spcBef>
              <a:spcAft>
                <a:spcPts val="0"/>
              </a:spcAft>
              <a:buClr>
                <a:schemeClr val="dk1"/>
              </a:buClr>
              <a:buSzPts val="3200"/>
              <a:buFont typeface="Arial"/>
              <a:buNone/>
              <a:defRPr b="1" i="0" sz="1800" u="none" cap="none" strike="noStrike">
                <a:solidFill>
                  <a:schemeClr val="dk1"/>
                </a:solidFill>
                <a:latin typeface="Arial"/>
                <a:ea typeface="Arial"/>
                <a:cs typeface="Arial"/>
                <a:sym typeface="Arial"/>
              </a:defRPr>
            </a:lvl3pPr>
            <a:lvl4pPr indent="-228600" lvl="3" marL="1828800" marR="0" rtl="1" algn="r">
              <a:lnSpc>
                <a:spcPct val="150000"/>
              </a:lnSpc>
              <a:spcBef>
                <a:spcPts val="320"/>
              </a:spcBef>
              <a:spcAft>
                <a:spcPts val="0"/>
              </a:spcAft>
              <a:buClr>
                <a:schemeClr val="dk1"/>
              </a:buClr>
              <a:buSzPts val="3200"/>
              <a:buFont typeface="Arial"/>
              <a:buNone/>
              <a:defRPr b="1" i="0" sz="1600" u="none" cap="none" strike="noStrike">
                <a:solidFill>
                  <a:schemeClr val="dk1"/>
                </a:solidFill>
                <a:latin typeface="Arial"/>
                <a:ea typeface="Arial"/>
                <a:cs typeface="Arial"/>
                <a:sym typeface="Arial"/>
              </a:defRPr>
            </a:lvl4pPr>
            <a:lvl5pPr indent="-228600" lvl="4" marL="2286000" marR="0" rtl="1" algn="r">
              <a:lnSpc>
                <a:spcPct val="150000"/>
              </a:lnSpc>
              <a:spcBef>
                <a:spcPts val="320"/>
              </a:spcBef>
              <a:spcAft>
                <a:spcPts val="0"/>
              </a:spcAft>
              <a:buClr>
                <a:schemeClr val="dk1"/>
              </a:buClr>
              <a:buSzPts val="3200"/>
              <a:buFont typeface="Arial"/>
              <a:buNone/>
              <a:defRPr b="1" i="0" sz="1600" u="none" cap="none" strike="noStrike">
                <a:solidFill>
                  <a:schemeClr val="dk1"/>
                </a:solidFill>
                <a:latin typeface="Arial"/>
                <a:ea typeface="Arial"/>
                <a:cs typeface="Arial"/>
                <a:sym typeface="Arial"/>
              </a:defRPr>
            </a:lvl5pPr>
            <a:lvl6pPr indent="-228600" lvl="5" marL="2743200" marR="0" rtl="1" algn="r">
              <a:lnSpc>
                <a:spcPct val="150000"/>
              </a:lnSpc>
              <a:spcBef>
                <a:spcPts val="320"/>
              </a:spcBef>
              <a:spcAft>
                <a:spcPts val="0"/>
              </a:spcAft>
              <a:buClr>
                <a:schemeClr val="dk1"/>
              </a:buClr>
              <a:buSzPts val="3200"/>
              <a:buFont typeface="Arial"/>
              <a:buNone/>
              <a:defRPr b="1" i="0" sz="1600" u="none" cap="none" strike="noStrike">
                <a:solidFill>
                  <a:schemeClr val="dk1"/>
                </a:solidFill>
                <a:latin typeface="Arial"/>
                <a:ea typeface="Arial"/>
                <a:cs typeface="Arial"/>
                <a:sym typeface="Arial"/>
              </a:defRPr>
            </a:lvl6pPr>
            <a:lvl7pPr indent="-228600" lvl="6" marL="3200400" marR="0" rtl="1" algn="r">
              <a:lnSpc>
                <a:spcPct val="150000"/>
              </a:lnSpc>
              <a:spcBef>
                <a:spcPts val="320"/>
              </a:spcBef>
              <a:spcAft>
                <a:spcPts val="0"/>
              </a:spcAft>
              <a:buClr>
                <a:schemeClr val="dk1"/>
              </a:buClr>
              <a:buSzPts val="3200"/>
              <a:buFont typeface="Arial"/>
              <a:buNone/>
              <a:defRPr b="1" i="0" sz="1600" u="none" cap="none" strike="noStrike">
                <a:solidFill>
                  <a:schemeClr val="dk1"/>
                </a:solidFill>
                <a:latin typeface="Arial"/>
                <a:ea typeface="Arial"/>
                <a:cs typeface="Arial"/>
                <a:sym typeface="Arial"/>
              </a:defRPr>
            </a:lvl7pPr>
            <a:lvl8pPr indent="-228600" lvl="7" marL="3657600" marR="0" rtl="1" algn="r">
              <a:lnSpc>
                <a:spcPct val="150000"/>
              </a:lnSpc>
              <a:spcBef>
                <a:spcPts val="320"/>
              </a:spcBef>
              <a:spcAft>
                <a:spcPts val="0"/>
              </a:spcAft>
              <a:buClr>
                <a:schemeClr val="dk1"/>
              </a:buClr>
              <a:buSzPts val="3200"/>
              <a:buFont typeface="Arial"/>
              <a:buNone/>
              <a:defRPr b="1" i="0" sz="1600" u="none" cap="none" strike="noStrike">
                <a:solidFill>
                  <a:schemeClr val="dk1"/>
                </a:solidFill>
                <a:latin typeface="Arial"/>
                <a:ea typeface="Arial"/>
                <a:cs typeface="Arial"/>
                <a:sym typeface="Arial"/>
              </a:defRPr>
            </a:lvl8pPr>
            <a:lvl9pPr indent="-228600" lvl="8" marL="4114800" marR="0" rtl="1" algn="r">
              <a:lnSpc>
                <a:spcPct val="150000"/>
              </a:lnSpc>
              <a:spcBef>
                <a:spcPts val="320"/>
              </a:spcBef>
              <a:spcAft>
                <a:spcPts val="0"/>
              </a:spcAft>
              <a:buClr>
                <a:schemeClr val="dk1"/>
              </a:buClr>
              <a:buSzPts val="3200"/>
              <a:buFont typeface="Arial"/>
              <a:buNone/>
              <a:defRPr b="1" i="0" sz="1600" u="none" cap="none" strike="noStrike">
                <a:solidFill>
                  <a:schemeClr val="dk1"/>
                </a:solidFill>
                <a:latin typeface="Arial"/>
                <a:ea typeface="Arial"/>
                <a:cs typeface="Arial"/>
                <a:sym typeface="Arial"/>
              </a:defRPr>
            </a:lvl9pPr>
          </a:lstStyle>
          <a:p/>
        </p:txBody>
      </p:sp>
      <p:sp>
        <p:nvSpPr>
          <p:cNvPr id="42" name="Google Shape;42;p10"/>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81000" lvl="0" marL="457200" marR="0" rtl="1" algn="r">
              <a:lnSpc>
                <a:spcPct val="150000"/>
              </a:lnSpc>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1" algn="r">
              <a:lnSpc>
                <a:spcPct val="150000"/>
              </a:lnSpc>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1" algn="r">
              <a:lnSpc>
                <a:spcPct val="150000"/>
              </a:lnSpc>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1" algn="r">
              <a:lnSpc>
                <a:spcPct val="150000"/>
              </a:lnSpc>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1" algn="r">
              <a:lnSpc>
                <a:spcPct val="150000"/>
              </a:lnSpc>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30200" lvl="5" marL="2743200" marR="0" rtl="1" algn="r">
              <a:lnSpc>
                <a:spcPct val="150000"/>
              </a:lnSpc>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6pPr>
            <a:lvl7pPr indent="-330200" lvl="6" marL="3200400" marR="0" rtl="1" algn="r">
              <a:lnSpc>
                <a:spcPct val="150000"/>
              </a:lnSpc>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7pPr>
            <a:lvl8pPr indent="-330200" lvl="7" marL="3657600" marR="0" rtl="1" algn="r">
              <a:lnSpc>
                <a:spcPct val="150000"/>
              </a:lnSpc>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8pPr>
            <a:lvl9pPr indent="-330200" lvl="8" marL="4114800" marR="0" rtl="1" algn="r">
              <a:lnSpc>
                <a:spcPct val="150000"/>
              </a:lnSpc>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9pPr>
          </a:lstStyle>
          <a:p/>
        </p:txBody>
      </p:sp>
      <p:sp>
        <p:nvSpPr>
          <p:cNvPr id="43" name="Google Shape;43;p10"/>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1" algn="r">
              <a:lnSpc>
                <a:spcPct val="150000"/>
              </a:lnSpc>
              <a:spcBef>
                <a:spcPts val="480"/>
              </a:spcBef>
              <a:spcAft>
                <a:spcPts val="0"/>
              </a:spcAft>
              <a:buClr>
                <a:schemeClr val="dk1"/>
              </a:buClr>
              <a:buSzPts val="3200"/>
              <a:buFont typeface="Arial"/>
              <a:buNone/>
              <a:defRPr b="1" i="0" sz="2400" u="none" cap="none" strike="noStrike">
                <a:solidFill>
                  <a:schemeClr val="dk1"/>
                </a:solidFill>
                <a:latin typeface="Arial"/>
                <a:ea typeface="Arial"/>
                <a:cs typeface="Arial"/>
                <a:sym typeface="Arial"/>
              </a:defRPr>
            </a:lvl1pPr>
            <a:lvl2pPr indent="-228600" lvl="1" marL="914400" marR="0" rtl="1" algn="r">
              <a:lnSpc>
                <a:spcPct val="150000"/>
              </a:lnSpc>
              <a:spcBef>
                <a:spcPts val="400"/>
              </a:spcBef>
              <a:spcAft>
                <a:spcPts val="0"/>
              </a:spcAft>
              <a:buClr>
                <a:schemeClr val="dk1"/>
              </a:buClr>
              <a:buSzPts val="3200"/>
              <a:buFont typeface="Arial"/>
              <a:buNone/>
              <a:defRPr b="1" i="0" sz="2000" u="none" cap="none" strike="noStrike">
                <a:solidFill>
                  <a:schemeClr val="dk1"/>
                </a:solidFill>
                <a:latin typeface="Arial"/>
                <a:ea typeface="Arial"/>
                <a:cs typeface="Arial"/>
                <a:sym typeface="Arial"/>
              </a:defRPr>
            </a:lvl2pPr>
            <a:lvl3pPr indent="-228600" lvl="2" marL="1371600" marR="0" rtl="1" algn="r">
              <a:lnSpc>
                <a:spcPct val="150000"/>
              </a:lnSpc>
              <a:spcBef>
                <a:spcPts val="360"/>
              </a:spcBef>
              <a:spcAft>
                <a:spcPts val="0"/>
              </a:spcAft>
              <a:buClr>
                <a:schemeClr val="dk1"/>
              </a:buClr>
              <a:buSzPts val="3200"/>
              <a:buFont typeface="Arial"/>
              <a:buNone/>
              <a:defRPr b="1" i="0" sz="1800" u="none" cap="none" strike="noStrike">
                <a:solidFill>
                  <a:schemeClr val="dk1"/>
                </a:solidFill>
                <a:latin typeface="Arial"/>
                <a:ea typeface="Arial"/>
                <a:cs typeface="Arial"/>
                <a:sym typeface="Arial"/>
              </a:defRPr>
            </a:lvl3pPr>
            <a:lvl4pPr indent="-228600" lvl="3" marL="1828800" marR="0" rtl="1" algn="r">
              <a:lnSpc>
                <a:spcPct val="150000"/>
              </a:lnSpc>
              <a:spcBef>
                <a:spcPts val="320"/>
              </a:spcBef>
              <a:spcAft>
                <a:spcPts val="0"/>
              </a:spcAft>
              <a:buClr>
                <a:schemeClr val="dk1"/>
              </a:buClr>
              <a:buSzPts val="3200"/>
              <a:buFont typeface="Arial"/>
              <a:buNone/>
              <a:defRPr b="1" i="0" sz="1600" u="none" cap="none" strike="noStrike">
                <a:solidFill>
                  <a:schemeClr val="dk1"/>
                </a:solidFill>
                <a:latin typeface="Arial"/>
                <a:ea typeface="Arial"/>
                <a:cs typeface="Arial"/>
                <a:sym typeface="Arial"/>
              </a:defRPr>
            </a:lvl4pPr>
            <a:lvl5pPr indent="-228600" lvl="4" marL="2286000" marR="0" rtl="1" algn="r">
              <a:lnSpc>
                <a:spcPct val="150000"/>
              </a:lnSpc>
              <a:spcBef>
                <a:spcPts val="320"/>
              </a:spcBef>
              <a:spcAft>
                <a:spcPts val="0"/>
              </a:spcAft>
              <a:buClr>
                <a:schemeClr val="dk1"/>
              </a:buClr>
              <a:buSzPts val="3200"/>
              <a:buFont typeface="Arial"/>
              <a:buNone/>
              <a:defRPr b="1" i="0" sz="1600" u="none" cap="none" strike="noStrike">
                <a:solidFill>
                  <a:schemeClr val="dk1"/>
                </a:solidFill>
                <a:latin typeface="Arial"/>
                <a:ea typeface="Arial"/>
                <a:cs typeface="Arial"/>
                <a:sym typeface="Arial"/>
              </a:defRPr>
            </a:lvl5pPr>
            <a:lvl6pPr indent="-228600" lvl="5" marL="2743200" marR="0" rtl="1" algn="r">
              <a:lnSpc>
                <a:spcPct val="150000"/>
              </a:lnSpc>
              <a:spcBef>
                <a:spcPts val="320"/>
              </a:spcBef>
              <a:spcAft>
                <a:spcPts val="0"/>
              </a:spcAft>
              <a:buClr>
                <a:schemeClr val="dk1"/>
              </a:buClr>
              <a:buSzPts val="3200"/>
              <a:buFont typeface="Arial"/>
              <a:buNone/>
              <a:defRPr b="1" i="0" sz="1600" u="none" cap="none" strike="noStrike">
                <a:solidFill>
                  <a:schemeClr val="dk1"/>
                </a:solidFill>
                <a:latin typeface="Arial"/>
                <a:ea typeface="Arial"/>
                <a:cs typeface="Arial"/>
                <a:sym typeface="Arial"/>
              </a:defRPr>
            </a:lvl6pPr>
            <a:lvl7pPr indent="-228600" lvl="6" marL="3200400" marR="0" rtl="1" algn="r">
              <a:lnSpc>
                <a:spcPct val="150000"/>
              </a:lnSpc>
              <a:spcBef>
                <a:spcPts val="320"/>
              </a:spcBef>
              <a:spcAft>
                <a:spcPts val="0"/>
              </a:spcAft>
              <a:buClr>
                <a:schemeClr val="dk1"/>
              </a:buClr>
              <a:buSzPts val="3200"/>
              <a:buFont typeface="Arial"/>
              <a:buNone/>
              <a:defRPr b="1" i="0" sz="1600" u="none" cap="none" strike="noStrike">
                <a:solidFill>
                  <a:schemeClr val="dk1"/>
                </a:solidFill>
                <a:latin typeface="Arial"/>
                <a:ea typeface="Arial"/>
                <a:cs typeface="Arial"/>
                <a:sym typeface="Arial"/>
              </a:defRPr>
            </a:lvl7pPr>
            <a:lvl8pPr indent="-228600" lvl="7" marL="3657600" marR="0" rtl="1" algn="r">
              <a:lnSpc>
                <a:spcPct val="150000"/>
              </a:lnSpc>
              <a:spcBef>
                <a:spcPts val="320"/>
              </a:spcBef>
              <a:spcAft>
                <a:spcPts val="0"/>
              </a:spcAft>
              <a:buClr>
                <a:schemeClr val="dk1"/>
              </a:buClr>
              <a:buSzPts val="3200"/>
              <a:buFont typeface="Arial"/>
              <a:buNone/>
              <a:defRPr b="1" i="0" sz="1600" u="none" cap="none" strike="noStrike">
                <a:solidFill>
                  <a:schemeClr val="dk1"/>
                </a:solidFill>
                <a:latin typeface="Arial"/>
                <a:ea typeface="Arial"/>
                <a:cs typeface="Arial"/>
                <a:sym typeface="Arial"/>
              </a:defRPr>
            </a:lvl8pPr>
            <a:lvl9pPr indent="-228600" lvl="8" marL="4114800" marR="0" rtl="1" algn="r">
              <a:lnSpc>
                <a:spcPct val="150000"/>
              </a:lnSpc>
              <a:spcBef>
                <a:spcPts val="320"/>
              </a:spcBef>
              <a:spcAft>
                <a:spcPts val="0"/>
              </a:spcAft>
              <a:buClr>
                <a:schemeClr val="dk1"/>
              </a:buClr>
              <a:buSzPts val="3200"/>
              <a:buFont typeface="Arial"/>
              <a:buNone/>
              <a:defRPr b="1" i="0" sz="1600" u="none" cap="none" strike="noStrike">
                <a:solidFill>
                  <a:schemeClr val="dk1"/>
                </a:solidFill>
                <a:latin typeface="Arial"/>
                <a:ea typeface="Arial"/>
                <a:cs typeface="Arial"/>
                <a:sym typeface="Arial"/>
              </a:defRPr>
            </a:lvl9pPr>
          </a:lstStyle>
          <a:p/>
        </p:txBody>
      </p:sp>
      <p:sp>
        <p:nvSpPr>
          <p:cNvPr id="44" name="Google Shape;44;p10"/>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81000" lvl="0" marL="457200" marR="0" rtl="1" algn="r">
              <a:lnSpc>
                <a:spcPct val="150000"/>
              </a:lnSpc>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1" algn="r">
              <a:lnSpc>
                <a:spcPct val="150000"/>
              </a:lnSpc>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1" algn="r">
              <a:lnSpc>
                <a:spcPct val="150000"/>
              </a:lnSpc>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1" algn="r">
              <a:lnSpc>
                <a:spcPct val="150000"/>
              </a:lnSpc>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1" algn="r">
              <a:lnSpc>
                <a:spcPct val="150000"/>
              </a:lnSpc>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30200" lvl="5" marL="2743200" marR="0" rtl="1" algn="r">
              <a:lnSpc>
                <a:spcPct val="150000"/>
              </a:lnSpc>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6pPr>
            <a:lvl7pPr indent="-330200" lvl="6" marL="3200400" marR="0" rtl="1" algn="r">
              <a:lnSpc>
                <a:spcPct val="150000"/>
              </a:lnSpc>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7pPr>
            <a:lvl8pPr indent="-330200" lvl="7" marL="3657600" marR="0" rtl="1" algn="r">
              <a:lnSpc>
                <a:spcPct val="150000"/>
              </a:lnSpc>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8pPr>
            <a:lvl9pPr indent="-330200" lvl="8" marL="4114800" marR="0" rtl="1" algn="r">
              <a:lnSpc>
                <a:spcPct val="150000"/>
              </a:lnSpc>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9pPr>
          </a:lstStyle>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pic>
        <p:nvPicPr>
          <p:cNvPr descr="التوحيد 3ث" id="6" name="Google Shape;6;p1"/>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7" name="Google Shape;7;p1"/>
          <p:cNvSpPr/>
          <p:nvPr>
            <p:ph type="title"/>
          </p:nvPr>
        </p:nvSpPr>
        <p:spPr>
          <a:xfrm>
            <a:off x="1979612" y="908050"/>
            <a:ext cx="5040312" cy="792162"/>
          </a:xfrm>
          <a:prstGeom prst="roundRect">
            <a:avLst>
              <a:gd fmla="val 9350" name="adj"/>
            </a:avLst>
          </a:prstGeom>
          <a:gradFill>
            <a:gsLst>
              <a:gs pos="0">
                <a:srgbClr val="00CC00"/>
              </a:gs>
              <a:gs pos="50000">
                <a:srgbClr val="FFFFCC"/>
              </a:gs>
              <a:gs pos="100000">
                <a:srgbClr val="00CC00"/>
              </a:gs>
            </a:gsLst>
            <a:lin ang="5400000" scaled="0"/>
          </a:gradFill>
          <a:ln>
            <a:noFill/>
          </a:ln>
        </p:spPr>
        <p:txBody>
          <a:bodyPr anchorCtr="0" anchor="ctr" bIns="91425" lIns="91425" spcFirstLastPara="1" rIns="91425" wrap="square" tIns="91425"/>
          <a:lstStyle>
            <a:lvl1pPr indent="0" lvl="0"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1pPr>
            <a:lvl2pPr indent="0" lvl="1"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2pPr>
            <a:lvl3pPr indent="0" lvl="2"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3pPr>
            <a:lvl4pPr indent="0" lvl="3"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4pPr>
            <a:lvl5pPr indent="0" lvl="4" marL="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5pPr>
            <a:lvl6pPr indent="0" lvl="5" marL="4572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6pPr>
            <a:lvl7pPr indent="0" lvl="6" marL="9144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7pPr>
            <a:lvl8pPr indent="0" lvl="7" marL="13716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8pPr>
            <a:lvl9pPr indent="0" lvl="8" marL="1828800" marR="0" rtl="1" algn="ctr">
              <a:spcBef>
                <a:spcPts val="0"/>
              </a:spcBef>
              <a:spcAft>
                <a:spcPts val="0"/>
              </a:spcAft>
              <a:buSzPts val="1400"/>
              <a:buNone/>
              <a:defRPr b="1" i="0" sz="3600" u="none" cap="none" strike="noStrike">
                <a:solidFill>
                  <a:srgbClr val="FF0000"/>
                </a:solidFill>
                <a:latin typeface="Arial"/>
                <a:ea typeface="Arial"/>
                <a:cs typeface="Arial"/>
                <a:sym typeface="Arial"/>
              </a:defRPr>
            </a:lvl9pPr>
          </a:lstStyle>
          <a:p/>
        </p:txBody>
      </p:sp>
      <p:sp>
        <p:nvSpPr>
          <p:cNvPr id="8" name="Google Shape;8;p1"/>
          <p:cNvSpPr txBox="1"/>
          <p:nvPr>
            <p:ph idx="1" type="body"/>
          </p:nvPr>
        </p:nvSpPr>
        <p:spPr>
          <a:xfrm>
            <a:off x="374650" y="2060575"/>
            <a:ext cx="8229600" cy="4525962"/>
          </a:xfrm>
          <a:prstGeom prst="rect">
            <a:avLst/>
          </a:prstGeom>
          <a:noFill/>
          <a:ln>
            <a:noFill/>
          </a:ln>
        </p:spPr>
        <p:txBody>
          <a:bodyPr anchorCtr="0" anchor="t" bIns="91425" lIns="91425" spcFirstLastPara="1" rIns="91425" wrap="square" tIns="91425"/>
          <a:lstStyle>
            <a:lvl1pPr indent="-431800" lvl="0" marL="4572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1pPr>
            <a:lvl2pPr indent="-431800" lvl="1" marL="9144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2pPr>
            <a:lvl3pPr indent="-431800" lvl="2" marL="13716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3pPr>
            <a:lvl4pPr indent="-431800" lvl="3" marL="18288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4pPr>
            <a:lvl5pPr indent="-431800" lvl="4" marL="22860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5pPr>
            <a:lvl6pPr indent="-431800" lvl="5" marL="27432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6pPr>
            <a:lvl7pPr indent="-431800" lvl="6" marL="32004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7pPr>
            <a:lvl8pPr indent="-431800" lvl="7" marL="36576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8pPr>
            <a:lvl9pPr indent="-431800" lvl="8" marL="4114800" marR="0" rtl="1" algn="r">
              <a:lnSpc>
                <a:spcPct val="150000"/>
              </a:lnSpc>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9pPr>
          </a:lstStyle>
          <a:p/>
        </p:txBody>
      </p:sp>
      <p:sp>
        <p:nvSpPr>
          <p:cNvPr descr="رق" id="9" name="Google Shape;9;p1"/>
          <p:cNvSpPr/>
          <p:nvPr/>
        </p:nvSpPr>
        <p:spPr>
          <a:xfrm>
            <a:off x="3563937" y="125412"/>
            <a:ext cx="576262" cy="287337"/>
          </a:xfrm>
          <a:custGeom>
            <a:rect b="b" l="l" r="r" t="t"/>
            <a:pathLst>
              <a:path extrusionOk="0" h="120000" w="120000">
                <a:moveTo>
                  <a:pt x="0" y="0"/>
                </a:moveTo>
                <a:lnTo>
                  <a:pt x="120000" y="0"/>
                </a:lnTo>
                <a:lnTo>
                  <a:pt x="120000" y="120000"/>
                </a:lnTo>
                <a:lnTo>
                  <a:pt x="0" y="120000"/>
                </a:lnTo>
                <a:close/>
                <a:moveTo>
                  <a:pt x="37562" y="60000"/>
                </a:moveTo>
                <a:lnTo>
                  <a:pt x="82438" y="15000"/>
                </a:lnTo>
                <a:lnTo>
                  <a:pt x="82438" y="105000"/>
                </a:lnTo>
                <a:close/>
              </a:path>
              <a:path extrusionOk="0" fill="darken" h="120000" w="120000">
                <a:moveTo>
                  <a:pt x="37562" y="60000"/>
                </a:moveTo>
                <a:lnTo>
                  <a:pt x="82438" y="15000"/>
                </a:lnTo>
                <a:lnTo>
                  <a:pt x="82438" y="105000"/>
                </a:lnTo>
                <a:close/>
              </a:path>
              <a:path extrusionOk="0" fill="none" h="120000" w="120000">
                <a:moveTo>
                  <a:pt x="37562" y="60000"/>
                </a:moveTo>
                <a:lnTo>
                  <a:pt x="82438" y="15000"/>
                </a:lnTo>
                <a:lnTo>
                  <a:pt x="82438" y="105000"/>
                </a:lnTo>
                <a:close/>
              </a:path>
              <a:path extrusionOk="0" fill="none" h="120000" w="120000">
                <a:moveTo>
                  <a:pt x="0" y="0"/>
                </a:moveTo>
                <a:lnTo>
                  <a:pt x="120000" y="0"/>
                </a:lnTo>
                <a:lnTo>
                  <a:pt x="120000" y="120000"/>
                </a:lnTo>
                <a:lnTo>
                  <a:pt x="0" y="120000"/>
                </a:lnTo>
                <a:close/>
              </a:path>
            </a:pathLst>
          </a:custGeom>
          <a:blipFill rotWithShape="1">
            <a:blip r:embed="rId2">
              <a:alphaModFix/>
            </a:blip>
            <a:tile algn="tl" flip="none" tx="0" sx="100000" ty="0" sy="100000"/>
          </a:blipFill>
          <a:ln cap="flat" cmpd="sng" w="9525">
            <a:solidFill>
              <a:srgbClr val="CC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رق" id="10" name="Google Shape;10;p1"/>
          <p:cNvSpPr/>
          <p:nvPr/>
        </p:nvSpPr>
        <p:spPr>
          <a:xfrm>
            <a:off x="5219700" y="125412"/>
            <a:ext cx="576262" cy="287337"/>
          </a:xfrm>
          <a:custGeom>
            <a:rect b="b" l="l" r="r" t="t"/>
            <a:pathLst>
              <a:path extrusionOk="0" h="120000" w="120000">
                <a:moveTo>
                  <a:pt x="0" y="0"/>
                </a:moveTo>
                <a:lnTo>
                  <a:pt x="120000" y="0"/>
                </a:lnTo>
                <a:lnTo>
                  <a:pt x="120000" y="120000"/>
                </a:lnTo>
                <a:lnTo>
                  <a:pt x="0" y="120000"/>
                </a:lnTo>
                <a:close/>
                <a:moveTo>
                  <a:pt x="82438" y="60000"/>
                </a:moveTo>
                <a:lnTo>
                  <a:pt x="37562" y="15000"/>
                </a:lnTo>
                <a:lnTo>
                  <a:pt x="37562" y="105000"/>
                </a:lnTo>
                <a:close/>
              </a:path>
              <a:path extrusionOk="0" fill="darken" h="120000" w="120000">
                <a:moveTo>
                  <a:pt x="82438" y="60000"/>
                </a:moveTo>
                <a:lnTo>
                  <a:pt x="37562" y="15000"/>
                </a:lnTo>
                <a:lnTo>
                  <a:pt x="37562" y="105000"/>
                </a:lnTo>
                <a:close/>
              </a:path>
              <a:path extrusionOk="0" fill="none" h="120000" w="120000">
                <a:moveTo>
                  <a:pt x="82438" y="60000"/>
                </a:moveTo>
                <a:lnTo>
                  <a:pt x="37562" y="105000"/>
                </a:lnTo>
                <a:lnTo>
                  <a:pt x="37562" y="15000"/>
                </a:lnTo>
                <a:close/>
              </a:path>
              <a:path extrusionOk="0" fill="none" h="120000" w="120000">
                <a:moveTo>
                  <a:pt x="0" y="0"/>
                </a:moveTo>
                <a:lnTo>
                  <a:pt x="120000" y="0"/>
                </a:lnTo>
                <a:lnTo>
                  <a:pt x="120000" y="120000"/>
                </a:lnTo>
                <a:lnTo>
                  <a:pt x="0" y="120000"/>
                </a:lnTo>
                <a:close/>
              </a:path>
            </a:pathLst>
          </a:custGeom>
          <a:blipFill rotWithShape="1">
            <a:blip r:embed="rId2">
              <a:alphaModFix/>
            </a:blip>
            <a:tile algn="tl" flip="none" tx="0" sx="100000" ty="0" sy="100000"/>
          </a:blipFill>
          <a:ln cap="flat" cmpd="sng" w="9525">
            <a:solidFill>
              <a:srgbClr val="CC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 name="Google Shape;11;p1"/>
          <p:cNvSpPr txBox="1"/>
          <p:nvPr/>
        </p:nvSpPr>
        <p:spPr>
          <a:xfrm>
            <a:off x="5048250" y="398462"/>
            <a:ext cx="720725" cy="3667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CC"/>
              </a:buClr>
              <a:buFont typeface="Arial"/>
              <a:buNone/>
            </a:pPr>
            <a:r>
              <a:rPr b="1" i="0" lang="en-US" sz="1800" u="none">
                <a:solidFill>
                  <a:srgbClr val="0000CC"/>
                </a:solidFill>
                <a:latin typeface="Arial"/>
                <a:ea typeface="Arial"/>
                <a:cs typeface="Arial"/>
                <a:sym typeface="Arial"/>
              </a:rPr>
              <a:t>التالي</a:t>
            </a:r>
            <a:endParaRPr/>
          </a:p>
        </p:txBody>
      </p:sp>
      <p:sp>
        <p:nvSpPr>
          <p:cNvPr id="12" name="Google Shape;12;p1"/>
          <p:cNvSpPr txBox="1"/>
          <p:nvPr/>
        </p:nvSpPr>
        <p:spPr>
          <a:xfrm>
            <a:off x="3419475" y="379412"/>
            <a:ext cx="720725" cy="3667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CC"/>
              </a:buClr>
              <a:buFont typeface="Arial"/>
              <a:buNone/>
            </a:pPr>
            <a:r>
              <a:rPr b="1" i="0" lang="en-US" sz="1800" u="none">
                <a:solidFill>
                  <a:srgbClr val="0000CC"/>
                </a:solidFill>
                <a:latin typeface="Arial"/>
                <a:ea typeface="Arial"/>
                <a:cs typeface="Arial"/>
                <a:sym typeface="Arial"/>
              </a:rPr>
              <a:t>السابق</a:t>
            </a:r>
            <a:endParaRPr/>
          </a:p>
        </p:txBody>
      </p:sp>
      <p:sp>
        <p:nvSpPr>
          <p:cNvPr id="13" name="Google Shape;13;p1"/>
          <p:cNvSpPr txBox="1"/>
          <p:nvPr/>
        </p:nvSpPr>
        <p:spPr>
          <a:xfrm>
            <a:off x="4211637" y="379412"/>
            <a:ext cx="720725" cy="3667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FF"/>
              </a:buClr>
              <a:buFont typeface="Arial"/>
              <a:buNone/>
            </a:pPr>
            <a:r>
              <a:rPr b="1" i="0" lang="en-US" sz="1800" u="none">
                <a:solidFill>
                  <a:srgbClr val="0000FF"/>
                </a:solidFill>
                <a:latin typeface="Arial"/>
                <a:ea typeface="Arial"/>
                <a:cs typeface="Arial"/>
                <a:sym typeface="Arial"/>
              </a:rPr>
              <a:t>البداية</a:t>
            </a:r>
            <a:endParaRPr/>
          </a:p>
        </p:txBody>
      </p:sp>
      <p:sp>
        <p:nvSpPr>
          <p:cNvPr descr="رق" id="14" name="Google Shape;14;p1"/>
          <p:cNvSpPr/>
          <p:nvPr/>
        </p:nvSpPr>
        <p:spPr>
          <a:xfrm>
            <a:off x="4427537" y="123825"/>
            <a:ext cx="433387" cy="288925"/>
          </a:xfrm>
          <a:custGeom>
            <a:rect b="b" l="l" r="r" t="t"/>
            <a:pathLst>
              <a:path extrusionOk="0" h="120000" w="120000">
                <a:moveTo>
                  <a:pt x="0" y="0"/>
                </a:moveTo>
                <a:lnTo>
                  <a:pt x="120000" y="0"/>
                </a:lnTo>
                <a:lnTo>
                  <a:pt x="120000" y="120000"/>
                </a:lnTo>
                <a:lnTo>
                  <a:pt x="0" y="120000"/>
                </a:lnTo>
                <a:close/>
                <a:moveTo>
                  <a:pt x="60000" y="15000"/>
                </a:moveTo>
                <a:lnTo>
                  <a:pt x="30000" y="60000"/>
                </a:lnTo>
                <a:lnTo>
                  <a:pt x="37500" y="60000"/>
                </a:lnTo>
                <a:lnTo>
                  <a:pt x="37500" y="105000"/>
                </a:lnTo>
                <a:lnTo>
                  <a:pt x="82500" y="105000"/>
                </a:lnTo>
                <a:lnTo>
                  <a:pt x="82500" y="60000"/>
                </a:lnTo>
                <a:lnTo>
                  <a:pt x="90000" y="60000"/>
                </a:lnTo>
                <a:lnTo>
                  <a:pt x="78750" y="43125"/>
                </a:lnTo>
                <a:lnTo>
                  <a:pt x="78750" y="20625"/>
                </a:lnTo>
                <a:lnTo>
                  <a:pt x="71250" y="20625"/>
                </a:lnTo>
                <a:lnTo>
                  <a:pt x="71250" y="31875"/>
                </a:lnTo>
                <a:close/>
              </a:path>
              <a:path extrusionOk="0" fill="darkenLess" h="120000" w="120000">
                <a:moveTo>
                  <a:pt x="78750" y="43125"/>
                </a:moveTo>
                <a:lnTo>
                  <a:pt x="78750" y="20625"/>
                </a:lnTo>
                <a:lnTo>
                  <a:pt x="71250" y="20625"/>
                </a:lnTo>
                <a:lnTo>
                  <a:pt x="71250" y="31875"/>
                </a:lnTo>
                <a:close/>
                <a:moveTo>
                  <a:pt x="37500" y="60000"/>
                </a:moveTo>
                <a:lnTo>
                  <a:pt x="37500" y="105000"/>
                </a:lnTo>
                <a:lnTo>
                  <a:pt x="56250" y="105000"/>
                </a:lnTo>
                <a:lnTo>
                  <a:pt x="56250" y="82500"/>
                </a:lnTo>
                <a:lnTo>
                  <a:pt x="63750" y="82500"/>
                </a:lnTo>
                <a:lnTo>
                  <a:pt x="63750" y="105000"/>
                </a:lnTo>
                <a:lnTo>
                  <a:pt x="82500" y="105000"/>
                </a:lnTo>
                <a:lnTo>
                  <a:pt x="82500" y="60000"/>
                </a:lnTo>
                <a:close/>
              </a:path>
              <a:path extrusionOk="0" fill="darken" h="120000" w="120000">
                <a:moveTo>
                  <a:pt x="60000" y="15000"/>
                </a:moveTo>
                <a:lnTo>
                  <a:pt x="30000" y="60000"/>
                </a:lnTo>
                <a:lnTo>
                  <a:pt x="90000" y="60000"/>
                </a:lnTo>
                <a:close/>
                <a:moveTo>
                  <a:pt x="56250" y="82500"/>
                </a:moveTo>
                <a:lnTo>
                  <a:pt x="63750" y="82500"/>
                </a:lnTo>
                <a:lnTo>
                  <a:pt x="63750" y="105000"/>
                </a:lnTo>
                <a:lnTo>
                  <a:pt x="56250" y="105000"/>
                </a:lnTo>
                <a:close/>
              </a:path>
              <a:path extrusionOk="0" fill="none" h="120000" w="120000">
                <a:moveTo>
                  <a:pt x="60000" y="15000"/>
                </a:moveTo>
                <a:lnTo>
                  <a:pt x="71250" y="31875"/>
                </a:lnTo>
                <a:lnTo>
                  <a:pt x="71250" y="20625"/>
                </a:lnTo>
                <a:lnTo>
                  <a:pt x="78750" y="20625"/>
                </a:lnTo>
                <a:lnTo>
                  <a:pt x="78750" y="43125"/>
                </a:lnTo>
                <a:lnTo>
                  <a:pt x="90000" y="60000"/>
                </a:lnTo>
                <a:lnTo>
                  <a:pt x="82500" y="60000"/>
                </a:lnTo>
                <a:lnTo>
                  <a:pt x="82500" y="105000"/>
                </a:lnTo>
                <a:lnTo>
                  <a:pt x="37500" y="105000"/>
                </a:lnTo>
                <a:lnTo>
                  <a:pt x="37500" y="60000"/>
                </a:lnTo>
                <a:lnTo>
                  <a:pt x="30000" y="60000"/>
                </a:lnTo>
                <a:close/>
                <a:moveTo>
                  <a:pt x="71250" y="31875"/>
                </a:moveTo>
                <a:lnTo>
                  <a:pt x="78750" y="43125"/>
                </a:lnTo>
                <a:moveTo>
                  <a:pt x="82500" y="60000"/>
                </a:moveTo>
                <a:lnTo>
                  <a:pt x="37500" y="60000"/>
                </a:lnTo>
                <a:moveTo>
                  <a:pt x="56250" y="105000"/>
                </a:moveTo>
                <a:lnTo>
                  <a:pt x="56250" y="82500"/>
                </a:lnTo>
                <a:lnTo>
                  <a:pt x="63750" y="82500"/>
                </a:lnTo>
                <a:lnTo>
                  <a:pt x="63750" y="105000"/>
                </a:lnTo>
              </a:path>
              <a:path extrusionOk="0" fill="none" h="120000" w="120000">
                <a:moveTo>
                  <a:pt x="0" y="0"/>
                </a:moveTo>
                <a:lnTo>
                  <a:pt x="120000" y="0"/>
                </a:lnTo>
                <a:lnTo>
                  <a:pt x="120000" y="120000"/>
                </a:lnTo>
                <a:lnTo>
                  <a:pt x="0" y="120000"/>
                </a:lnTo>
                <a:close/>
              </a:path>
            </a:pathLst>
          </a:custGeom>
          <a:blipFill rotWithShape="1">
            <a:blip r:embed="rId2">
              <a:alphaModFix/>
            </a:blip>
            <a:tile algn="tl" flip="none" tx="0" sx="100000" ty="0" sy="100000"/>
          </a:blipFill>
          <a:ln cap="flat" cmpd="sng" w="9525">
            <a:solidFill>
              <a:srgbClr val="CC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pic>
        <p:nvPicPr>
          <p:cNvPr descr="التوحيد 3ث" id="56" name="Google Shape;56;p13"/>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descr="bism" id="57" name="Google Shape;57;p13"/>
          <p:cNvPicPr preferRelativeResize="0"/>
          <p:nvPr/>
        </p:nvPicPr>
        <p:blipFill rotWithShape="1">
          <a:blip r:embed="rId4">
            <a:alphaModFix/>
          </a:blip>
          <a:srcRect b="0" l="0" r="0" t="0"/>
          <a:stretch/>
        </p:blipFill>
        <p:spPr>
          <a:xfrm>
            <a:off x="2411412" y="765175"/>
            <a:ext cx="4189412" cy="1154112"/>
          </a:xfrm>
          <a:prstGeom prst="rect">
            <a:avLst/>
          </a:prstGeom>
          <a:noFill/>
          <a:ln>
            <a:noFill/>
          </a:ln>
        </p:spPr>
      </p:pic>
      <p:grpSp>
        <p:nvGrpSpPr>
          <p:cNvPr id="58" name="Google Shape;58;p13"/>
          <p:cNvGrpSpPr/>
          <p:nvPr/>
        </p:nvGrpSpPr>
        <p:grpSpPr>
          <a:xfrm>
            <a:off x="1979612" y="5734050"/>
            <a:ext cx="1944688" cy="790575"/>
            <a:chOff x="1979612" y="5734050"/>
            <a:chExt cx="1944688" cy="790575"/>
          </a:xfrm>
        </p:grpSpPr>
        <p:sp>
          <p:nvSpPr>
            <p:cNvPr id="59" name="Google Shape;59;p13"/>
            <p:cNvSpPr/>
            <p:nvPr/>
          </p:nvSpPr>
          <p:spPr>
            <a:xfrm>
              <a:off x="2124075" y="5734050"/>
              <a:ext cx="1800225" cy="790575"/>
            </a:xfrm>
            <a:prstGeom prst="ellipse">
              <a:avLst/>
            </a:prstGeom>
            <a:solidFill>
              <a:srgbClr val="FEA0DC"/>
            </a:solidFill>
            <a:ln cap="flat" cmpd="thickThin" w="57150">
              <a:solidFill>
                <a:srgbClr val="FF00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 name="Google Shape;60;p13"/>
            <p:cNvSpPr txBox="1"/>
            <p:nvPr/>
          </p:nvSpPr>
          <p:spPr>
            <a:xfrm>
              <a:off x="1979612" y="5876925"/>
              <a:ext cx="1871662" cy="4572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CC"/>
                </a:buClr>
                <a:buFont typeface="Arial"/>
                <a:buNone/>
              </a:pPr>
              <a:r>
                <a:rPr b="1" i="0" lang="en-US" sz="2400" u="none">
                  <a:solidFill>
                    <a:srgbClr val="0000CC"/>
                  </a:solidFill>
                  <a:latin typeface="Arial"/>
                  <a:ea typeface="Arial"/>
                  <a:cs typeface="Arial"/>
                  <a:sym typeface="Arial"/>
                </a:rPr>
                <a:t>عرض الدروس  </a:t>
              </a:r>
              <a:endParaRPr/>
            </a:p>
          </p:txBody>
        </p:sp>
      </p:grpSp>
      <p:grpSp>
        <p:nvGrpSpPr>
          <p:cNvPr id="61" name="Google Shape;61;p13"/>
          <p:cNvGrpSpPr/>
          <p:nvPr/>
        </p:nvGrpSpPr>
        <p:grpSpPr>
          <a:xfrm>
            <a:off x="1403350" y="2708275"/>
            <a:ext cx="6408737" cy="1857375"/>
            <a:chOff x="1979612" y="2349500"/>
            <a:chExt cx="5000625" cy="1857375"/>
          </a:xfrm>
        </p:grpSpPr>
        <p:sp>
          <p:nvSpPr>
            <p:cNvPr id="62" name="Google Shape;62;p13"/>
            <p:cNvSpPr/>
            <p:nvPr/>
          </p:nvSpPr>
          <p:spPr>
            <a:xfrm>
              <a:off x="1979612" y="2349500"/>
              <a:ext cx="5000625" cy="1857375"/>
            </a:xfrm>
            <a:prstGeom prst="flowChartMultidocument">
              <a:avLst/>
            </a:prstGeom>
            <a:gradFill>
              <a:gsLst>
                <a:gs pos="0">
                  <a:srgbClr val="FFFF00"/>
                </a:gs>
                <a:gs pos="50000">
                  <a:srgbClr val="CCFFCC"/>
                </a:gs>
                <a:gs pos="100000">
                  <a:srgbClr val="FFFF00"/>
                </a:gs>
              </a:gsLst>
              <a:lin ang="5400000" scaled="0"/>
            </a:gradFill>
            <a:ln cap="flat" cmpd="sng" w="9525">
              <a:solidFill>
                <a:srgbClr val="FF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3" name="Google Shape;63;p13"/>
            <p:cNvSpPr/>
            <p:nvPr/>
          </p:nvSpPr>
          <p:spPr>
            <a:xfrm>
              <a:off x="2051050" y="2852737"/>
              <a:ext cx="3962400" cy="990600"/>
            </a:xfrm>
            <a:prstGeom prst="rect">
              <a:avLst/>
            </a:prstGeom>
          </p:spPr>
          <p:txBody>
            <a:bodyPr>
              <a:prstTxWarp prst="textPlain"/>
            </a:bodyPr>
            <a:lstStyle/>
            <a:p>
              <a:pPr lvl="0" algn="r"/>
              <a:r>
                <a:rPr b="0" i="1">
                  <a:ln cap="flat" cmpd="sng" w="9525">
                    <a:solidFill>
                      <a:srgbClr val="6600FF"/>
                    </a:solidFill>
                    <a:prstDash val="solid"/>
                    <a:miter lim="800000"/>
                    <a:headEnd len="sm" w="sm" type="none"/>
                    <a:tailEnd len="sm" w="sm" type="none"/>
                  </a:ln>
                  <a:gradFill>
                    <a:gsLst>
                      <a:gs pos="0">
                        <a:srgbClr val="6600FF"/>
                      </a:gs>
                      <a:gs pos="50000">
                        <a:srgbClr val="66FFFF"/>
                      </a:gs>
                      <a:gs pos="100000">
                        <a:srgbClr val="6600FF"/>
                      </a:gs>
                    </a:gsLst>
                    <a:lin ang="5400000" scaled="0"/>
                  </a:gradFill>
                  <a:latin typeface="Arial"/>
                </a:rPr>
                <a:t> حقوق أهل البيت  </a:t>
              </a:r>
            </a:p>
          </p:txBody>
        </p:sp>
      </p:gr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Google Shape;112;p22"/>
          <p:cNvPicPr preferRelativeResize="0"/>
          <p:nvPr/>
        </p:nvPicPr>
        <p:blipFill rotWithShape="1">
          <a:blip r:embed="rId3">
            <a:alphaModFix/>
          </a:blip>
          <a:srcRect b="0" l="0" r="0" t="0"/>
          <a:stretch/>
        </p:blipFill>
        <p:spPr>
          <a:xfrm>
            <a:off x="49212" y="1616075"/>
            <a:ext cx="8832850" cy="4979987"/>
          </a:xfrm>
          <a:prstGeom prst="rect">
            <a:avLst/>
          </a:prstGeom>
          <a:noFill/>
          <a:ln cap="sq" cmpd="thickThin" w="88900">
            <a:solidFill>
              <a:srgbClr val="FF0000"/>
            </a:solidFill>
            <a:prstDash val="solid"/>
            <a:miter lim="800000"/>
            <a:headEnd len="sm" w="sm" type="none"/>
            <a:tailEnd len="sm" w="sm" type="none"/>
          </a:ln>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id="117" name="Google Shape;117;p23"/>
          <p:cNvPicPr preferRelativeResize="0"/>
          <p:nvPr/>
        </p:nvPicPr>
        <p:blipFill rotWithShape="1">
          <a:blip r:embed="rId3">
            <a:alphaModFix/>
          </a:blip>
          <a:srcRect b="0" l="0" r="0" t="0"/>
          <a:stretch/>
        </p:blipFill>
        <p:spPr>
          <a:xfrm>
            <a:off x="195262" y="1554162"/>
            <a:ext cx="8472487" cy="3756025"/>
          </a:xfrm>
          <a:prstGeom prst="rect">
            <a:avLst/>
          </a:prstGeom>
          <a:noFill/>
          <a:ln cap="sq" cmpd="thickThin" w="88900">
            <a:solidFill>
              <a:srgbClr val="FF0000"/>
            </a:solidFill>
            <a:prstDash val="solid"/>
            <a:miter lim="800000"/>
            <a:headEnd len="sm" w="sm" type="none"/>
            <a:tailEnd len="sm" w="sm" type="none"/>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Google Shape;122;p24"/>
          <p:cNvPicPr preferRelativeResize="0"/>
          <p:nvPr/>
        </p:nvPicPr>
        <p:blipFill rotWithShape="1">
          <a:blip r:embed="rId3">
            <a:alphaModFix/>
          </a:blip>
          <a:srcRect b="0" l="0" r="0" t="0"/>
          <a:stretch/>
        </p:blipFill>
        <p:spPr>
          <a:xfrm>
            <a:off x="500062" y="1943100"/>
            <a:ext cx="8429625" cy="4629150"/>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id="68" name="Google Shape;68;p14"/>
          <p:cNvPicPr preferRelativeResize="0"/>
          <p:nvPr/>
        </p:nvPicPr>
        <p:blipFill rotWithShape="1">
          <a:blip r:embed="rId3">
            <a:alphaModFix/>
          </a:blip>
          <a:srcRect b="0" l="0" r="0" t="0"/>
          <a:stretch/>
        </p:blipFill>
        <p:spPr>
          <a:xfrm>
            <a:off x="549275" y="1566862"/>
            <a:ext cx="8266112" cy="4748212"/>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p:nvPr>
            <p:ph type="title"/>
          </p:nvPr>
        </p:nvSpPr>
        <p:spPr>
          <a:xfrm>
            <a:off x="2268537" y="1196975"/>
            <a:ext cx="4391025" cy="792162"/>
          </a:xfrm>
          <a:prstGeom prst="roundRect">
            <a:avLst>
              <a:gd fmla="val 16667" name="adj"/>
            </a:avLst>
          </a:prstGeom>
          <a:gradFill>
            <a:gsLst>
              <a:gs pos="0">
                <a:srgbClr val="00CC00"/>
              </a:gs>
              <a:gs pos="50000">
                <a:srgbClr val="FFFFCC"/>
              </a:gs>
              <a:gs pos="100000">
                <a:srgbClr val="00CC00"/>
              </a:gs>
            </a:gsLst>
            <a:lin ang="5400000" scaled="0"/>
          </a:gra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FF0000"/>
              </a:buClr>
              <a:buFont typeface="Arial"/>
              <a:buNone/>
            </a:pPr>
            <a:r>
              <a:rPr b="1" i="0" lang="en-US" sz="3600" u="none" cap="none" strike="noStrike">
                <a:solidFill>
                  <a:srgbClr val="FF0000"/>
                </a:solidFill>
                <a:latin typeface="Arial"/>
                <a:ea typeface="Arial"/>
                <a:cs typeface="Arial"/>
                <a:sym typeface="Arial"/>
              </a:rPr>
              <a:t>أهل البيت </a:t>
            </a:r>
            <a:endParaRPr/>
          </a:p>
        </p:txBody>
      </p:sp>
      <p:sp>
        <p:nvSpPr>
          <p:cNvPr id="74" name="Google Shape;74;p15"/>
          <p:cNvSpPr txBox="1"/>
          <p:nvPr>
            <p:ph idx="1" type="body"/>
          </p:nvPr>
        </p:nvSpPr>
        <p:spPr>
          <a:xfrm>
            <a:off x="374650" y="2492375"/>
            <a:ext cx="8229600" cy="316865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50000"/>
              </a:lnSpc>
              <a:spcBef>
                <a:spcPts val="0"/>
              </a:spcBef>
              <a:spcAft>
                <a:spcPts val="0"/>
              </a:spcAft>
              <a:buClr>
                <a:srgbClr val="FF0000"/>
              </a:buClr>
              <a:buSzPts val="3200"/>
              <a:buFont typeface="Arial"/>
              <a:buChar char="•"/>
            </a:pPr>
            <a:r>
              <a:rPr b="1" i="0" lang="en-US" sz="3200" u="none" cap="none" strike="noStrike">
                <a:solidFill>
                  <a:srgbClr val="FF0000"/>
                </a:solidFill>
                <a:latin typeface="Arial"/>
                <a:ea typeface="Arial"/>
                <a:cs typeface="Arial"/>
                <a:sym typeface="Arial"/>
              </a:rPr>
              <a:t>من أهل البيت ؟</a:t>
            </a:r>
            <a:r>
              <a:rPr b="1" i="0" lang="en-US" sz="3200" u="none" cap="none" strike="noStrike">
                <a:solidFill>
                  <a:schemeClr val="dk1"/>
                </a:solidFill>
                <a:latin typeface="Arial"/>
                <a:ea typeface="Arial"/>
                <a:cs typeface="Arial"/>
                <a:sym typeface="Arial"/>
              </a:rPr>
              <a:t> </a:t>
            </a:r>
            <a:endParaRPr/>
          </a:p>
          <a:p>
            <a:pPr indent="-342900" lvl="0" marL="342900" marR="0" rtl="1" algn="r">
              <a:lnSpc>
                <a:spcPct val="150000"/>
              </a:lnSpc>
              <a:spcBef>
                <a:spcPts val="640"/>
              </a:spcBef>
              <a:spcAft>
                <a:spcPts val="0"/>
              </a:spcAft>
              <a:buClr>
                <a:schemeClr val="dk1"/>
              </a:buClr>
              <a:buSzPts val="3200"/>
              <a:buFont typeface="Arial"/>
              <a:buChar char="•"/>
            </a:pPr>
            <a:r>
              <a:rPr b="1" i="0" lang="en-US" sz="3200" u="none" cap="none" strike="noStrike">
                <a:solidFill>
                  <a:schemeClr val="dk1"/>
                </a:solidFill>
                <a:latin typeface="Arial"/>
                <a:ea typeface="Arial"/>
                <a:cs typeface="Arial"/>
                <a:sym typeface="Arial"/>
              </a:rPr>
              <a:t>أهل البيت هم آل النبي  الذين حرمت عليهم الصدقة وهم آل على وآل جعفر وآل عقيل وآل العباس وبنو الحارث بن عبد المطب وأزواج النبي  وبناته . </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500"/>
                                        <p:tgtEl>
                                          <p:spTgt spid="73"/>
                                        </p:tgtEl>
                                        <p:attrNameLst>
                                          <p:attrName>ppt_w</p:attrName>
                                        </p:attrNameLst>
                                      </p:cBhvr>
                                      <p:tavLst>
                                        <p:tav fmla="" tm="0">
                                          <p:val>
                                            <p:strVal val="0"/>
                                          </p:val>
                                        </p:tav>
                                        <p:tav fmla="" tm="100000">
                                          <p:val>
                                            <p:strVal val="#ppt_w"/>
                                          </p:val>
                                        </p:tav>
                                      </p:tavLst>
                                    </p:anim>
                                    <p:anim calcmode="lin" valueType="num">
                                      <p:cBhvr additive="base">
                                        <p:cTn dur="500"/>
                                        <p:tgtEl>
                                          <p:spTgt spid="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0" st="0"/>
                                            </p:txEl>
                                          </p:spTgt>
                                        </p:tgtEl>
                                        <p:attrNameLst>
                                          <p:attrName>style.visibility</p:attrName>
                                        </p:attrNameLst>
                                      </p:cBhvr>
                                      <p:to>
                                        <p:strVal val="visible"/>
                                      </p:to>
                                    </p:set>
                                    <p:animEffect filter="fade" transition="in">
                                      <p:cBhvr>
                                        <p:cTn dur="80"/>
                                        <p:tgtEl>
                                          <p:spTgt spid="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1" st="1"/>
                                            </p:txEl>
                                          </p:spTgt>
                                        </p:tgtEl>
                                        <p:attrNameLst>
                                          <p:attrName>style.visibility</p:attrName>
                                        </p:attrNameLst>
                                      </p:cBhvr>
                                      <p:to>
                                        <p:strVal val="visible"/>
                                      </p:to>
                                    </p:set>
                                    <p:animEffect filter="fade" transition="in">
                                      <p:cBhvr>
                                        <p:cTn dur="80"/>
                                        <p:tgtEl>
                                          <p:spTgt spid="7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p:nvPr>
            <p:ph type="title"/>
          </p:nvPr>
        </p:nvSpPr>
        <p:spPr>
          <a:xfrm>
            <a:off x="1979612" y="908050"/>
            <a:ext cx="5040312" cy="792162"/>
          </a:xfrm>
          <a:prstGeom prst="roundRect">
            <a:avLst>
              <a:gd fmla="val 16667" name="adj"/>
            </a:avLst>
          </a:prstGeom>
          <a:gradFill>
            <a:gsLst>
              <a:gs pos="0">
                <a:srgbClr val="00CC00"/>
              </a:gs>
              <a:gs pos="50000">
                <a:srgbClr val="FFFFCC"/>
              </a:gs>
              <a:gs pos="100000">
                <a:srgbClr val="00CC00"/>
              </a:gs>
            </a:gsLst>
            <a:lin ang="5400000" scaled="0"/>
          </a:gra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FF0000"/>
              </a:buClr>
              <a:buFont typeface="Arial"/>
              <a:buNone/>
            </a:pPr>
            <a:r>
              <a:rPr b="1" i="0" lang="en-US" sz="3600" u="none" cap="none" strike="noStrike">
                <a:solidFill>
                  <a:srgbClr val="FF0000"/>
                </a:solidFill>
                <a:latin typeface="Arial"/>
                <a:ea typeface="Arial"/>
                <a:cs typeface="Arial"/>
                <a:sym typeface="Arial"/>
              </a:rPr>
              <a:t>أدلة فضل أهل البيت </a:t>
            </a:r>
            <a:endParaRPr/>
          </a:p>
        </p:txBody>
      </p:sp>
      <p:sp>
        <p:nvSpPr>
          <p:cNvPr id="80" name="Google Shape;80;p16"/>
          <p:cNvSpPr txBox="1"/>
          <p:nvPr>
            <p:ph idx="1" type="body"/>
          </p:nvPr>
        </p:nvSpPr>
        <p:spPr>
          <a:xfrm>
            <a:off x="374650" y="2060575"/>
            <a:ext cx="8229600" cy="4525962"/>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3200"/>
              <a:buFont typeface="Arial"/>
              <a:buChar char="•"/>
            </a:pPr>
            <a:r>
              <a:rPr b="1" i="0" lang="en-US" sz="3200" u="none" cap="none" strike="noStrike">
                <a:solidFill>
                  <a:schemeClr val="dk1"/>
                </a:solidFill>
                <a:latin typeface="Arial"/>
                <a:ea typeface="Arial"/>
                <a:cs typeface="Arial"/>
                <a:sym typeface="Arial"/>
              </a:rPr>
              <a:t>قال تعالى </a:t>
            </a:r>
            <a:r>
              <a:rPr b="1" i="0" lang="en-US" sz="3200" u="none" cap="none" strike="noStrike">
                <a:solidFill>
                  <a:srgbClr val="009900"/>
                </a:solidFill>
                <a:latin typeface="Arial"/>
                <a:ea typeface="Arial"/>
                <a:cs typeface="Arial"/>
                <a:sym typeface="Arial"/>
              </a:rPr>
              <a:t>:</a:t>
            </a:r>
            <a:endParaRPr/>
          </a:p>
          <a:p>
            <a:pPr indent="-342900" lvl="0" marL="342900" marR="0" rtl="1" algn="just">
              <a:lnSpc>
                <a:spcPct val="150000"/>
              </a:lnSpc>
              <a:spcBef>
                <a:spcPts val="640"/>
              </a:spcBef>
              <a:spcAft>
                <a:spcPts val="0"/>
              </a:spcAft>
              <a:buClr>
                <a:srgbClr val="009900"/>
              </a:buClr>
              <a:buSzPts val="3200"/>
              <a:buFont typeface="Arial"/>
              <a:buChar char="•"/>
            </a:pPr>
            <a:r>
              <a:rPr b="1" i="0" lang="en-US" sz="3200" u="none" cap="none" strike="noStrike">
                <a:solidFill>
                  <a:srgbClr val="009900"/>
                </a:solidFill>
                <a:latin typeface="Arial"/>
                <a:ea typeface="Arial"/>
                <a:cs typeface="Arial"/>
                <a:sym typeface="Arial"/>
              </a:rPr>
              <a:t>( إِنَّمَا يُرِيدُ اللَّهُ لِيُذْهِبَ عَنْكُمْ الرِّجْسَ أَهْلَ الْبَيْتِ وَيُطَهِّرَكُمْ تَطْهِيراً )</a:t>
            </a:r>
            <a:endParaRPr/>
          </a:p>
          <a:p>
            <a:pPr indent="-342900" lvl="0" marL="342900" marR="0" rtl="1" algn="just">
              <a:lnSpc>
                <a:spcPct val="150000"/>
              </a:lnSpc>
              <a:spcBef>
                <a:spcPts val="640"/>
              </a:spcBef>
              <a:spcAft>
                <a:spcPts val="0"/>
              </a:spcAft>
              <a:buClr>
                <a:srgbClr val="009900"/>
              </a:buClr>
              <a:buSzPts val="3200"/>
              <a:buFont typeface="Arial"/>
              <a:buChar char="•"/>
            </a:pPr>
            <a:r>
              <a:rPr b="1" i="0" lang="en-US" sz="3200" u="none" cap="none" strike="noStrike">
                <a:solidFill>
                  <a:srgbClr val="009900"/>
                </a:solidFill>
                <a:latin typeface="Arial"/>
                <a:ea typeface="Arial"/>
                <a:cs typeface="Arial"/>
                <a:sym typeface="Arial"/>
              </a:rPr>
              <a:t>وقال صلى الله عليه وسلم </a:t>
            </a:r>
            <a:r>
              <a:rPr b="1" i="0" lang="en-US" sz="3200" u="none" cap="none" strike="noStrike">
                <a:solidFill>
                  <a:srgbClr val="6600FF"/>
                </a:solidFill>
                <a:latin typeface="Arial"/>
                <a:ea typeface="Arial"/>
                <a:cs typeface="Arial"/>
                <a:sym typeface="Arial"/>
              </a:rPr>
              <a:t>( أذكركم الله فى أهل بيتي ) </a:t>
            </a:r>
            <a:endParaRPr b="1" i="0" sz="3200" u="none" cap="none" strike="noStrike">
              <a:solidFill>
                <a:srgbClr val="6600FF"/>
              </a:solidFill>
              <a:latin typeface="Arial"/>
              <a:ea typeface="Arial"/>
              <a:cs typeface="Arial"/>
              <a:sym typeface="Arial"/>
            </a:endParaRPr>
          </a:p>
          <a:p>
            <a:pPr indent="-139700" lvl="0" marL="342900" marR="0" rtl="1" algn="r">
              <a:lnSpc>
                <a:spcPct val="150000"/>
              </a:lnSpc>
              <a:spcBef>
                <a:spcPts val="640"/>
              </a:spcBef>
              <a:spcAft>
                <a:spcPts val="0"/>
              </a:spcAft>
              <a:buClr>
                <a:schemeClr val="dk1"/>
              </a:buClr>
              <a:buSzPts val="3200"/>
              <a:buFont typeface="Arial"/>
              <a:buNone/>
            </a:pPr>
            <a:r>
              <a:t/>
            </a:r>
            <a:endParaRPr b="1" i="0" sz="3200" u="none" cap="none" strike="noStrike">
              <a:solidFill>
                <a:srgbClr val="6600FF"/>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p:tgtEl>
                                          <p:spTgt spid="79"/>
                                        </p:tgtEl>
                                        <p:attrNameLst>
                                          <p:attrName>ppt_w</p:attrName>
                                        </p:attrNameLst>
                                      </p:cBhvr>
                                      <p:tavLst>
                                        <p:tav fmla="" tm="0">
                                          <p:val>
                                            <p:strVal val="0"/>
                                          </p:val>
                                        </p:tav>
                                        <p:tav fmla="" tm="100000">
                                          <p:val>
                                            <p:strVal val="#ppt_w"/>
                                          </p:val>
                                        </p:tav>
                                      </p:tavLst>
                                    </p:anim>
                                    <p:anim calcmode="lin" valueType="num">
                                      <p:cBhvr additive="base">
                                        <p:cTn dur="500"/>
                                        <p:tgtEl>
                                          <p:spTgt spid="7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animEffect filter="fade" transition="in">
                                      <p:cBhvr>
                                        <p:cTn dur="80"/>
                                        <p:tgtEl>
                                          <p:spTgt spid="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animEffect filter="fade" transition="in">
                                      <p:cBhvr>
                                        <p:cTn dur="80"/>
                                        <p:tgtEl>
                                          <p:spTgt spid="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animEffect filter="fade" transition="in">
                                      <p:cBhvr>
                                        <p:cTn dur="80"/>
                                        <p:tgtEl>
                                          <p:spTgt spid="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3" st="3"/>
                                            </p:txEl>
                                          </p:spTgt>
                                        </p:tgtEl>
                                        <p:attrNameLst>
                                          <p:attrName>style.visibility</p:attrName>
                                        </p:attrNameLst>
                                      </p:cBhvr>
                                      <p:to>
                                        <p:strVal val="visible"/>
                                      </p:to>
                                    </p:set>
                                    <p:animEffect filter="fade" transition="in">
                                      <p:cBhvr>
                                        <p:cTn dur="80"/>
                                        <p:tgtEl>
                                          <p:spTgt spid="8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p:nvPr>
            <p:ph type="title"/>
          </p:nvPr>
        </p:nvSpPr>
        <p:spPr>
          <a:xfrm>
            <a:off x="1979612" y="908050"/>
            <a:ext cx="5040312" cy="792162"/>
          </a:xfrm>
          <a:prstGeom prst="roundRect">
            <a:avLst>
              <a:gd fmla="val 16667" name="adj"/>
            </a:avLst>
          </a:prstGeom>
          <a:gradFill>
            <a:gsLst>
              <a:gs pos="0">
                <a:srgbClr val="00CC00"/>
              </a:gs>
              <a:gs pos="50000">
                <a:srgbClr val="FFFFCC"/>
              </a:gs>
              <a:gs pos="100000">
                <a:srgbClr val="00CC00"/>
              </a:gs>
            </a:gsLst>
            <a:lin ang="5400000" scaled="0"/>
          </a:gra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FF0000"/>
              </a:buClr>
              <a:buFont typeface="Arial"/>
              <a:buNone/>
            </a:pPr>
            <a:r>
              <a:rPr b="1" i="0" lang="en-US" sz="3600" u="none" cap="none" strike="noStrike">
                <a:solidFill>
                  <a:srgbClr val="FF0000"/>
                </a:solidFill>
                <a:latin typeface="Arial"/>
                <a:ea typeface="Arial"/>
                <a:cs typeface="Arial"/>
                <a:sym typeface="Arial"/>
              </a:rPr>
              <a:t>مكانة أهل البيت  </a:t>
            </a:r>
            <a:endParaRPr/>
          </a:p>
        </p:txBody>
      </p:sp>
      <p:sp>
        <p:nvSpPr>
          <p:cNvPr id="86" name="Google Shape;86;p17"/>
          <p:cNvSpPr txBox="1"/>
          <p:nvPr>
            <p:ph idx="1" type="body"/>
          </p:nvPr>
        </p:nvSpPr>
        <p:spPr>
          <a:xfrm>
            <a:off x="374650" y="2492375"/>
            <a:ext cx="8229600" cy="3744912"/>
          </a:xfrm>
          <a:prstGeom prst="rect">
            <a:avLst/>
          </a:prstGeom>
          <a:noFill/>
          <a:ln>
            <a:noFill/>
          </a:ln>
        </p:spPr>
        <p:txBody>
          <a:bodyPr anchorCtr="0" anchor="t" bIns="45700" lIns="91425" spcFirstLastPara="1" rIns="91425" wrap="square" tIns="45700">
            <a:noAutofit/>
          </a:bodyPr>
          <a:lstStyle/>
          <a:p>
            <a:pPr indent="-342900" lvl="0" marL="342900" marR="0" rtl="1" algn="ctr">
              <a:lnSpc>
                <a:spcPct val="190000"/>
              </a:lnSpc>
              <a:spcBef>
                <a:spcPts val="0"/>
              </a:spcBef>
              <a:spcAft>
                <a:spcPts val="0"/>
              </a:spcAft>
              <a:buClr>
                <a:schemeClr val="dk1"/>
              </a:buClr>
              <a:buFont typeface="Arial"/>
              <a:buNone/>
            </a:pPr>
            <a:r>
              <a:rPr b="1" i="0" lang="en-US" sz="3200" u="none" cap="none" strike="noStrike">
                <a:solidFill>
                  <a:schemeClr val="dk1"/>
                </a:solidFill>
                <a:latin typeface="Arial"/>
                <a:ea typeface="Arial"/>
                <a:cs typeface="Arial"/>
                <a:sym typeface="Arial"/>
              </a:rPr>
              <a:t>لأهل البيت مكانة فى قلب كل مسلم</a:t>
            </a:r>
            <a:endParaRPr/>
          </a:p>
          <a:p>
            <a:pPr indent="-342900" lvl="0" marL="342900" marR="0" rtl="1" algn="ctr">
              <a:lnSpc>
                <a:spcPct val="190000"/>
              </a:lnSpc>
              <a:spcBef>
                <a:spcPts val="640"/>
              </a:spcBef>
              <a:spcAft>
                <a:spcPts val="0"/>
              </a:spcAft>
              <a:buClr>
                <a:schemeClr val="dk1"/>
              </a:buClr>
              <a:buFont typeface="Arial"/>
              <a:buNone/>
            </a:pPr>
            <a:r>
              <a:rPr b="1" i="0" lang="en-US" sz="3200" u="none" cap="none" strike="noStrike">
                <a:solidFill>
                  <a:schemeClr val="dk1"/>
                </a:solidFill>
                <a:latin typeface="Arial"/>
                <a:ea typeface="Arial"/>
                <a:cs typeface="Arial"/>
                <a:sym typeface="Arial"/>
              </a:rPr>
              <a:t> وقد أوصى الرسول   بهم فقال</a:t>
            </a:r>
            <a:r>
              <a:rPr b="1" i="0" lang="en-US" sz="3200" u="sng"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  </a:t>
            </a:r>
            <a:endParaRPr/>
          </a:p>
          <a:p>
            <a:pPr indent="-342900" lvl="0" marL="342900" marR="0" rtl="1" algn="ctr">
              <a:lnSpc>
                <a:spcPct val="190000"/>
              </a:lnSpc>
              <a:spcBef>
                <a:spcPts val="640"/>
              </a:spcBef>
              <a:spcAft>
                <a:spcPts val="0"/>
              </a:spcAft>
              <a:buClr>
                <a:srgbClr val="6600FF"/>
              </a:buClr>
              <a:buFont typeface="Arial"/>
              <a:buNone/>
            </a:pPr>
            <a:r>
              <a:rPr b="1" i="0" lang="en-US" sz="3200" u="none" cap="none" strike="noStrike">
                <a:solidFill>
                  <a:srgbClr val="6600FF"/>
                </a:solidFill>
                <a:latin typeface="Arial"/>
                <a:ea typeface="Arial"/>
                <a:cs typeface="Arial"/>
                <a:sym typeface="Arial"/>
              </a:rPr>
              <a:t>( أذكركم الله فى أهل بيتي ) </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p:tgtEl>
                                          <p:spTgt spid="85"/>
                                        </p:tgtEl>
                                        <p:attrNameLst>
                                          <p:attrName>ppt_w</p:attrName>
                                        </p:attrNameLst>
                                      </p:cBhvr>
                                      <p:tavLst>
                                        <p:tav fmla="" tm="0">
                                          <p:val>
                                            <p:strVal val="0"/>
                                          </p:val>
                                        </p:tav>
                                        <p:tav fmla="" tm="100000">
                                          <p:val>
                                            <p:strVal val="#ppt_w"/>
                                          </p:val>
                                        </p:tav>
                                      </p:tavLst>
                                    </p:anim>
                                    <p:anim calcmode="lin" valueType="num">
                                      <p:cBhvr additive="base">
                                        <p:cTn dur="500"/>
                                        <p:tgtEl>
                                          <p:spTgt spid="8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0" st="0"/>
                                            </p:txEl>
                                          </p:spTgt>
                                        </p:tgtEl>
                                        <p:attrNameLst>
                                          <p:attrName>style.visibility</p:attrName>
                                        </p:attrNameLst>
                                      </p:cBhvr>
                                      <p:to>
                                        <p:strVal val="visible"/>
                                      </p:to>
                                    </p:set>
                                    <p:animEffect filter="fade" transition="in">
                                      <p:cBhvr>
                                        <p:cTn dur="80"/>
                                        <p:tgtEl>
                                          <p:spTgt spid="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1" st="1"/>
                                            </p:txEl>
                                          </p:spTgt>
                                        </p:tgtEl>
                                        <p:attrNameLst>
                                          <p:attrName>style.visibility</p:attrName>
                                        </p:attrNameLst>
                                      </p:cBhvr>
                                      <p:to>
                                        <p:strVal val="visible"/>
                                      </p:to>
                                    </p:set>
                                    <p:animEffect filter="fade" transition="in">
                                      <p:cBhvr>
                                        <p:cTn dur="80"/>
                                        <p:tgtEl>
                                          <p:spTgt spid="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2" st="2"/>
                                            </p:txEl>
                                          </p:spTgt>
                                        </p:tgtEl>
                                        <p:attrNameLst>
                                          <p:attrName>style.visibility</p:attrName>
                                        </p:attrNameLst>
                                      </p:cBhvr>
                                      <p:to>
                                        <p:strVal val="visible"/>
                                      </p:to>
                                    </p:set>
                                    <p:animEffect filter="fade" transition="in">
                                      <p:cBhvr>
                                        <p:cTn dur="80"/>
                                        <p:tgtEl>
                                          <p:spTgt spid="8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p:nvPr>
            <p:ph type="title"/>
          </p:nvPr>
        </p:nvSpPr>
        <p:spPr>
          <a:xfrm>
            <a:off x="1979612" y="908050"/>
            <a:ext cx="5040312" cy="1152525"/>
          </a:xfrm>
          <a:prstGeom prst="roundRect">
            <a:avLst>
              <a:gd fmla="val 16667" name="adj"/>
            </a:avLst>
          </a:prstGeom>
          <a:gradFill>
            <a:gsLst>
              <a:gs pos="0">
                <a:srgbClr val="00CC00"/>
              </a:gs>
              <a:gs pos="50000">
                <a:srgbClr val="FFFFCC"/>
              </a:gs>
              <a:gs pos="100000">
                <a:srgbClr val="00CC00"/>
              </a:gs>
            </a:gsLst>
            <a:lin ang="5400000" scaled="0"/>
          </a:gra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FF0000"/>
              </a:buClr>
              <a:buFont typeface="Arial"/>
              <a:buNone/>
            </a:pPr>
            <a:r>
              <a:rPr b="1" i="0" lang="en-US" sz="3600" u="none" cap="none" strike="noStrike">
                <a:solidFill>
                  <a:srgbClr val="FF0000"/>
                </a:solidFill>
                <a:latin typeface="Arial"/>
                <a:ea typeface="Arial"/>
                <a:cs typeface="Arial"/>
                <a:sym typeface="Arial"/>
              </a:rPr>
              <a:t>نساء النبي    من أهل البيت  </a:t>
            </a:r>
            <a:endParaRPr/>
          </a:p>
        </p:txBody>
      </p:sp>
      <p:sp>
        <p:nvSpPr>
          <p:cNvPr id="92" name="Google Shape;92;p18"/>
          <p:cNvSpPr txBox="1"/>
          <p:nvPr>
            <p:ph idx="1" type="body"/>
          </p:nvPr>
        </p:nvSpPr>
        <p:spPr>
          <a:xfrm>
            <a:off x="374650" y="2060575"/>
            <a:ext cx="8229600" cy="4525962"/>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rgbClr val="FF0000"/>
              </a:buClr>
              <a:buSzPts val="3200"/>
              <a:buFont typeface="Arial"/>
              <a:buChar char="•"/>
            </a:pPr>
            <a:r>
              <a:rPr b="1" i="0" lang="en-US" sz="3200" u="none" cap="none" strike="noStrike">
                <a:solidFill>
                  <a:srgbClr val="FF0000"/>
                </a:solidFill>
                <a:latin typeface="Arial"/>
                <a:ea typeface="Arial"/>
                <a:cs typeface="Arial"/>
                <a:sym typeface="Arial"/>
              </a:rPr>
              <a:t>قال تعالى</a:t>
            </a:r>
            <a:r>
              <a:rPr b="1" i="0" lang="en-US" sz="3200" u="none" cap="none" strike="noStrike">
                <a:solidFill>
                  <a:schemeClr val="dk1"/>
                </a:solidFill>
                <a:latin typeface="Arial"/>
                <a:ea typeface="Arial"/>
                <a:cs typeface="Arial"/>
                <a:sym typeface="Arial"/>
              </a:rPr>
              <a:t> :( </a:t>
            </a:r>
            <a:r>
              <a:rPr b="1" i="0" lang="en-US" sz="3200" u="none" cap="none" strike="noStrike">
                <a:solidFill>
                  <a:srgbClr val="009900"/>
                </a:solidFill>
                <a:latin typeface="Arial"/>
                <a:ea typeface="Arial"/>
                <a:cs typeface="Arial"/>
                <a:sym typeface="Arial"/>
              </a:rPr>
              <a:t>يَا نِسَاءَ النَّبِيِّ لَسْتُنَّ كَأَحَدٍ مِنْ النِّسَاءِ إِنْ اتَّقَيْتُنَّ فَلا تَخْضَعْنَ بِالْقَوْلِ فَيَطْمَعَ الَّذِي فِي قَلْبِهِ مَرَضٌ وَقُلْنَ قَوْلاً مَعْرُوفاً (32) وَقَرْنَ فِي بُيُوتِكُنَّ وَلا تَبَرَّجْنَ تَبَرُّجَ الْجَاهِلِيَّةِ الأُولَى وَأَقِمْنَ الصَّلاةَ وَآتِينَ الزَّكَاةَ وَأَطِعْنَ اللَّهَ وَرَسُولَهُ إِنَّمَا يُرِيدُ اللَّهُ لِيُذْهِبَ عَنْكُمْ الرِّجْسَ أَهْلَ الْبَيْتِ وَيُطَهِّرَكُمْ تَطْهِيراً (33)  سورة الأحزاب (</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500"/>
                                        <p:tgtEl>
                                          <p:spTgt spid="91"/>
                                        </p:tgtEl>
                                        <p:attrNameLst>
                                          <p:attrName>ppt_w</p:attrName>
                                        </p:attrNameLst>
                                      </p:cBhvr>
                                      <p:tavLst>
                                        <p:tav fmla="" tm="0">
                                          <p:val>
                                            <p:strVal val="0"/>
                                          </p:val>
                                        </p:tav>
                                        <p:tav fmla="" tm="100000">
                                          <p:val>
                                            <p:strVal val="#ppt_w"/>
                                          </p:val>
                                        </p:tav>
                                      </p:tavLst>
                                    </p:anim>
                                    <p:anim calcmode="lin" valueType="num">
                                      <p:cBhvr additive="base">
                                        <p:cTn dur="500"/>
                                        <p:tgtEl>
                                          <p:spTgt spid="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Effect filter="fade" transition="in">
                                      <p:cBhvr>
                                        <p:cTn dur="80"/>
                                        <p:tgtEl>
                                          <p:spTgt spid="9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pic>
        <p:nvPicPr>
          <p:cNvPr id="97" name="Google Shape;97;p19"/>
          <p:cNvPicPr preferRelativeResize="0"/>
          <p:nvPr/>
        </p:nvPicPr>
        <p:blipFill rotWithShape="1">
          <a:blip r:embed="rId3">
            <a:alphaModFix/>
          </a:blip>
          <a:srcRect b="0" l="0" r="0" t="0"/>
          <a:stretch/>
        </p:blipFill>
        <p:spPr>
          <a:xfrm>
            <a:off x="407987" y="1189037"/>
            <a:ext cx="8407400" cy="5492750"/>
          </a:xfrm>
          <a:prstGeom prst="rect">
            <a:avLst/>
          </a:prstGeom>
          <a:noFill/>
          <a:ln cap="sq" cmpd="thickThin" w="88900">
            <a:solidFill>
              <a:srgbClr val="FF0000"/>
            </a:solidFill>
            <a:prstDash val="solid"/>
            <a:miter lim="800000"/>
            <a:headEnd len="sm" w="sm" type="none"/>
            <a:tailEnd len="sm" w="sm" type="none"/>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20"/>
          <p:cNvPicPr preferRelativeResize="0"/>
          <p:nvPr/>
        </p:nvPicPr>
        <p:blipFill rotWithShape="1">
          <a:blip r:embed="rId3">
            <a:alphaModFix/>
          </a:blip>
          <a:srcRect b="0" l="0" r="0" t="0"/>
          <a:stretch/>
        </p:blipFill>
        <p:spPr>
          <a:xfrm>
            <a:off x="195262" y="1262062"/>
            <a:ext cx="8759825" cy="5499100"/>
          </a:xfrm>
          <a:prstGeom prst="rect">
            <a:avLst/>
          </a:prstGeom>
          <a:noFill/>
          <a:ln cap="sq" cmpd="thickThin" w="88900">
            <a:solidFill>
              <a:srgbClr val="FF0000"/>
            </a:solidFill>
            <a:prstDash val="solid"/>
            <a:miter lim="800000"/>
            <a:headEnd len="sm" w="sm" type="none"/>
            <a:tailEnd len="sm" w="sm" type="none"/>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Google Shape;107;p21"/>
          <p:cNvPicPr preferRelativeResize="0"/>
          <p:nvPr/>
        </p:nvPicPr>
        <p:blipFill rotWithShape="1">
          <a:blip r:embed="rId3">
            <a:alphaModFix/>
          </a:blip>
          <a:srcRect b="0" l="0" r="0" t="0"/>
          <a:stretch/>
        </p:blipFill>
        <p:spPr>
          <a:xfrm>
            <a:off x="334962" y="1116012"/>
            <a:ext cx="8547100" cy="5503862"/>
          </a:xfrm>
          <a:prstGeom prst="rect">
            <a:avLst/>
          </a:prstGeom>
          <a:noFill/>
          <a:ln cap="sq" cmpd="thickThin" w="88900">
            <a:solidFill>
              <a:srgbClr val="FF0000"/>
            </a:solidFill>
            <a:prstDash val="solid"/>
            <a:miter lim="800000"/>
            <a:headEnd len="sm" w="sm" type="none"/>
            <a:tailEnd len="sm" w="sm" type="none"/>
          </a:ln>
        </p:spPr>
      </p:pic>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