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75" r:id="rId5"/>
    <p:sldId id="274" r:id="rId6"/>
    <p:sldId id="282" r:id="rId7"/>
    <p:sldId id="283" r:id="rId8"/>
    <p:sldId id="292" r:id="rId9"/>
    <p:sldId id="286" r:id="rId10"/>
    <p:sldId id="287" r:id="rId11"/>
    <p:sldId id="281" r:id="rId12"/>
    <p:sldId id="291" r:id="rId13"/>
  </p:sldIdLst>
  <p:sldSz cx="12192000" cy="6858000"/>
  <p:notesSz cx="6858000" cy="9144000"/>
  <p:custDataLst>
    <p:tags r:id="rId1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735" autoAdjust="0"/>
    <p:restoredTop sz="57214" autoAdjust="0"/>
  </p:normalViewPr>
  <p:slideViewPr>
    <p:cSldViewPr snapToGrid="0">
      <p:cViewPr varScale="1">
        <p:scale>
          <a:sx n="63" d="100"/>
          <a:sy n="63" d="100"/>
        </p:scale>
        <p:origin x="3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06/08/46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06/08/46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7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hyperlink" Target="https://www.desmos.com/calculator" TargetMode="Externa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41" Type="http://schemas.openxmlformats.org/officeDocument/2006/relationships/image" Target="../media/image9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image" Target="../media/image11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85;&#1610;&#1590;3-2/&#1575;&#1604;&#1603;&#1578;&#1576;%20&#1608;&#1575;&#1604;&#1571;&#1583;&#1604;&#1577;/&#1575;&#1604;&#1587;&#1606;&#1577;%20&#1575;&#1604;&#1579;&#1575;&#1604;&#1579;&#1577;-263-404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10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53799907"/>
              </p:ext>
            </p:extLst>
          </p:nvPr>
        </p:nvGraphicFramePr>
        <p:xfrm>
          <a:off x="449942" y="211663"/>
          <a:ext cx="10218060" cy="827436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الاحتمال المشروط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2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359371" y="2081436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12513" y="1198857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3959678" y="2124979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12820" y="1198857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443846DC-533D-70E2-5874-724D2F97F01A}"/>
              </a:ext>
            </a:extLst>
          </p:cNvPr>
          <p:cNvSpPr/>
          <p:nvPr/>
        </p:nvSpPr>
        <p:spPr>
          <a:xfrm>
            <a:off x="559985" y="2081436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5B145955-FD3B-E27D-C4A4-806AFA9BA522}"/>
              </a:ext>
            </a:extLst>
          </p:cNvPr>
          <p:cNvSpPr/>
          <p:nvPr/>
        </p:nvSpPr>
        <p:spPr>
          <a:xfrm>
            <a:off x="1213127" y="1155314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C54FF20-2239-2E7A-6EDF-58921261FF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9370" y="3802792"/>
            <a:ext cx="3048000" cy="9169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0628EEC-7B0F-7E6B-CBC9-3DE8C85CB3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8269" y="3376802"/>
            <a:ext cx="2810816" cy="17085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F6A2B59-BC2E-1A07-845D-543984766A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14" y="2964976"/>
            <a:ext cx="2186739" cy="25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2FD65A60-294F-8C8B-10C6-1D4FE307C4B9}"/>
              </a:ext>
            </a:extLst>
          </p:cNvPr>
          <p:cNvGrpSpPr/>
          <p:nvPr/>
        </p:nvGrpSpPr>
        <p:grpSpPr>
          <a:xfrm>
            <a:off x="2865120" y="1701230"/>
            <a:ext cx="7876568" cy="4362182"/>
            <a:chOff x="2865120" y="1701230"/>
            <a:chExt cx="7876568" cy="436218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5068AE16-A7C4-BB23-74FF-1109FC116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35043"/>
            <a:stretch/>
          </p:blipFill>
          <p:spPr>
            <a:xfrm>
              <a:off x="4390816" y="1701230"/>
              <a:ext cx="6350872" cy="4012896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1E9C6982-01BC-E9F7-7C52-D2101DBBB983}"/>
                </a:ext>
              </a:extLst>
            </p:cNvPr>
            <p:cNvSpPr/>
            <p:nvPr/>
          </p:nvSpPr>
          <p:spPr>
            <a:xfrm>
              <a:off x="9326880" y="3429000"/>
              <a:ext cx="1010998" cy="468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A9E53EA7-A352-FEC8-0DB3-0304A72BF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0209" t="64597" r="-1195" b="-1558"/>
            <a:stretch/>
          </p:blipFill>
          <p:spPr>
            <a:xfrm>
              <a:off x="2865120" y="3897192"/>
              <a:ext cx="2469416" cy="216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7589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تحصيلي1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FE19B7F-B198-E842-0367-47CCCB2D7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40"/>
          <a:stretch/>
        </p:blipFill>
        <p:spPr>
          <a:xfrm>
            <a:off x="4237941" y="1701230"/>
            <a:ext cx="6397022" cy="280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6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9EADF29-B49A-0803-AD70-2299AFBE7496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تحصيلي2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C67F783-51D5-7CC4-4FA6-29107212B0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488"/>
          <a:stretch/>
        </p:blipFill>
        <p:spPr>
          <a:xfrm>
            <a:off x="4810536" y="1701230"/>
            <a:ext cx="5784796" cy="363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8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9011696" y="1272828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55A9434-1B87-5F0A-9EDF-1ACF1E09C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585" y="1925972"/>
            <a:ext cx="5782826" cy="35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DB04065-A656-7081-5794-5B63CB1E0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6" y="1133102"/>
            <a:ext cx="10047465" cy="35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38870DF-B99B-33E1-68E8-7BB46D27ECD9}"/>
              </a:ext>
            </a:extLst>
          </p:cNvPr>
          <p:cNvGrpSpPr/>
          <p:nvPr/>
        </p:nvGrpSpPr>
        <p:grpSpPr>
          <a:xfrm>
            <a:off x="2039815" y="1701229"/>
            <a:ext cx="8701872" cy="1405385"/>
            <a:chOff x="1874715" y="1591566"/>
            <a:chExt cx="10178740" cy="1355724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99A9AC6-0A19-9811-9789-A0696B0C6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933"/>
            <a:stretch/>
          </p:blipFill>
          <p:spPr>
            <a:xfrm>
              <a:off x="1874715" y="1591566"/>
              <a:ext cx="10178740" cy="1355724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4FFC4150-E0D5-D7E4-0227-8A8BCCB5B1E4}"/>
                </a:ext>
              </a:extLst>
            </p:cNvPr>
            <p:cNvSpPr/>
            <p:nvPr/>
          </p:nvSpPr>
          <p:spPr>
            <a:xfrm>
              <a:off x="4547234" y="2349975"/>
              <a:ext cx="319463" cy="597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8" name="صورة 7" descr="صورة تحتوي على سماء, في الخارج, اللون الأحمر, ضوء&#10;&#10;تم إنشاء الوصف تلقائياً">
            <a:extLst>
              <a:ext uri="{FF2B5EF4-FFF2-40B4-BE49-F238E27FC236}">
                <a16:creationId xmlns:a16="http://schemas.microsoft.com/office/drawing/2014/main" id="{F0BB6E00-24E7-395B-F6D5-DD68A8792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35" y="1844458"/>
            <a:ext cx="1658079" cy="414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9E7F6D9-7591-8D0B-2381-284D486E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687" y="1701230"/>
            <a:ext cx="6096001" cy="2263108"/>
          </a:xfrm>
          <a:prstGeom prst="rect">
            <a:avLst/>
          </a:prstGeom>
        </p:spPr>
      </p:pic>
      <p:graphicFrame>
        <p:nvGraphicFramePr>
          <p:cNvPr id="5" name="جدول 21">
            <a:extLst>
              <a:ext uri="{FF2B5EF4-FFF2-40B4-BE49-F238E27FC236}">
                <a16:creationId xmlns:a16="http://schemas.microsoft.com/office/drawing/2014/main" id="{2EA34F11-002C-25A7-1A92-00B3C11B83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05198"/>
              </p:ext>
            </p:extLst>
          </p:nvPr>
        </p:nvGraphicFramePr>
        <p:xfrm>
          <a:off x="1366911" y="1878839"/>
          <a:ext cx="1680640" cy="417099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20160">
                  <a:extLst>
                    <a:ext uri="{9D8B030D-6E8A-4147-A177-3AD203B41FA5}">
                      <a16:colId xmlns:a16="http://schemas.microsoft.com/office/drawing/2014/main" val="1731408445"/>
                    </a:ext>
                  </a:extLst>
                </a:gridCol>
                <a:gridCol w="420160">
                  <a:extLst>
                    <a:ext uri="{9D8B030D-6E8A-4147-A177-3AD203B41FA5}">
                      <a16:colId xmlns:a16="http://schemas.microsoft.com/office/drawing/2014/main" val="1156970047"/>
                    </a:ext>
                  </a:extLst>
                </a:gridCol>
                <a:gridCol w="420160">
                  <a:extLst>
                    <a:ext uri="{9D8B030D-6E8A-4147-A177-3AD203B41FA5}">
                      <a16:colId xmlns:a16="http://schemas.microsoft.com/office/drawing/2014/main" val="1622694295"/>
                    </a:ext>
                  </a:extLst>
                </a:gridCol>
                <a:gridCol w="420160">
                  <a:extLst>
                    <a:ext uri="{9D8B030D-6E8A-4147-A177-3AD203B41FA5}">
                      <a16:colId xmlns:a16="http://schemas.microsoft.com/office/drawing/2014/main" val="1933790260"/>
                    </a:ext>
                  </a:extLst>
                </a:gridCol>
              </a:tblGrid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17850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9907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43167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70439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47948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3189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838299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68172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736540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577846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385221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998276"/>
                  </a:ext>
                </a:extLst>
              </a:tr>
              <a:tr h="280926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ar-SA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46520" marR="46520" marT="23263" marB="23263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882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1AD233B-3CAE-E18B-58C1-95F09D733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087803"/>
            <a:ext cx="10173398" cy="173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0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A19EE16-8774-BDAB-C48D-041D27A0F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68" b="13039"/>
          <a:stretch/>
        </p:blipFill>
        <p:spPr>
          <a:xfrm>
            <a:off x="2602889" y="1748378"/>
            <a:ext cx="8138799" cy="50078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B17E152-4C50-E67B-E1D3-95D299040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799" y="2249165"/>
            <a:ext cx="7481455" cy="216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9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DC01D7-63D6-73DC-68CC-EA44909849F6}"/>
              </a:ext>
            </a:extLst>
          </p:cNvPr>
          <p:cNvGrpSpPr/>
          <p:nvPr/>
        </p:nvGrpSpPr>
        <p:grpSpPr>
          <a:xfrm>
            <a:off x="4501663" y="1701230"/>
            <a:ext cx="6240026" cy="4012896"/>
            <a:chOff x="5498361" y="1701230"/>
            <a:chExt cx="5243327" cy="3212083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566C1AB1-9DAD-7F8C-2B1C-599056D9B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2011"/>
            <a:stretch/>
          </p:blipFill>
          <p:spPr>
            <a:xfrm>
              <a:off x="5498361" y="1701230"/>
              <a:ext cx="5243327" cy="3212083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6ACB5A90-15A0-D24F-1658-667990F5802C}"/>
                </a:ext>
              </a:extLst>
            </p:cNvPr>
            <p:cNvSpPr/>
            <p:nvPr/>
          </p:nvSpPr>
          <p:spPr>
            <a:xfrm>
              <a:off x="6869723" y="2790092"/>
              <a:ext cx="738554" cy="3399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6F3FBFDB-230B-DB55-887E-018DBF4694F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E728098-0C64-E965-170D-D85F03F45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2" t="78858" r="6817" b="11146"/>
          <a:stretch/>
        </p:blipFill>
        <p:spPr>
          <a:xfrm>
            <a:off x="172656" y="3349658"/>
            <a:ext cx="4220845" cy="59001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B0E561B-9EF5-C49E-1234-1CBE91CFE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63" t="90375" r="6817" b="1841"/>
          <a:stretch/>
        </p:blipFill>
        <p:spPr>
          <a:xfrm>
            <a:off x="966507" y="5036938"/>
            <a:ext cx="3426994" cy="45940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AE89CED-53AA-746A-8CF2-8EF82232C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43" t="69216" r="6415" b="20788"/>
          <a:stretch/>
        </p:blipFill>
        <p:spPr>
          <a:xfrm>
            <a:off x="172655" y="1957383"/>
            <a:ext cx="4220845" cy="5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A455F62-8E41-C6A4-825C-B372F6C2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008" y="1701230"/>
            <a:ext cx="9386170" cy="29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7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71</Words>
  <Application>Microsoft Office PowerPoint</Application>
  <PresentationFormat>شاشة عريضة</PresentationFormat>
  <Paragraphs>64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5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حصه العتيبي</cp:lastModifiedBy>
  <cp:revision>36</cp:revision>
  <dcterms:created xsi:type="dcterms:W3CDTF">2022-01-26T17:10:40Z</dcterms:created>
  <dcterms:modified xsi:type="dcterms:W3CDTF">2025-02-04T06:52:51Z</dcterms:modified>
</cp:coreProperties>
</file>