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496" r:id="rId2"/>
    <p:sldId id="501" r:id="rId3"/>
    <p:sldId id="462" r:id="rId4"/>
    <p:sldId id="463" r:id="rId5"/>
    <p:sldId id="466" r:id="rId6"/>
    <p:sldId id="503" r:id="rId7"/>
    <p:sldId id="465" r:id="rId8"/>
    <p:sldId id="512" r:id="rId9"/>
    <p:sldId id="470" r:id="rId10"/>
    <p:sldId id="471" r:id="rId11"/>
    <p:sldId id="472" r:id="rId12"/>
    <p:sldId id="473" r:id="rId13"/>
    <p:sldId id="468" r:id="rId14"/>
    <p:sldId id="476" r:id="rId15"/>
    <p:sldId id="477" r:id="rId16"/>
    <p:sldId id="475" r:id="rId17"/>
    <p:sldId id="507" r:id="rId18"/>
    <p:sldId id="478" r:id="rId19"/>
    <p:sldId id="479" r:id="rId20"/>
    <p:sldId id="474" r:id="rId21"/>
    <p:sldId id="509" r:id="rId22"/>
    <p:sldId id="481" r:id="rId23"/>
    <p:sldId id="483" r:id="rId24"/>
    <p:sldId id="487" r:id="rId25"/>
    <p:sldId id="480" r:id="rId26"/>
    <p:sldId id="482" r:id="rId27"/>
    <p:sldId id="514" r:id="rId28"/>
    <p:sldId id="511" r:id="rId29"/>
    <p:sldId id="488" r:id="rId30"/>
    <p:sldId id="505" r:id="rId31"/>
    <p:sldId id="506" r:id="rId32"/>
    <p:sldId id="484" r:id="rId33"/>
    <p:sldId id="490" r:id="rId34"/>
    <p:sldId id="515" r:id="rId35"/>
    <p:sldId id="491" r:id="rId3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B"/>
    <a:srgbClr val="FFFFBD"/>
    <a:srgbClr val="EAF468"/>
    <a:srgbClr val="F0C7BA"/>
    <a:srgbClr val="EFC1B3"/>
    <a:srgbClr val="FFFFE7"/>
    <a:srgbClr val="FFFFB9"/>
    <a:srgbClr val="FFFF99"/>
    <a:srgbClr val="F0F793"/>
    <a:srgbClr val="F7E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96" autoAdjust="0"/>
    <p:restoredTop sz="86332" autoAdjust="0"/>
  </p:normalViewPr>
  <p:slideViewPr>
    <p:cSldViewPr snapToGrid="0">
      <p:cViewPr varScale="1">
        <p:scale>
          <a:sx n="45" d="100"/>
          <a:sy n="45" d="100"/>
        </p:scale>
        <p:origin x="1132" y="36"/>
      </p:cViewPr>
      <p:guideLst/>
    </p:cSldViewPr>
  </p:slideViewPr>
  <p:outlineViewPr>
    <p:cViewPr>
      <p:scale>
        <a:sx n="33" d="100"/>
        <a:sy n="33" d="100"/>
      </p:scale>
      <p:origin x="0" y="-20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721A74-06A4-4F57-B4C5-C36F466D71B2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D482609-6DA4-4EF2-B293-DC3AD0EBC6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536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2609-6DA4-4EF2-B293-DC3AD0EBC68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667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2609-6DA4-4EF2-B293-DC3AD0EBC688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29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AFFE6-1813-ED04-E6FB-B8A9A551C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1A6BE2A-5C66-1E43-5914-D6A833E95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5549787-04DB-56F8-0F3C-BC704D884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9068275-C4CA-7DD9-3215-1C82EE8EF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2609-6DA4-4EF2-B293-DC3AD0EBC688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78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2609-6DA4-4EF2-B293-DC3AD0EBC688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64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D553-58B7-F813-B6D8-5172660D4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8EB2652-5BB7-8239-39EF-346170305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81B1CEA-A873-378B-DD27-2F4CBF257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82D669-FCAD-DA8D-F5DD-D1E5943B7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2609-6DA4-4EF2-B293-DC3AD0EBC688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910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CD370-66B5-97C4-D1D8-6FD4A2D89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EA2496F-1A51-45D9-3AEC-EF77A8E95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6144B26-6E7F-3E98-F309-6ED3759DE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2AF85D6-CE76-273E-B0F3-5E4BB40A7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2609-6DA4-4EF2-B293-DC3AD0EBC688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92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902A89-CF47-4AFF-81C6-AC4DE2541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99C745C-9662-604C-2B56-CC4C1BE94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7C7939-537E-A4F0-E792-F2C64B1A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87307C-19C1-CF0D-2C1B-CEF2B1A5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E401D8-DAB7-1B0C-68CC-B71F8C3E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252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AD9D2F-A1D6-2DB0-334B-4C8A6BCA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464B9DD-D17E-983E-8375-0E6BCF63D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F8A51E-1D7B-E782-889C-4E1D2E5B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8F6B24-A834-5D45-4F58-9AF48254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9CBB6C-4C13-2CA3-DECF-E530C050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479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0868EAD-7795-9392-EE00-954EAE190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23E5C7C-B9C0-5D98-6890-42524EB09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5E4CFC-EBED-AC91-D823-959EC276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B4982B-57A4-D477-6B7F-BD7CA08D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9A265E-990A-5F00-346A-44723DF3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320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3AC9FD-BB18-C1E0-02D5-13F7BDA0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5807DF-AEB6-2E02-78FD-DB164C5D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F39ACA-791A-8C7D-2E3E-E0D2325C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28B0FC-37EF-CE73-B0C1-2F9E5D7D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D9B78E-A5B0-D0B1-1C32-1B83FD85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801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BD56B-E08D-B907-D301-010E77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D0DFF45-817F-5C38-E57A-2A73DDA5F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CE4E57-E375-9D38-E7BE-CF55E666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B314FB-53EC-05AC-3E38-A413C939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677FF8-44D5-9875-813A-59495C9C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250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C8D829-B898-534A-0240-0D0F445B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5D0C71A-2BA1-A3EA-6487-2B252978A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CD85DA-3C45-1D92-D850-D00CCECF5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4646B2-48DC-E99D-9817-4BDD4F5C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0600C8-F1B9-93ED-E323-783D7425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909B8BD-E2A6-5592-B670-70465394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371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D8ED6-3712-9E3E-5FAD-4DF0AC4E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296C94-16FE-D017-0703-0565BAD48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614C59-3FD3-E8B6-0F12-9981FED8E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D922CDB-E8FD-819D-D303-4F71C872D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BE4E98C-A78E-FB2A-3EA8-A1264BFB9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B46045E-17F9-1440-79D7-15BB39B3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B48D81D-753F-5ABF-3CD7-C518BBF3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0A8A1D7-2BAD-9EEF-9DAE-A04D3013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922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2AF70D-1773-EF53-D3B6-0E8CECA1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E8F16F3-01E9-8CCF-319D-14C11C57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8F4603-7BE1-9939-0250-2B699D05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59D8627-0BC0-E712-0B1A-6F2306A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82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133B2C7-BDD2-1269-CC9F-EB537DE3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58E57A-72EB-694D-1986-E341F348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608643F-EDB1-D723-E413-E661F72A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313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AECEFA-87FB-C498-D7B6-BED8605D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7805E0-6A5C-DCD1-AB37-20D1E58F6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4087E9-CE83-9F7D-EC60-2F3E40569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4426C4-6472-D1CB-0868-AC909164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DAF2EB-1709-EE1E-6387-C3AD525B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27632F8-B2B4-ED44-FE32-D48F2310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542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72DFFB-A357-EAF7-37F8-5F5F5410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F1CA3C4-9438-EFE5-2851-A706DECD8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3F5D30C-4C6F-6BCC-BCA8-5262F3E39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A517449-3DA0-21FA-37A2-EAE44B3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DC82DB-3BA1-E6AD-F7B4-8827D77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ACD3F6-9226-181A-AE7D-1E198300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81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3283CC9-B69C-39F1-138E-C8E98B2D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AD2BE1-D053-3204-1B32-343DDA3C1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269002-3D47-F154-52D0-C0900E896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57E61-1A52-4B3A-BD8A-FE23149423D5}" type="datetimeFigureOut">
              <a:rPr lang="ar-SA" smtClean="0"/>
              <a:t>12/10/46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687279-08D9-5B25-6E1F-FDE1EF84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460809-E7A7-17BE-55BD-39FA48B5E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6FC5-8714-40E2-B71E-8A8E601C7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76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10" Type="http://schemas.openxmlformats.org/officeDocument/2006/relationships/image" Target="../media/image33.png"/><Relationship Id="rId4" Type="http://schemas.openxmlformats.org/officeDocument/2006/relationships/image" Target="../media/image29.jp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jpg"/><Relationship Id="rId7" Type="http://schemas.openxmlformats.org/officeDocument/2006/relationships/image" Target="../media/image28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1.png"/><Relationship Id="rId4" Type="http://schemas.openxmlformats.org/officeDocument/2006/relationships/image" Target="../media/image3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3" Type="http://schemas.openxmlformats.org/officeDocument/2006/relationships/image" Target="../media/image41.png"/><Relationship Id="rId7" Type="http://schemas.openxmlformats.org/officeDocument/2006/relationships/image" Target="../media/image330.png"/><Relationship Id="rId12" Type="http://schemas.openxmlformats.org/officeDocument/2006/relationships/image" Target="../media/image380.png"/><Relationship Id="rId2" Type="http://schemas.openxmlformats.org/officeDocument/2006/relationships/image" Target="../media/image1.jpg"/><Relationship Id="rId16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11" Type="http://schemas.openxmlformats.org/officeDocument/2006/relationships/image" Target="../media/image370.png"/><Relationship Id="rId5" Type="http://schemas.openxmlformats.org/officeDocument/2006/relationships/image" Target="../media/image310.png"/><Relationship Id="rId15" Type="http://schemas.openxmlformats.org/officeDocument/2006/relationships/image" Target="../media/image410.png"/><Relationship Id="rId10" Type="http://schemas.openxmlformats.org/officeDocument/2006/relationships/image" Target="../media/image360.png"/><Relationship Id="rId4" Type="http://schemas.openxmlformats.org/officeDocument/2006/relationships/image" Target="../media/image42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image" Target="../media/image1.jp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30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6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66.png"/><Relationship Id="rId5" Type="http://schemas.openxmlformats.org/officeDocument/2006/relationships/image" Target="../media/image600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1.jp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1.jpg"/><Relationship Id="rId7" Type="http://schemas.openxmlformats.org/officeDocument/2006/relationships/image" Target="../media/image841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11" Type="http://schemas.openxmlformats.org/officeDocument/2006/relationships/image" Target="../media/image88.png"/><Relationship Id="rId5" Type="http://schemas.openxmlformats.org/officeDocument/2006/relationships/image" Target="../media/image830.png"/><Relationship Id="rId15" Type="http://schemas.openxmlformats.org/officeDocument/2006/relationships/image" Target="../media/image91.png"/><Relationship Id="rId10" Type="http://schemas.openxmlformats.org/officeDocument/2006/relationships/image" Target="../media/image870.png"/><Relationship Id="rId4" Type="http://schemas.openxmlformats.org/officeDocument/2006/relationships/image" Target="../media/image86.png"/><Relationship Id="rId9" Type="http://schemas.openxmlformats.org/officeDocument/2006/relationships/image" Target="../media/image860.png"/><Relationship Id="rId1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jp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.jp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2.png"/><Relationship Id="rId4" Type="http://schemas.openxmlformats.org/officeDocument/2006/relationships/image" Target="../media/image99.png"/><Relationship Id="rId9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771DB-D2A5-2593-0E29-A6B851E9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BCFA1B8-EE2C-3B6B-EFD9-FEBD896B5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B7761215-50AB-6C3A-4482-BECCA64CC3C4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87AE856-9AF5-4CA4-39CB-AF4C0D4E34A3}"/>
              </a:ext>
            </a:extLst>
          </p:cNvPr>
          <p:cNvSpPr/>
          <p:nvPr/>
        </p:nvSpPr>
        <p:spPr>
          <a:xfrm>
            <a:off x="4982799" y="1222756"/>
            <a:ext cx="2876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ADLaM Display" panose="02010000000000000000" pitchFamily="2" charset="0"/>
                <a:cs typeface="Akhbar MT" pitchFamily="2" charset="-78"/>
              </a:rPr>
              <a:t>سيد </a:t>
            </a:r>
            <a:r>
              <a:rPr kumimoji="0" lang="ar-SA" sz="5400" b="0" i="0" u="none" strike="noStrike" kern="1200" cap="none" spc="0" normalizeH="0" baseline="0" noProof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ADLaM Display" panose="02010000000000000000" pitchFamily="2" charset="0"/>
                <a:cs typeface="Akhbar MT" pitchFamily="2" charset="-78"/>
              </a:rPr>
              <a:t>الإستغفار</a:t>
            </a:r>
            <a:r>
              <a:rPr kumimoji="0" lang="ar-SA" sz="5400" b="0" i="0" u="none" strike="noStrike" kern="1200" cap="none" spc="0" normalizeH="0" baseline="0" noProof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ADLaM Display" panose="02010000000000000000" pitchFamily="2" charset="0"/>
                <a:cs typeface="Akhbar MT" pitchFamily="2" charset="-78"/>
              </a:rPr>
              <a:t>:</a:t>
            </a:r>
            <a:endParaRPr kumimoji="0" lang="ar-SA" sz="5400" b="0" i="0" u="none" strike="noStrike" kern="1200" cap="none" spc="0" normalizeH="0" baseline="0" noProof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2" name="Picture 2" descr="تاج الاستغفار | Hipster home decor, Wisdom quotes life, Hipster home">
            <a:extLst>
              <a:ext uri="{FF2B5EF4-FFF2-40B4-BE49-F238E27FC236}">
                <a16:creationId xmlns:a16="http://schemas.microsoft.com/office/drawing/2014/main" id="{DD95A98B-E40B-D805-23D0-B085C6D24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36865" b="22812"/>
          <a:stretch/>
        </p:blipFill>
        <p:spPr bwMode="auto">
          <a:xfrm>
            <a:off x="2411100" y="2228450"/>
            <a:ext cx="7009626" cy="283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307E8BF8-9B7F-2FB7-B5C5-CB6CE1A5E6F0}"/>
              </a:ext>
            </a:extLst>
          </p:cNvPr>
          <p:cNvSpPr/>
          <p:nvPr/>
        </p:nvSpPr>
        <p:spPr>
          <a:xfrm>
            <a:off x="1884465" y="2171584"/>
            <a:ext cx="7876205" cy="279745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83C55-7673-61BC-F9CA-1738A59C4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8424EA-B68B-A862-4E4A-DE6D3EEFD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105E6C5-5EB7-CA91-A435-EE208DF95464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4A9FB17A-25B6-9088-B711-A2A8C56E20D8}"/>
              </a:ext>
            </a:extLst>
          </p:cNvPr>
          <p:cNvGrpSpPr/>
          <p:nvPr/>
        </p:nvGrpSpPr>
        <p:grpSpPr>
          <a:xfrm>
            <a:off x="4151112" y="1457326"/>
            <a:ext cx="6895932" cy="1815263"/>
            <a:chOff x="4151112" y="1465942"/>
            <a:chExt cx="6895932" cy="1806647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3B203EAB-8DBF-EE1A-5952-319A9783F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1112" y="1465942"/>
              <a:ext cx="6826181" cy="853181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C3E1018-A5B4-41D4-4404-1637B30DE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1604" t="-12043" r="76986" b="3068"/>
            <a:stretch/>
          </p:blipFill>
          <p:spPr>
            <a:xfrm>
              <a:off x="8879305" y="2158933"/>
              <a:ext cx="2167739" cy="1113656"/>
            </a:xfrm>
            <a:prstGeom prst="rect">
              <a:avLst/>
            </a:prstGeom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68126E4D-547E-E08B-46A0-78A5CEE57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7610" r="5512" b="26029"/>
          <a:stretch/>
        </p:blipFill>
        <p:spPr>
          <a:xfrm rot="10800000">
            <a:off x="4342027" y="3546084"/>
            <a:ext cx="3813718" cy="1694987"/>
          </a:xfrm>
          <a:prstGeom prst="rect">
            <a:avLst/>
          </a:prstGeom>
        </p:spPr>
      </p:pic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EA888F3B-D7F9-5CD1-9816-255BF5C71F1B}"/>
              </a:ext>
            </a:extLst>
          </p:cNvPr>
          <p:cNvSpPr/>
          <p:nvPr/>
        </p:nvSpPr>
        <p:spPr>
          <a:xfrm>
            <a:off x="5671123" y="5151863"/>
            <a:ext cx="132203" cy="1460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قوس 37">
            <a:extLst>
              <a:ext uri="{FF2B5EF4-FFF2-40B4-BE49-F238E27FC236}">
                <a16:creationId xmlns:a16="http://schemas.microsoft.com/office/drawing/2014/main" id="{F1C337BA-0174-0736-2C95-88BC63F33B24}"/>
              </a:ext>
            </a:extLst>
          </p:cNvPr>
          <p:cNvSpPr/>
          <p:nvPr/>
        </p:nvSpPr>
        <p:spPr>
          <a:xfrm rot="4572026">
            <a:off x="5870856" y="3195561"/>
            <a:ext cx="719778" cy="793488"/>
          </a:xfrm>
          <a:prstGeom prst="arc">
            <a:avLst>
              <a:gd name="adj1" fmla="val 17059616"/>
              <a:gd name="adj2" fmla="val 1998673"/>
            </a:avLst>
          </a:prstGeom>
          <a:solidFill>
            <a:srgbClr val="FF747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B0265CF5-63E2-8D36-0F13-1CFBFA52B771}"/>
              </a:ext>
            </a:extLst>
          </p:cNvPr>
          <p:cNvCxnSpPr>
            <a:cxnSpLocks/>
          </p:cNvCxnSpPr>
          <p:nvPr/>
        </p:nvCxnSpPr>
        <p:spPr>
          <a:xfrm flipH="1">
            <a:off x="5671930" y="3573721"/>
            <a:ext cx="559982" cy="189942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CAAB59A-5AA8-8E6A-EB1B-4AB48A2B4D93}"/>
              </a:ext>
            </a:extLst>
          </p:cNvPr>
          <p:cNvGrpSpPr/>
          <p:nvPr/>
        </p:nvGrpSpPr>
        <p:grpSpPr>
          <a:xfrm>
            <a:off x="4304371" y="2005469"/>
            <a:ext cx="4321409" cy="3266620"/>
            <a:chOff x="4304371" y="2005469"/>
            <a:chExt cx="4321409" cy="3266620"/>
          </a:xfrm>
        </p:grpSpPr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id="{1D65B943-231A-9FE7-A2D5-A7EA9A2220F4}"/>
                </a:ext>
              </a:extLst>
            </p:cNvPr>
            <p:cNvGrpSpPr/>
            <p:nvPr/>
          </p:nvGrpSpPr>
          <p:grpSpPr>
            <a:xfrm>
              <a:off x="6104179" y="2005469"/>
              <a:ext cx="2521601" cy="3266620"/>
              <a:chOff x="8635504" y="2663650"/>
              <a:chExt cx="2521601" cy="3278563"/>
            </a:xfrm>
          </p:grpSpPr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BAD0EED2-7EA5-91D2-5C2E-06E8CC660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8603" y="3008814"/>
                <a:ext cx="0" cy="2933399"/>
              </a:xfrm>
              <a:prstGeom prst="straightConnector1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66E3BFDC-97DA-150E-22F6-B672B544567C}"/>
                  </a:ext>
                </a:extLst>
              </p:cNvPr>
              <p:cNvSpPr txBox="1"/>
              <p:nvPr/>
            </p:nvSpPr>
            <p:spPr>
              <a:xfrm>
                <a:off x="10731724" y="3961988"/>
                <a:ext cx="425381" cy="5869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latin typeface="Vijaya" panose="020B0502040204020203" pitchFamily="18" charset="0"/>
                    <a:cs typeface="Vijaya" panose="020B0502040204020203" pitchFamily="18" charset="0"/>
                  </a:rPr>
                  <a:t>x</a:t>
                </a:r>
                <a:endParaRPr lang="ar-SA" sz="3200" b="1" dirty="0">
                  <a:solidFill>
                    <a:srgbClr val="C00000"/>
                  </a:solidFill>
                  <a:latin typeface="Vijaya" panose="020B0502040204020203" pitchFamily="18" charset="0"/>
                </a:endParaRPr>
              </a:p>
            </p:txBody>
          </p:sp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0E7DB7F2-3DBE-91A2-ADC1-C8515A82C64D}"/>
                  </a:ext>
                </a:extLst>
              </p:cNvPr>
              <p:cNvSpPr txBox="1"/>
              <p:nvPr/>
            </p:nvSpPr>
            <p:spPr>
              <a:xfrm>
                <a:off x="8635504" y="2663650"/>
                <a:ext cx="639522" cy="6486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5">
                        <a:lumMod val="50000"/>
                      </a:schemeClr>
                    </a:solidFill>
                    <a:latin typeface="Vijaya" panose="020B0502040204020203" pitchFamily="18" charset="0"/>
                    <a:cs typeface="Vijaya" panose="020B0502040204020203" pitchFamily="18" charset="0"/>
                  </a:rPr>
                  <a:t>y</a:t>
                </a:r>
                <a:endParaRPr lang="ar-SA" sz="3600" b="1" dirty="0">
                  <a:solidFill>
                    <a:schemeClr val="accent5">
                      <a:lumMod val="50000"/>
                    </a:schemeClr>
                  </a:solidFill>
                  <a:latin typeface="Vijaya" panose="020B0502040204020203" pitchFamily="18" charset="0"/>
                </a:endParaRPr>
              </a:p>
            </p:txBody>
          </p:sp>
        </p:grpSp>
        <p:cxnSp>
          <p:nvCxnSpPr>
            <p:cNvPr id="11" name="رابط كسهم مستقيم 10">
              <a:extLst>
                <a:ext uri="{FF2B5EF4-FFF2-40B4-BE49-F238E27FC236}">
                  <a16:creationId xmlns:a16="http://schemas.microsoft.com/office/drawing/2014/main" id="{A985F6C3-043C-5D77-9AAC-67FC3967B7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4371" y="3598559"/>
              <a:ext cx="3913222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64BA5C53-22B0-FD29-7839-B8541A2DA604}"/>
                  </a:ext>
                </a:extLst>
              </p:cNvPr>
              <p:cNvSpPr txBox="1"/>
              <p:nvPr/>
            </p:nvSpPr>
            <p:spPr>
              <a:xfrm>
                <a:off x="6236095" y="3830878"/>
                <a:ext cx="112775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𝟏𝟎𝟓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64BA5C53-22B0-FD29-7839-B8541A2DA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095" y="3830878"/>
                <a:ext cx="112775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E1ABFCB9-F2EF-16C5-332E-536685B76095}"/>
              </a:ext>
            </a:extLst>
          </p:cNvPr>
          <p:cNvSpPr/>
          <p:nvPr/>
        </p:nvSpPr>
        <p:spPr>
          <a:xfrm>
            <a:off x="8289757" y="632138"/>
            <a:ext cx="2766709" cy="775556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2B2D2CBB-054B-C252-B458-6DEE6E3608C2}"/>
              </a:ext>
            </a:extLst>
          </p:cNvPr>
          <p:cNvCxnSpPr>
            <a:cxnSpLocks/>
          </p:cNvCxnSpPr>
          <p:nvPr/>
        </p:nvCxnSpPr>
        <p:spPr>
          <a:xfrm>
            <a:off x="6228521" y="3604590"/>
            <a:ext cx="2014331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12BB375A-8DB9-C796-B819-6C18CB98A951}"/>
              </a:ext>
            </a:extLst>
          </p:cNvPr>
          <p:cNvGrpSpPr/>
          <p:nvPr/>
        </p:nvGrpSpPr>
        <p:grpSpPr>
          <a:xfrm>
            <a:off x="7802324" y="2791333"/>
            <a:ext cx="1546464" cy="1444180"/>
            <a:chOff x="1615837" y="1548320"/>
            <a:chExt cx="1546464" cy="1444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مربع نص 18">
                  <a:extLst>
                    <a:ext uri="{FF2B5EF4-FFF2-40B4-BE49-F238E27FC236}">
                      <a16:creationId xmlns:a16="http://schemas.microsoft.com/office/drawing/2014/main" id="{1BA1E936-5242-7FFA-08BC-9DFA39BA1BF9}"/>
                    </a:ext>
                  </a:extLst>
                </p:cNvPr>
                <p:cNvSpPr txBox="1"/>
                <p:nvPr/>
              </p:nvSpPr>
              <p:spPr>
                <a:xfrm>
                  <a:off x="2233614" y="2033587"/>
                  <a:ext cx="928687" cy="76944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ar-SA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مربع نص 18">
                  <a:extLst>
                    <a:ext uri="{FF2B5EF4-FFF2-40B4-BE49-F238E27FC236}">
                      <a16:creationId xmlns:a16="http://schemas.microsoft.com/office/drawing/2014/main" id="{1BA1E936-5242-7FFA-08BC-9DFA39BA1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614" y="2033587"/>
                  <a:ext cx="928687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قوس 19">
              <a:extLst>
                <a:ext uri="{FF2B5EF4-FFF2-40B4-BE49-F238E27FC236}">
                  <a16:creationId xmlns:a16="http://schemas.microsoft.com/office/drawing/2014/main" id="{71739FC1-50D9-C6C5-4BB6-F96CFD14AAFC}"/>
                </a:ext>
              </a:extLst>
            </p:cNvPr>
            <p:cNvSpPr/>
            <p:nvPr/>
          </p:nvSpPr>
          <p:spPr>
            <a:xfrm rot="6897422">
              <a:off x="1641050" y="1523107"/>
              <a:ext cx="1444180" cy="1494605"/>
            </a:xfrm>
            <a:prstGeom prst="arc">
              <a:avLst>
                <a:gd name="adj1" fmla="val 14862940"/>
                <a:gd name="adj2" fmla="val 19694263"/>
              </a:avLst>
            </a:prstGeom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3803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8" grpId="0" animBg="1"/>
      <p:bldP spid="1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C4AC1-3CCD-A749-7F79-4FCDA7EC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3A255C-A002-EE8B-6822-9D495C1BC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E407C6B-E86D-CB91-5FA2-2161D344D3A2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4B1A7AB-71B2-C96C-FA2A-9C23195AD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7610" r="5512" b="26029"/>
          <a:stretch/>
        </p:blipFill>
        <p:spPr>
          <a:xfrm>
            <a:off x="4237464" y="2728913"/>
            <a:ext cx="3713356" cy="1675819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1D82C207-9687-E1C9-9C9E-BAC2EE2BA5DE}"/>
              </a:ext>
            </a:extLst>
          </p:cNvPr>
          <p:cNvGrpSpPr/>
          <p:nvPr/>
        </p:nvGrpSpPr>
        <p:grpSpPr>
          <a:xfrm>
            <a:off x="4289003" y="2234416"/>
            <a:ext cx="4056603" cy="3652034"/>
            <a:chOff x="6942992" y="2792708"/>
            <a:chExt cx="4056603" cy="3665387"/>
          </a:xfrm>
        </p:grpSpPr>
        <p:cxnSp>
          <p:nvCxnSpPr>
            <p:cNvPr id="25" name="رابط كسهم مستقيم 24">
              <a:extLst>
                <a:ext uri="{FF2B5EF4-FFF2-40B4-BE49-F238E27FC236}">
                  <a16:creationId xmlns:a16="http://schemas.microsoft.com/office/drawing/2014/main" id="{F9637EE6-3873-AF6F-CAFD-F79642B1D51C}"/>
                </a:ext>
              </a:extLst>
            </p:cNvPr>
            <p:cNvCxnSpPr>
              <a:cxnSpLocks/>
            </p:cNvCxnSpPr>
            <p:nvPr/>
          </p:nvCxnSpPr>
          <p:spPr>
            <a:xfrm>
              <a:off x="8758603" y="3145616"/>
              <a:ext cx="0" cy="3312479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رابط كسهم مستقيم 25">
              <a:extLst>
                <a:ext uri="{FF2B5EF4-FFF2-40B4-BE49-F238E27FC236}">
                  <a16:creationId xmlns:a16="http://schemas.microsoft.com/office/drawing/2014/main" id="{F081A896-F359-F816-D46E-263BAB059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2992" y="4926623"/>
              <a:ext cx="3631223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C450982C-8A78-C2F7-D7D5-D0CCD966E599}"/>
                </a:ext>
              </a:extLst>
            </p:cNvPr>
            <p:cNvSpPr txBox="1"/>
            <p:nvPr/>
          </p:nvSpPr>
          <p:spPr>
            <a:xfrm>
              <a:off x="10574214" y="4655540"/>
              <a:ext cx="425381" cy="6486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ijaya" panose="020B0502040204020203" pitchFamily="18" charset="0"/>
                  <a:ea typeface="+mn-ea"/>
                  <a:cs typeface="Vijaya" panose="020B0502040204020203" pitchFamily="18" charset="0"/>
                </a:rPr>
                <a:t>x</a:t>
              </a:r>
              <a:endPara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ijaya" panose="020B05020402040202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26CF0D0C-A155-4EA7-A37A-844E1812B789}"/>
                </a:ext>
              </a:extLst>
            </p:cNvPr>
            <p:cNvSpPr txBox="1"/>
            <p:nvPr/>
          </p:nvSpPr>
          <p:spPr>
            <a:xfrm>
              <a:off x="8821241" y="2792708"/>
              <a:ext cx="425381" cy="6486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Vijaya" panose="020B0502040204020203" pitchFamily="18" charset="0"/>
                  <a:ea typeface="+mn-ea"/>
                  <a:cs typeface="Vijaya" panose="020B0502040204020203" pitchFamily="18" charset="0"/>
                </a:rPr>
                <a:t>y</a:t>
              </a:r>
              <a:endPara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ijaya" panose="020B0502040204020203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D1213C86-488B-034A-1536-974C20423FF2}"/>
              </a:ext>
            </a:extLst>
          </p:cNvPr>
          <p:cNvSpPr/>
          <p:nvPr/>
        </p:nvSpPr>
        <p:spPr>
          <a:xfrm>
            <a:off x="5200650" y="3671887"/>
            <a:ext cx="171449" cy="1571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قوس 37">
            <a:extLst>
              <a:ext uri="{FF2B5EF4-FFF2-40B4-BE49-F238E27FC236}">
                <a16:creationId xmlns:a16="http://schemas.microsoft.com/office/drawing/2014/main" id="{C4ECEF4F-3E1C-E761-FC2E-17A7DC739577}"/>
              </a:ext>
            </a:extLst>
          </p:cNvPr>
          <p:cNvSpPr/>
          <p:nvPr/>
        </p:nvSpPr>
        <p:spPr>
          <a:xfrm>
            <a:off x="5675971" y="4028726"/>
            <a:ext cx="780584" cy="680227"/>
          </a:xfrm>
          <a:prstGeom prst="arc">
            <a:avLst>
              <a:gd name="adj1" fmla="val 13128914"/>
              <a:gd name="adj2" fmla="val 47259"/>
            </a:avLst>
          </a:prstGeom>
          <a:solidFill>
            <a:srgbClr val="FF747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3889A3F5-F1E6-7B6C-63B6-DE3F20E757EB}"/>
              </a:ext>
            </a:extLst>
          </p:cNvPr>
          <p:cNvCxnSpPr>
            <a:cxnSpLocks/>
          </p:cNvCxnSpPr>
          <p:nvPr/>
        </p:nvCxnSpPr>
        <p:spPr>
          <a:xfrm flipH="1" flipV="1">
            <a:off x="4414839" y="3157540"/>
            <a:ext cx="1693591" cy="123290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BD55F91-70C2-81AD-6D0D-FC67F9775A9B}"/>
                  </a:ext>
                </a:extLst>
              </p:cNvPr>
              <p:cNvSpPr txBox="1"/>
              <p:nvPr/>
            </p:nvSpPr>
            <p:spPr>
              <a:xfrm>
                <a:off x="6194419" y="3570477"/>
                <a:ext cx="85931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𝟏𝟒𝟎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BD55F91-70C2-81AD-6D0D-FC67F9775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419" y="3570477"/>
                <a:ext cx="8593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BF43FF5-3D31-BC0C-D9CB-F54CEE73C6F6}"/>
              </a:ext>
            </a:extLst>
          </p:cNvPr>
          <p:cNvGrpSpPr/>
          <p:nvPr/>
        </p:nvGrpSpPr>
        <p:grpSpPr>
          <a:xfrm>
            <a:off x="4164365" y="1470225"/>
            <a:ext cx="6826181" cy="1373336"/>
            <a:chOff x="4164365" y="1470225"/>
            <a:chExt cx="6826181" cy="1373336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CC51012-94C0-6DED-517E-4D942183C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4365" y="1470225"/>
              <a:ext cx="6826181" cy="756140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8E551009-3ACA-8F9A-0D34-9986275A5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868" t="2160"/>
            <a:stretch/>
          </p:blipFill>
          <p:spPr>
            <a:xfrm>
              <a:off x="9188605" y="2141034"/>
              <a:ext cx="1755234" cy="702527"/>
            </a:xfrm>
            <a:prstGeom prst="rect">
              <a:avLst/>
            </a:prstGeom>
          </p:spPr>
        </p:pic>
      </p:grpSp>
      <p:sp>
        <p:nvSpPr>
          <p:cNvPr id="8" name="مخطط انسيابي: محطة طرفية 7">
            <a:extLst>
              <a:ext uri="{FF2B5EF4-FFF2-40B4-BE49-F238E27FC236}">
                <a16:creationId xmlns:a16="http://schemas.microsoft.com/office/drawing/2014/main" id="{CFAC2AA4-2D20-1738-15B6-150AAD83A372}"/>
              </a:ext>
            </a:extLst>
          </p:cNvPr>
          <p:cNvSpPr/>
          <p:nvPr/>
        </p:nvSpPr>
        <p:spPr>
          <a:xfrm>
            <a:off x="8869793" y="733926"/>
            <a:ext cx="1773535" cy="694241"/>
          </a:xfrm>
          <a:prstGeom prst="flowChartTerminator">
            <a:avLst/>
          </a:prstGeom>
          <a:solidFill>
            <a:srgbClr val="F9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BB0BD201-B5FA-288B-2A05-F6BB67EEE147}"/>
              </a:ext>
            </a:extLst>
          </p:cNvPr>
          <p:cNvCxnSpPr>
            <a:cxnSpLocks/>
          </p:cNvCxnSpPr>
          <p:nvPr/>
        </p:nvCxnSpPr>
        <p:spPr>
          <a:xfrm>
            <a:off x="6115050" y="4373216"/>
            <a:ext cx="182403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3388992-639A-F6EB-6AA1-57065EC327A3}"/>
              </a:ext>
            </a:extLst>
          </p:cNvPr>
          <p:cNvGrpSpPr/>
          <p:nvPr/>
        </p:nvGrpSpPr>
        <p:grpSpPr>
          <a:xfrm>
            <a:off x="8029577" y="3856944"/>
            <a:ext cx="1266827" cy="1129398"/>
            <a:chOff x="7543802" y="5850348"/>
            <a:chExt cx="1312778" cy="1150526"/>
          </a:xfrm>
        </p:grpSpPr>
        <p:sp>
          <p:nvSpPr>
            <p:cNvPr id="12" name="قوس 11">
              <a:extLst>
                <a:ext uri="{FF2B5EF4-FFF2-40B4-BE49-F238E27FC236}">
                  <a16:creationId xmlns:a16="http://schemas.microsoft.com/office/drawing/2014/main" id="{193625EE-BAAE-F8E4-00E2-BD240BE6B663}"/>
                </a:ext>
              </a:extLst>
            </p:cNvPr>
            <p:cNvSpPr/>
            <p:nvPr/>
          </p:nvSpPr>
          <p:spPr>
            <a:xfrm>
              <a:off x="7543802" y="5850348"/>
              <a:ext cx="1214438" cy="1150526"/>
            </a:xfrm>
            <a:prstGeom prst="arc">
              <a:avLst>
                <a:gd name="adj1" fmla="val 15833827"/>
                <a:gd name="adj2" fmla="val 21288375"/>
              </a:avLst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DE41D990-BF80-0481-3F94-B17AD5F19589}"/>
                    </a:ext>
                  </a:extLst>
                </p:cNvPr>
                <p:cNvSpPr txBox="1"/>
                <p:nvPr/>
              </p:nvSpPr>
              <p:spPr>
                <a:xfrm>
                  <a:off x="7927894" y="5860747"/>
                  <a:ext cx="928686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4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SA" sz="40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DE41D990-BF80-0481-3F94-B17AD5F19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7894" y="5860747"/>
                  <a:ext cx="928686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764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8" grpId="0" animBg="1"/>
      <p:bldP spid="40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27F93-F486-9A51-DBD1-98B784CFD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81AC21-5386-297E-93D2-6137CF2E4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E5D7F66-F7E0-4D51-E57C-B0AE7D583746}"/>
              </a:ext>
            </a:extLst>
          </p:cNvPr>
          <p:cNvSpPr/>
          <p:nvPr/>
        </p:nvSpPr>
        <p:spPr>
          <a:xfrm>
            <a:off x="1113183" y="418911"/>
            <a:ext cx="995639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4037D7C-D806-B381-F0BF-F85145E69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7610" r="5512" b="26029"/>
          <a:stretch/>
        </p:blipFill>
        <p:spPr>
          <a:xfrm rot="10800000">
            <a:off x="4315522" y="3532831"/>
            <a:ext cx="3813718" cy="1694987"/>
          </a:xfrm>
          <a:prstGeom prst="rect">
            <a:avLst/>
          </a:prstGeom>
        </p:spPr>
      </p:pic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7083A8FD-6971-2CA8-F2F5-A8F1372F903A}"/>
              </a:ext>
            </a:extLst>
          </p:cNvPr>
          <p:cNvSpPr/>
          <p:nvPr/>
        </p:nvSpPr>
        <p:spPr>
          <a:xfrm>
            <a:off x="7147931" y="4962292"/>
            <a:ext cx="132203" cy="1460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قوس 37">
            <a:extLst>
              <a:ext uri="{FF2B5EF4-FFF2-40B4-BE49-F238E27FC236}">
                <a16:creationId xmlns:a16="http://schemas.microsoft.com/office/drawing/2014/main" id="{9D23FE3D-1211-95B4-D8C8-DD3B6B476EB3}"/>
              </a:ext>
            </a:extLst>
          </p:cNvPr>
          <p:cNvSpPr/>
          <p:nvPr/>
        </p:nvSpPr>
        <p:spPr>
          <a:xfrm rot="4572026">
            <a:off x="5849285" y="3192327"/>
            <a:ext cx="716637" cy="765648"/>
          </a:xfrm>
          <a:prstGeom prst="arc">
            <a:avLst>
              <a:gd name="adj1" fmla="val 16955268"/>
              <a:gd name="adj2" fmla="val 20210570"/>
            </a:avLst>
          </a:prstGeom>
          <a:solidFill>
            <a:srgbClr val="FF747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3FAF359E-6435-1648-080C-9D330CC9197C}"/>
              </a:ext>
            </a:extLst>
          </p:cNvPr>
          <p:cNvCxnSpPr>
            <a:cxnSpLocks/>
          </p:cNvCxnSpPr>
          <p:nvPr/>
        </p:nvCxnSpPr>
        <p:spPr>
          <a:xfrm>
            <a:off x="6207511" y="3551420"/>
            <a:ext cx="929270" cy="1375318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87EAB3E-30E9-4CFF-35B0-670F022367B8}"/>
              </a:ext>
            </a:extLst>
          </p:cNvPr>
          <p:cNvGrpSpPr/>
          <p:nvPr/>
        </p:nvGrpSpPr>
        <p:grpSpPr>
          <a:xfrm>
            <a:off x="4293219" y="1911729"/>
            <a:ext cx="4264259" cy="3316089"/>
            <a:chOff x="4304371" y="1934031"/>
            <a:chExt cx="4264259" cy="3316089"/>
          </a:xfrm>
        </p:grpSpPr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id="{36246429-C494-C86D-C072-B0A7DE6248AA}"/>
                </a:ext>
              </a:extLst>
            </p:cNvPr>
            <p:cNvGrpSpPr/>
            <p:nvPr/>
          </p:nvGrpSpPr>
          <p:grpSpPr>
            <a:xfrm>
              <a:off x="6227278" y="1934031"/>
              <a:ext cx="2341352" cy="3316089"/>
              <a:chOff x="8758603" y="2591951"/>
              <a:chExt cx="2341352" cy="3328213"/>
            </a:xfrm>
          </p:grpSpPr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3C4EFD18-7A2B-A1B2-BE8A-2B8C98F47E7E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8758603" y="3008814"/>
                <a:ext cx="6255" cy="2911350"/>
              </a:xfrm>
              <a:prstGeom prst="straightConnector1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0EF85EBB-480F-1210-E2B3-225D68ABAE16}"/>
                  </a:ext>
                </a:extLst>
              </p:cNvPr>
              <p:cNvSpPr txBox="1"/>
              <p:nvPr/>
            </p:nvSpPr>
            <p:spPr>
              <a:xfrm>
                <a:off x="10674574" y="4062365"/>
                <a:ext cx="4253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Vijaya" panose="020B0502040204020203" pitchFamily="18" charset="0"/>
                    <a:ea typeface="+mn-ea"/>
                    <a:cs typeface="Vijaya" panose="020B0502040204020203" pitchFamily="18" charset="0"/>
                  </a:rPr>
                  <a:t>x</a:t>
                </a: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ijaya" panose="020B05020402040202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0E5741F-3538-3A43-0187-308589739F9B}"/>
                  </a:ext>
                </a:extLst>
              </p:cNvPr>
              <p:cNvSpPr txBox="1"/>
              <p:nvPr/>
            </p:nvSpPr>
            <p:spPr>
              <a:xfrm>
                <a:off x="8778378" y="2591951"/>
                <a:ext cx="425381" cy="6486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Vijaya" panose="020B0502040204020203" pitchFamily="18" charset="0"/>
                    <a:ea typeface="+mn-ea"/>
                    <a:cs typeface="Vijaya" panose="020B0502040204020203" pitchFamily="18" charset="0"/>
                  </a:rPr>
                  <a:t>y</a:t>
                </a:r>
                <a:endPara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Vijaya" panose="020B05020402040202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رابط كسهم مستقيم 10">
              <a:extLst>
                <a:ext uri="{FF2B5EF4-FFF2-40B4-BE49-F238E27FC236}">
                  <a16:creationId xmlns:a16="http://schemas.microsoft.com/office/drawing/2014/main" id="{1EA45378-4E98-F97E-78E0-4304E669A0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4371" y="3587408"/>
              <a:ext cx="3913222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44FA08F0-AD4E-507B-8DB5-567DD78AE983}"/>
                  </a:ext>
                </a:extLst>
              </p:cNvPr>
              <p:cNvSpPr txBox="1"/>
              <p:nvPr/>
            </p:nvSpPr>
            <p:spPr>
              <a:xfrm>
                <a:off x="6566592" y="3655854"/>
                <a:ext cx="112775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44FA08F0-AD4E-507B-8DB5-567DD78A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592" y="3655854"/>
                <a:ext cx="11277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6864BC0F-6BB4-6C0C-F887-3197F8C3D490}"/>
              </a:ext>
            </a:extLst>
          </p:cNvPr>
          <p:cNvSpPr/>
          <p:nvPr/>
        </p:nvSpPr>
        <p:spPr>
          <a:xfrm>
            <a:off x="9071811" y="733926"/>
            <a:ext cx="1571517" cy="673769"/>
          </a:xfrm>
          <a:prstGeom prst="flowChartTerminator">
            <a:avLst/>
          </a:prstGeom>
          <a:solidFill>
            <a:srgbClr val="F9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4CF33D24-E304-375D-971D-702EADF9BD67}"/>
              </a:ext>
            </a:extLst>
          </p:cNvPr>
          <p:cNvCxnSpPr>
            <a:cxnSpLocks/>
            <a:stCxn id="38" idx="1"/>
          </p:cNvCxnSpPr>
          <p:nvPr/>
        </p:nvCxnSpPr>
        <p:spPr>
          <a:xfrm flipV="1">
            <a:off x="6207604" y="3564834"/>
            <a:ext cx="2021996" cy="1031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6E10395-B34D-6281-755E-6D1B330B86EF}"/>
              </a:ext>
            </a:extLst>
          </p:cNvPr>
          <p:cNvGrpSpPr/>
          <p:nvPr/>
        </p:nvGrpSpPr>
        <p:grpSpPr>
          <a:xfrm>
            <a:off x="4175175" y="1443789"/>
            <a:ext cx="6826181" cy="1551202"/>
            <a:chOff x="4175175" y="1443789"/>
            <a:chExt cx="6826181" cy="155120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8AAE5D19-BAB5-6919-984F-5D74F2F5B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5175" y="1443789"/>
              <a:ext cx="6826181" cy="795827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02F9B5BB-1B62-3A94-9856-BB82F4581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2796" t="2162" r="71659" b="-6325"/>
            <a:stretch/>
          </p:blipFill>
          <p:spPr>
            <a:xfrm>
              <a:off x="8812695" y="2101279"/>
              <a:ext cx="2014331" cy="893712"/>
            </a:xfrm>
            <a:prstGeom prst="rect">
              <a:avLst/>
            </a:prstGeom>
          </p:spPr>
        </p:pic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C778712-2F26-BA00-DD01-9F60E8204775}"/>
              </a:ext>
            </a:extLst>
          </p:cNvPr>
          <p:cNvGrpSpPr/>
          <p:nvPr/>
        </p:nvGrpSpPr>
        <p:grpSpPr>
          <a:xfrm>
            <a:off x="8073787" y="2819908"/>
            <a:ext cx="1546464" cy="1444180"/>
            <a:chOff x="1615837" y="1548320"/>
            <a:chExt cx="1546464" cy="14441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مربع نص 13">
                  <a:extLst>
                    <a:ext uri="{FF2B5EF4-FFF2-40B4-BE49-F238E27FC236}">
                      <a16:creationId xmlns:a16="http://schemas.microsoft.com/office/drawing/2014/main" id="{7F62D5ED-9C5E-0E93-87F3-B6CC882FF90B}"/>
                    </a:ext>
                  </a:extLst>
                </p:cNvPr>
                <p:cNvSpPr txBox="1"/>
                <p:nvPr/>
              </p:nvSpPr>
              <p:spPr>
                <a:xfrm>
                  <a:off x="2233614" y="2033587"/>
                  <a:ext cx="928687" cy="76944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ar-SA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مربع نص 13">
                  <a:extLst>
                    <a:ext uri="{FF2B5EF4-FFF2-40B4-BE49-F238E27FC236}">
                      <a16:creationId xmlns:a16="http://schemas.microsoft.com/office/drawing/2014/main" id="{7F62D5ED-9C5E-0E93-87F3-B6CC882FF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614" y="2033587"/>
                  <a:ext cx="928687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قوس 15">
              <a:extLst>
                <a:ext uri="{FF2B5EF4-FFF2-40B4-BE49-F238E27FC236}">
                  <a16:creationId xmlns:a16="http://schemas.microsoft.com/office/drawing/2014/main" id="{602FEC50-7A69-12EB-11B3-F17EA681BEAF}"/>
                </a:ext>
              </a:extLst>
            </p:cNvPr>
            <p:cNvSpPr/>
            <p:nvPr/>
          </p:nvSpPr>
          <p:spPr>
            <a:xfrm rot="6897422">
              <a:off x="1641050" y="1523107"/>
              <a:ext cx="1444180" cy="1494605"/>
            </a:xfrm>
            <a:prstGeom prst="arc">
              <a:avLst>
                <a:gd name="adj1" fmla="val 14862940"/>
                <a:gd name="adj2" fmla="val 19694263"/>
              </a:avLst>
            </a:prstGeom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6487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8" grpId="0" animBg="1"/>
      <p:bldP spid="15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F5B3B-B55E-E576-8A72-D09F84E9E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53971C3-078A-8145-C700-1F465628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F4BAF9F-E03B-9CA9-DD3A-2D6F2BD0C32E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6F5D245-4C6E-42BF-0EF4-5222C1047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1"/>
          <a:stretch/>
        </p:blipFill>
        <p:spPr>
          <a:xfrm>
            <a:off x="1275348" y="1045913"/>
            <a:ext cx="9506169" cy="47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4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1F36A-650E-125B-6DD9-B1BA29DEB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26A32B9-A9E1-281B-36BE-16F3E7CCF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10E6E9E-F3B5-5812-D268-B364E95E6958}"/>
              </a:ext>
            </a:extLst>
          </p:cNvPr>
          <p:cNvSpPr/>
          <p:nvPr/>
        </p:nvSpPr>
        <p:spPr>
          <a:xfrm>
            <a:off x="1128714" y="421010"/>
            <a:ext cx="9954122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38D8361-A96E-73EA-26BC-B1664C30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264" y="1494503"/>
            <a:ext cx="9472449" cy="113718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5A318E-348D-5B72-3AD4-9DE63D670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7" y="2104833"/>
            <a:ext cx="4711389" cy="3891776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EE91FAFD-4B55-C862-0EAA-DE115F4343E2}"/>
              </a:ext>
            </a:extLst>
          </p:cNvPr>
          <p:cNvGrpSpPr/>
          <p:nvPr/>
        </p:nvGrpSpPr>
        <p:grpSpPr>
          <a:xfrm>
            <a:off x="2955236" y="2014712"/>
            <a:ext cx="5552605" cy="3526849"/>
            <a:chOff x="7127457" y="2897397"/>
            <a:chExt cx="3826036" cy="3526849"/>
          </a:xfrm>
        </p:grpSpPr>
        <p:cxnSp>
          <p:nvCxnSpPr>
            <p:cNvPr id="9" name="رابط كسهم مستقيم 8">
              <a:extLst>
                <a:ext uri="{FF2B5EF4-FFF2-40B4-BE49-F238E27FC236}">
                  <a16:creationId xmlns:a16="http://schemas.microsoft.com/office/drawing/2014/main" id="{8FAAE8F1-C4FF-20E7-CDDB-493BCA08A11A}"/>
                </a:ext>
              </a:extLst>
            </p:cNvPr>
            <p:cNvCxnSpPr>
              <a:cxnSpLocks/>
            </p:cNvCxnSpPr>
            <p:nvPr/>
          </p:nvCxnSpPr>
          <p:spPr>
            <a:xfrm>
              <a:off x="8758603" y="3410054"/>
              <a:ext cx="0" cy="30141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رابط كسهم مستقيم 9">
              <a:extLst>
                <a:ext uri="{FF2B5EF4-FFF2-40B4-BE49-F238E27FC236}">
                  <a16:creationId xmlns:a16="http://schemas.microsoft.com/office/drawing/2014/main" id="{26EF3B3B-762F-A509-7BE1-E937D6D1B4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7457" y="4926623"/>
              <a:ext cx="3314714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B4E57A2F-A932-A7EC-5FBB-C5D0BB6D89AD}"/>
                </a:ext>
              </a:extLst>
            </p:cNvPr>
            <p:cNvSpPr txBox="1"/>
            <p:nvPr/>
          </p:nvSpPr>
          <p:spPr>
            <a:xfrm>
              <a:off x="10528112" y="4622086"/>
              <a:ext cx="42538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Vijaya" panose="020B0502040204020203" pitchFamily="18" charset="0"/>
                  <a:cs typeface="Vijaya" panose="020B0502040204020203" pitchFamily="18" charset="0"/>
                </a:rPr>
                <a:t>x</a:t>
              </a:r>
              <a:endParaRPr lang="ar-SA" sz="3600" b="1" dirty="0">
                <a:solidFill>
                  <a:srgbClr val="C00000"/>
                </a:solidFill>
                <a:latin typeface="Vijaya" panose="020B0502040204020203" pitchFamily="18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08A1604-4BCE-D99C-73CC-DB4704572EC8}"/>
                </a:ext>
              </a:extLst>
            </p:cNvPr>
            <p:cNvSpPr txBox="1"/>
            <p:nvPr/>
          </p:nvSpPr>
          <p:spPr>
            <a:xfrm>
              <a:off x="8682084" y="2897397"/>
              <a:ext cx="42538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5">
                      <a:lumMod val="50000"/>
                    </a:schemeClr>
                  </a:solidFill>
                  <a:latin typeface="Vijaya" panose="020B0502040204020203" pitchFamily="18" charset="0"/>
                  <a:cs typeface="Vijaya" panose="020B0502040204020203" pitchFamily="18" charset="0"/>
                </a:rPr>
                <a:t>y</a:t>
              </a:r>
              <a:endParaRPr lang="ar-SA" sz="3600" b="1" dirty="0">
                <a:solidFill>
                  <a:schemeClr val="accent5">
                    <a:lumMod val="50000"/>
                  </a:schemeClr>
                </a:solidFill>
                <a:latin typeface="Vijaya" panose="020B05020402040202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D658F07B-B54C-94A3-321C-4E33CE2A4555}"/>
                  </a:ext>
                </a:extLst>
              </p:cNvPr>
              <p:cNvSpPr txBox="1"/>
              <p:nvPr/>
            </p:nvSpPr>
            <p:spPr>
              <a:xfrm>
                <a:off x="6162098" y="4038389"/>
                <a:ext cx="120610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D658F07B-B54C-94A3-321C-4E33CE2A4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98" y="4038389"/>
                <a:ext cx="12061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631CA492-E1D7-FB13-066F-D0CC1EB738EE}"/>
              </a:ext>
            </a:extLst>
          </p:cNvPr>
          <p:cNvSpPr/>
          <p:nvPr/>
        </p:nvSpPr>
        <p:spPr>
          <a:xfrm flipH="1">
            <a:off x="4651514" y="4797286"/>
            <a:ext cx="159026" cy="18553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6C76DB9A-8F1B-11B0-F70B-62B6179C7361}"/>
                  </a:ext>
                </a:extLst>
              </p:cNvPr>
              <p:cNvSpPr txBox="1"/>
              <p:nvPr/>
            </p:nvSpPr>
            <p:spPr>
              <a:xfrm>
                <a:off x="3714812" y="4682735"/>
                <a:ext cx="101621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𝟐𝟒𝟎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6C76DB9A-8F1B-11B0-F70B-62B6179C7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12" y="4682735"/>
                <a:ext cx="10162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24F06AA0-264A-41CA-0FAE-80F5852C3C6C}"/>
                  </a:ext>
                </a:extLst>
              </p:cNvPr>
              <p:cNvSpPr txBox="1"/>
              <p:nvPr/>
            </p:nvSpPr>
            <p:spPr>
              <a:xfrm>
                <a:off x="7450863" y="2766343"/>
                <a:ext cx="1063243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24F06AA0-264A-41CA-0FAE-80F5852C3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63" y="2766343"/>
                <a:ext cx="106324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3CCE327C-0E75-618F-373F-A2E2D399B951}"/>
                  </a:ext>
                </a:extLst>
              </p:cNvPr>
              <p:cNvSpPr txBox="1"/>
              <p:nvPr/>
            </p:nvSpPr>
            <p:spPr>
              <a:xfrm>
                <a:off x="8348169" y="2768538"/>
                <a:ext cx="136174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𝟐𝟒𝟎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3CCE327C-0E75-618F-373F-A2E2D399B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169" y="2768538"/>
                <a:ext cx="136174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8E035C8D-3923-D352-BC84-AD98A67A9CA1}"/>
                  </a:ext>
                </a:extLst>
              </p:cNvPr>
              <p:cNvSpPr txBox="1"/>
              <p:nvPr/>
            </p:nvSpPr>
            <p:spPr>
              <a:xfrm>
                <a:off x="9528774" y="2774936"/>
                <a:ext cx="1451273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𝟔𝟎𝟎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8E035C8D-3923-D352-BC84-AD98A67A9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774" y="2774936"/>
                <a:ext cx="145127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2E8FD061-CF0F-749D-83D1-9C1ECBA36BFC}"/>
              </a:ext>
            </a:extLst>
          </p:cNvPr>
          <p:cNvSpPr/>
          <p:nvPr/>
        </p:nvSpPr>
        <p:spPr>
          <a:xfrm>
            <a:off x="7964905" y="620107"/>
            <a:ext cx="2874994" cy="775556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6A75CCA0-E954-8217-419F-C9C18DC44191}"/>
              </a:ext>
            </a:extLst>
          </p:cNvPr>
          <p:cNvCxnSpPr>
            <a:cxnSpLocks/>
          </p:cNvCxnSpPr>
          <p:nvPr/>
        </p:nvCxnSpPr>
        <p:spPr>
          <a:xfrm>
            <a:off x="5314122" y="4037467"/>
            <a:ext cx="246490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CD6129DA-75C0-18ED-1C9C-5F08FFEF0FB7}"/>
              </a:ext>
            </a:extLst>
          </p:cNvPr>
          <p:cNvGrpSpPr/>
          <p:nvPr/>
        </p:nvGrpSpPr>
        <p:grpSpPr>
          <a:xfrm>
            <a:off x="4102774" y="2802191"/>
            <a:ext cx="2100788" cy="2158528"/>
            <a:chOff x="4679243" y="2808819"/>
            <a:chExt cx="2100788" cy="2158528"/>
          </a:xfrm>
        </p:grpSpPr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8E3E9577-6C02-F191-DF43-DDBF3DAF3E00}"/>
                </a:ext>
              </a:extLst>
            </p:cNvPr>
            <p:cNvGrpSpPr/>
            <p:nvPr/>
          </p:nvGrpSpPr>
          <p:grpSpPr>
            <a:xfrm>
              <a:off x="4731025" y="2822841"/>
              <a:ext cx="2039789" cy="1961194"/>
              <a:chOff x="4782438" y="2822841"/>
              <a:chExt cx="1988376" cy="1979184"/>
            </a:xfrm>
          </p:grpSpPr>
          <p:sp>
            <p:nvSpPr>
              <p:cNvPr id="42" name="قوس 41">
                <a:extLst>
                  <a:ext uri="{FF2B5EF4-FFF2-40B4-BE49-F238E27FC236}">
                    <a16:creationId xmlns:a16="http://schemas.microsoft.com/office/drawing/2014/main" id="{90EDECBC-9366-E442-B6C8-BE75A2D10451}"/>
                  </a:ext>
                </a:extLst>
              </p:cNvPr>
              <p:cNvSpPr/>
              <p:nvPr/>
            </p:nvSpPr>
            <p:spPr>
              <a:xfrm rot="12110954" flipH="1">
                <a:off x="5178117" y="3423475"/>
                <a:ext cx="1452866" cy="1304687"/>
              </a:xfrm>
              <a:prstGeom prst="arc">
                <a:avLst>
                  <a:gd name="adj1" fmla="val 1470079"/>
                  <a:gd name="adj2" fmla="val 20167425"/>
                </a:avLst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3" name="قوس 42">
                <a:extLst>
                  <a:ext uri="{FF2B5EF4-FFF2-40B4-BE49-F238E27FC236}">
                    <a16:creationId xmlns:a16="http://schemas.microsoft.com/office/drawing/2014/main" id="{1BAF414C-80BA-33CB-02D2-A1B691BBE87B}"/>
                  </a:ext>
                </a:extLst>
              </p:cNvPr>
              <p:cNvSpPr/>
              <p:nvPr/>
            </p:nvSpPr>
            <p:spPr>
              <a:xfrm rot="11708893" flipH="1">
                <a:off x="4782438" y="2822841"/>
                <a:ext cx="1988376" cy="1979184"/>
              </a:xfrm>
              <a:prstGeom prst="arc">
                <a:avLst>
                  <a:gd name="adj1" fmla="val 19283774"/>
                  <a:gd name="adj2" fmla="val 8219775"/>
                </a:avLst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41" name="قوس 40">
              <a:extLst>
                <a:ext uri="{FF2B5EF4-FFF2-40B4-BE49-F238E27FC236}">
                  <a16:creationId xmlns:a16="http://schemas.microsoft.com/office/drawing/2014/main" id="{03AC0FF7-A028-8794-5E91-649BCE6AF97A}"/>
                </a:ext>
              </a:extLst>
            </p:cNvPr>
            <p:cNvSpPr/>
            <p:nvPr/>
          </p:nvSpPr>
          <p:spPr>
            <a:xfrm rot="1425426" flipH="1">
              <a:off x="4679243" y="2808819"/>
              <a:ext cx="2100788" cy="2158528"/>
            </a:xfrm>
            <a:prstGeom prst="arc">
              <a:avLst>
                <a:gd name="adj1" fmla="val 19283774"/>
                <a:gd name="adj2" fmla="val 5444559"/>
              </a:avLst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4AF5F4B-7E19-1F77-17DC-BAFEC8952064}"/>
              </a:ext>
            </a:extLst>
          </p:cNvPr>
          <p:cNvGrpSpPr/>
          <p:nvPr/>
        </p:nvGrpSpPr>
        <p:grpSpPr>
          <a:xfrm>
            <a:off x="7900989" y="3567114"/>
            <a:ext cx="1209677" cy="1162052"/>
            <a:chOff x="7543802" y="5817083"/>
            <a:chExt cx="1253555" cy="1183791"/>
          </a:xfrm>
        </p:grpSpPr>
        <p:sp>
          <p:nvSpPr>
            <p:cNvPr id="16" name="قوس 15">
              <a:extLst>
                <a:ext uri="{FF2B5EF4-FFF2-40B4-BE49-F238E27FC236}">
                  <a16:creationId xmlns:a16="http://schemas.microsoft.com/office/drawing/2014/main" id="{63E50585-6721-724C-C372-586922E4638F}"/>
                </a:ext>
              </a:extLst>
            </p:cNvPr>
            <p:cNvSpPr/>
            <p:nvPr/>
          </p:nvSpPr>
          <p:spPr>
            <a:xfrm>
              <a:off x="7543802" y="5850348"/>
              <a:ext cx="1214438" cy="1150526"/>
            </a:xfrm>
            <a:prstGeom prst="arc">
              <a:avLst>
                <a:gd name="adj1" fmla="val 15833827"/>
                <a:gd name="adj2" fmla="val 21288375"/>
              </a:avLst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مربع نص 16">
                  <a:extLst>
                    <a:ext uri="{FF2B5EF4-FFF2-40B4-BE49-F238E27FC236}">
                      <a16:creationId xmlns:a16="http://schemas.microsoft.com/office/drawing/2014/main" id="{F45B3F7D-9708-F77F-A2D5-D09B543FBC6D}"/>
                    </a:ext>
                  </a:extLst>
                </p:cNvPr>
                <p:cNvSpPr txBox="1"/>
                <p:nvPr/>
              </p:nvSpPr>
              <p:spPr>
                <a:xfrm>
                  <a:off x="7868671" y="5817083"/>
                  <a:ext cx="928686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4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SA" sz="40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7" name="مربع نص 16">
                  <a:extLst>
                    <a:ext uri="{FF2B5EF4-FFF2-40B4-BE49-F238E27FC236}">
                      <a16:creationId xmlns:a16="http://schemas.microsoft.com/office/drawing/2014/main" id="{F45B3F7D-9708-F77F-A2D5-D09B543FB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671" y="5817083"/>
                  <a:ext cx="928686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8B359228-7267-65D6-A5A7-9172134A8BC2}"/>
              </a:ext>
            </a:extLst>
          </p:cNvPr>
          <p:cNvCxnSpPr>
            <a:cxnSpLocks/>
          </p:cNvCxnSpPr>
          <p:nvPr/>
        </p:nvCxnSpPr>
        <p:spPr>
          <a:xfrm flipH="1">
            <a:off x="4116666" y="4008574"/>
            <a:ext cx="1219199" cy="174928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29" grpId="0"/>
      <p:bldP spid="30" grpId="0"/>
      <p:bldP spid="31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875D3-1E40-D30D-8DC4-27F58CD4A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3B9011-8B38-D3D9-FE87-04F3E18A4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B0D8CED-1052-7962-D2EE-717011C42DAC}"/>
              </a:ext>
            </a:extLst>
          </p:cNvPr>
          <p:cNvSpPr/>
          <p:nvPr/>
        </p:nvSpPr>
        <p:spPr>
          <a:xfrm>
            <a:off x="1073653" y="436333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E31F68C-2624-842A-4871-283DC37E5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66" y="2691738"/>
            <a:ext cx="3832929" cy="316613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A98A738-54E9-11FD-9E43-B51527DB9AE9}"/>
              </a:ext>
            </a:extLst>
          </p:cNvPr>
          <p:cNvGrpSpPr/>
          <p:nvPr/>
        </p:nvGrpSpPr>
        <p:grpSpPr>
          <a:xfrm>
            <a:off x="3214687" y="2102508"/>
            <a:ext cx="4553515" cy="3624583"/>
            <a:chOff x="7461467" y="2773159"/>
            <a:chExt cx="3137611" cy="3624583"/>
          </a:xfrm>
        </p:grpSpPr>
        <p:cxnSp>
          <p:nvCxnSpPr>
            <p:cNvPr id="9" name="رابط كسهم مستقيم 8">
              <a:extLst>
                <a:ext uri="{FF2B5EF4-FFF2-40B4-BE49-F238E27FC236}">
                  <a16:creationId xmlns:a16="http://schemas.microsoft.com/office/drawing/2014/main" id="{81E881C9-AB02-7F60-897C-4BA4D025A458}"/>
                </a:ext>
              </a:extLst>
            </p:cNvPr>
            <p:cNvCxnSpPr>
              <a:cxnSpLocks/>
            </p:cNvCxnSpPr>
            <p:nvPr/>
          </p:nvCxnSpPr>
          <p:spPr>
            <a:xfrm>
              <a:off x="8822523" y="3383550"/>
              <a:ext cx="0" cy="3014192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رابط كسهم مستقيم 9">
              <a:extLst>
                <a:ext uri="{FF2B5EF4-FFF2-40B4-BE49-F238E27FC236}">
                  <a16:creationId xmlns:a16="http://schemas.microsoft.com/office/drawing/2014/main" id="{7665C5C6-FC2E-BF6A-7131-929191CAE6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1467" y="4926623"/>
              <a:ext cx="2756555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11D98921-CCF3-59CF-D086-6DECF4A2A7AA}"/>
                </a:ext>
              </a:extLst>
            </p:cNvPr>
            <p:cNvSpPr txBox="1"/>
            <p:nvPr/>
          </p:nvSpPr>
          <p:spPr>
            <a:xfrm>
              <a:off x="10173697" y="4522073"/>
              <a:ext cx="42538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Vijaya" panose="020B0502040204020203" pitchFamily="18" charset="0"/>
                  <a:cs typeface="Vijaya" panose="020B0502040204020203" pitchFamily="18" charset="0"/>
                </a:rPr>
                <a:t>x</a:t>
              </a:r>
              <a:endParaRPr lang="ar-SA" sz="4000" b="1" dirty="0">
                <a:solidFill>
                  <a:srgbClr val="C00000"/>
                </a:solidFill>
                <a:latin typeface="Vijaya" panose="020B0502040204020203" pitchFamily="18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E3836E18-79F3-BE1C-5E7B-FF6834FBA6DA}"/>
                </a:ext>
              </a:extLst>
            </p:cNvPr>
            <p:cNvSpPr txBox="1"/>
            <p:nvPr/>
          </p:nvSpPr>
          <p:spPr>
            <a:xfrm>
              <a:off x="8713760" y="2773159"/>
              <a:ext cx="42538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Vijaya" panose="020B0502040204020203" pitchFamily="18" charset="0"/>
                  <a:cs typeface="Vijaya" panose="020B0502040204020203" pitchFamily="18" charset="0"/>
                </a:rPr>
                <a:t>y</a:t>
              </a:r>
              <a:endParaRPr lang="ar-SA" sz="4000" b="1" dirty="0">
                <a:solidFill>
                  <a:schemeClr val="accent5">
                    <a:lumMod val="50000"/>
                  </a:schemeClr>
                </a:solidFill>
                <a:latin typeface="Vijaya" panose="020B0502040204020203" pitchFamily="18" charset="0"/>
              </a:endParaRPr>
            </a:p>
          </p:txBody>
        </p:sp>
      </p:grp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6A67C8BC-8F7D-00F1-3266-DECC9A214340}"/>
              </a:ext>
            </a:extLst>
          </p:cNvPr>
          <p:cNvSpPr/>
          <p:nvPr/>
        </p:nvSpPr>
        <p:spPr>
          <a:xfrm>
            <a:off x="6200775" y="3686176"/>
            <a:ext cx="142875" cy="1285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2C3EABF3-D21B-6C53-5D45-A69683CB68C3}"/>
                  </a:ext>
                </a:extLst>
              </p:cNvPr>
              <p:cNvSpPr txBox="1"/>
              <p:nvPr/>
            </p:nvSpPr>
            <p:spPr>
              <a:xfrm>
                <a:off x="6289226" y="4203582"/>
                <a:ext cx="9572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2C3EABF3-D21B-6C53-5D45-A69683CB6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226" y="4203582"/>
                <a:ext cx="9572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0A5D2C45-ED3E-E517-B3A6-0127D491E5FC}"/>
              </a:ext>
            </a:extLst>
          </p:cNvPr>
          <p:cNvGrpSpPr/>
          <p:nvPr/>
        </p:nvGrpSpPr>
        <p:grpSpPr>
          <a:xfrm>
            <a:off x="5724939" y="1550504"/>
            <a:ext cx="5223272" cy="1326511"/>
            <a:chOff x="5735077" y="1550504"/>
            <a:chExt cx="5213134" cy="1326511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27BC4808-3913-98D6-C973-C5A0F97FDFA4}"/>
                </a:ext>
              </a:extLst>
            </p:cNvPr>
            <p:cNvSpPr txBox="1"/>
            <p:nvPr/>
          </p:nvSpPr>
          <p:spPr>
            <a:xfrm>
              <a:off x="5735077" y="1550504"/>
              <a:ext cx="521313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ارسم الزاوية الآتية في الوضع القياسي:</a:t>
              </a:r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ED805034-5A6B-F3BD-F94A-53750554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5237" y="2090235"/>
              <a:ext cx="1877217" cy="786780"/>
            </a:xfrm>
            <a:prstGeom prst="rect">
              <a:avLst/>
            </a:prstGeom>
          </p:spPr>
        </p:pic>
      </p:grpSp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F8A0B77-F48B-D4A7-96AB-3F412083D139}"/>
              </a:ext>
            </a:extLst>
          </p:cNvPr>
          <p:cNvSpPr/>
          <p:nvPr/>
        </p:nvSpPr>
        <p:spPr>
          <a:xfrm>
            <a:off x="8869793" y="733926"/>
            <a:ext cx="1773535" cy="694241"/>
          </a:xfrm>
          <a:prstGeom prst="flowChartTerminator">
            <a:avLst/>
          </a:prstGeom>
          <a:solidFill>
            <a:srgbClr val="F9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C67A5D8-599B-8B1A-5C27-9EFBD4F5775A}"/>
              </a:ext>
            </a:extLst>
          </p:cNvPr>
          <p:cNvCxnSpPr>
            <a:cxnSpLocks/>
          </p:cNvCxnSpPr>
          <p:nvPr/>
        </p:nvCxnSpPr>
        <p:spPr>
          <a:xfrm>
            <a:off x="5172076" y="4258111"/>
            <a:ext cx="20574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2D5D6E22-5B55-11E8-1822-950A7A688EED}"/>
              </a:ext>
            </a:extLst>
          </p:cNvPr>
          <p:cNvCxnSpPr>
            <a:cxnSpLocks/>
          </p:cNvCxnSpPr>
          <p:nvPr/>
        </p:nvCxnSpPr>
        <p:spPr>
          <a:xfrm flipV="1">
            <a:off x="5178494" y="3471863"/>
            <a:ext cx="1665219" cy="794302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76704E85-BFCF-C92D-4C97-3A91DD9DBDF5}"/>
                  </a:ext>
                </a:extLst>
              </p:cNvPr>
              <p:cNvSpPr txBox="1"/>
              <p:nvPr/>
            </p:nvSpPr>
            <p:spPr>
              <a:xfrm>
                <a:off x="7305502" y="2764894"/>
                <a:ext cx="95722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76704E85-BFCF-C92D-4C97-3A91DD9DB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502" y="2764894"/>
                <a:ext cx="957227" cy="584775"/>
              </a:xfrm>
              <a:prstGeom prst="rect">
                <a:avLst/>
              </a:prstGeom>
              <a:blipFill>
                <a:blip r:embed="rId6"/>
                <a:stretch>
                  <a:fillRect r="-6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9D8A3F80-CBD4-8638-CE5A-44DE75BA90D1}"/>
                  </a:ext>
                </a:extLst>
              </p:cNvPr>
              <p:cNvSpPr txBox="1"/>
              <p:nvPr/>
            </p:nvSpPr>
            <p:spPr>
              <a:xfrm>
                <a:off x="8173199" y="2749693"/>
                <a:ext cx="123406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9D8A3F80-CBD4-8638-CE5A-44DE75BA9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199" y="2749693"/>
                <a:ext cx="123406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184D6316-00EE-AFB0-0CFD-7FFDBDBFDE2F}"/>
                  </a:ext>
                </a:extLst>
              </p:cNvPr>
              <p:cNvSpPr txBox="1"/>
              <p:nvPr/>
            </p:nvSpPr>
            <p:spPr>
              <a:xfrm>
                <a:off x="6357938" y="3700462"/>
                <a:ext cx="85071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184D6316-00EE-AFB0-0CFD-7FFDBDBFD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938" y="3700462"/>
                <a:ext cx="85071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8C859980-EC22-2270-6EBA-F5C7D2EB4A19}"/>
                  </a:ext>
                </a:extLst>
              </p:cNvPr>
              <p:cNvSpPr txBox="1"/>
              <p:nvPr/>
            </p:nvSpPr>
            <p:spPr>
              <a:xfrm>
                <a:off x="9168272" y="2796885"/>
                <a:ext cx="123406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𝟑𝟗𝟎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8C859980-EC22-2270-6EBA-F5C7D2EB4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272" y="2796885"/>
                <a:ext cx="1234067" cy="584775"/>
              </a:xfrm>
              <a:prstGeom prst="rect">
                <a:avLst/>
              </a:prstGeom>
              <a:blipFill>
                <a:blip r:embed="rId9"/>
                <a:stretch>
                  <a:fillRect r="-1188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4E1E6C63-A01B-C20D-DF1B-C281CC8CA21A}"/>
              </a:ext>
            </a:extLst>
          </p:cNvPr>
          <p:cNvGrpSpPr/>
          <p:nvPr/>
        </p:nvGrpSpPr>
        <p:grpSpPr>
          <a:xfrm rot="359688">
            <a:off x="4209851" y="3224523"/>
            <a:ext cx="2202810" cy="1894893"/>
            <a:chOff x="4582531" y="3059837"/>
            <a:chExt cx="2436606" cy="1634720"/>
          </a:xfrm>
        </p:grpSpPr>
        <p:sp>
          <p:nvSpPr>
            <p:cNvPr id="40" name="قوس 39">
              <a:extLst>
                <a:ext uri="{FF2B5EF4-FFF2-40B4-BE49-F238E27FC236}">
                  <a16:creationId xmlns:a16="http://schemas.microsoft.com/office/drawing/2014/main" id="{0528C2E7-6FCF-34A3-76D8-F7081A8AF8EB}"/>
                </a:ext>
              </a:extLst>
            </p:cNvPr>
            <p:cNvSpPr/>
            <p:nvPr/>
          </p:nvSpPr>
          <p:spPr>
            <a:xfrm rot="11708893" flipH="1">
              <a:off x="4789549" y="3425110"/>
              <a:ext cx="1774596" cy="1261656"/>
            </a:xfrm>
            <a:prstGeom prst="arc">
              <a:avLst>
                <a:gd name="adj1" fmla="val 1753175"/>
                <a:gd name="adj2" fmla="val 17077420"/>
              </a:avLst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41" name="قوس 40">
              <a:extLst>
                <a:ext uri="{FF2B5EF4-FFF2-40B4-BE49-F238E27FC236}">
                  <a16:creationId xmlns:a16="http://schemas.microsoft.com/office/drawing/2014/main" id="{CDBC862E-0C02-C99C-4ECB-D9D497233357}"/>
                </a:ext>
              </a:extLst>
            </p:cNvPr>
            <p:cNvSpPr/>
            <p:nvPr/>
          </p:nvSpPr>
          <p:spPr>
            <a:xfrm rot="4861205">
              <a:off x="4983474" y="2658894"/>
              <a:ext cx="1634720" cy="2436606"/>
            </a:xfrm>
            <a:prstGeom prst="arc">
              <a:avLst>
                <a:gd name="adj1" fmla="val 15109642"/>
                <a:gd name="adj2" fmla="val 1075842"/>
              </a:avLst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0FED703-3048-94F9-9467-A57665BDD316}"/>
              </a:ext>
            </a:extLst>
          </p:cNvPr>
          <p:cNvGrpSpPr/>
          <p:nvPr/>
        </p:nvGrpSpPr>
        <p:grpSpPr>
          <a:xfrm>
            <a:off x="7300913" y="3738568"/>
            <a:ext cx="1209677" cy="1190627"/>
            <a:chOff x="7543802" y="5787974"/>
            <a:chExt cx="1253555" cy="1212900"/>
          </a:xfrm>
        </p:grpSpPr>
        <p:sp>
          <p:nvSpPr>
            <p:cNvPr id="20" name="قوس 19">
              <a:extLst>
                <a:ext uri="{FF2B5EF4-FFF2-40B4-BE49-F238E27FC236}">
                  <a16:creationId xmlns:a16="http://schemas.microsoft.com/office/drawing/2014/main" id="{9FD87A44-F2B6-95E3-9381-CFB8FECEB36D}"/>
                </a:ext>
              </a:extLst>
            </p:cNvPr>
            <p:cNvSpPr/>
            <p:nvPr/>
          </p:nvSpPr>
          <p:spPr>
            <a:xfrm>
              <a:off x="7543802" y="5850348"/>
              <a:ext cx="1214438" cy="1150526"/>
            </a:xfrm>
            <a:prstGeom prst="arc">
              <a:avLst>
                <a:gd name="adj1" fmla="val 15833827"/>
                <a:gd name="adj2" fmla="val 21288375"/>
              </a:avLst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38A091A1-4090-3D4D-60A7-0360A4BE4CE7}"/>
                    </a:ext>
                  </a:extLst>
                </p:cNvPr>
                <p:cNvSpPr txBox="1"/>
                <p:nvPr/>
              </p:nvSpPr>
              <p:spPr>
                <a:xfrm>
                  <a:off x="7868671" y="5787974"/>
                  <a:ext cx="928686" cy="707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4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SA" sz="40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38A091A1-4090-3D4D-60A7-0360A4BE4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671" y="5787974"/>
                  <a:ext cx="928686" cy="707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11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0" grpId="0"/>
      <p:bldP spid="4" grpId="0" animBg="1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714A0-E669-7546-A88C-F96C404F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E0A0784-A490-6AEA-DF93-540E19A58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4712340-B363-3E96-A1A8-BBF1C7714435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16F735A-20BF-5352-CD41-A89FE6DF9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8" y="826952"/>
            <a:ext cx="9344025" cy="44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0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D6B65-5324-D212-116C-0427F6217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50FD9D-4B08-523C-9915-7FB7575CD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7197A4C-4D37-7BFF-E3E2-70B9CCBF7BFE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1B07685-CA1D-4E85-16BF-D0CD3EFD7A16}"/>
              </a:ext>
            </a:extLst>
          </p:cNvPr>
          <p:cNvSpPr/>
          <p:nvPr/>
        </p:nvSpPr>
        <p:spPr>
          <a:xfrm>
            <a:off x="1464778" y="801352"/>
            <a:ext cx="9522309" cy="833842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spc="5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القياس الموجب والقياس السالب </a:t>
            </a:r>
            <a:r>
              <a:rPr lang="ar-SA" sz="3200" b="1" spc="50" dirty="0" err="1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للزاويا</a:t>
            </a:r>
            <a:r>
              <a:rPr lang="ar-SA" sz="3200" b="1" spc="5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المشتركة في ضلع </a:t>
            </a:r>
            <a:r>
              <a:rPr lang="ar-SA" sz="3200" b="1" spc="50" dirty="0" err="1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الإنتهاء</a:t>
            </a:r>
            <a:endParaRPr lang="ar-SA" sz="3200" b="1" spc="50" dirty="0">
              <a:ln w="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5240AE2-634A-0F8C-348B-8ED9326BEA66}"/>
              </a:ext>
            </a:extLst>
          </p:cNvPr>
          <p:cNvGrpSpPr/>
          <p:nvPr/>
        </p:nvGrpSpPr>
        <p:grpSpPr>
          <a:xfrm>
            <a:off x="1257300" y="1866899"/>
            <a:ext cx="9782177" cy="3505202"/>
            <a:chOff x="1243012" y="2181224"/>
            <a:chExt cx="9782177" cy="350520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73A1314-A7B8-A1E1-AC69-3569C43A4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456" r="72783" b="6127"/>
            <a:stretch/>
          </p:blipFill>
          <p:spPr>
            <a:xfrm>
              <a:off x="1243012" y="2957513"/>
              <a:ext cx="3471863" cy="2728913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B7290F2-06C1-1BDE-8CF6-911784A4E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6627" t="6166" b="58687"/>
            <a:stretch/>
          </p:blipFill>
          <p:spPr>
            <a:xfrm>
              <a:off x="3743324" y="2181224"/>
              <a:ext cx="7281865" cy="1557337"/>
            </a:xfrm>
            <a:prstGeom prst="rect">
              <a:avLst/>
            </a:prstGeom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BC5E973-9026-D5D5-DE8E-A2322324B1B7}"/>
              </a:ext>
            </a:extLst>
          </p:cNvPr>
          <p:cNvGrpSpPr/>
          <p:nvPr/>
        </p:nvGrpSpPr>
        <p:grpSpPr>
          <a:xfrm>
            <a:off x="4457699" y="3457576"/>
            <a:ext cx="5029200" cy="646331"/>
            <a:chOff x="4457699" y="3457576"/>
            <a:chExt cx="5029200" cy="646331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371198E-2DE3-EDDE-45C3-C5D8B4249144}"/>
                </a:ext>
              </a:extLst>
            </p:cNvPr>
            <p:cNvSpPr txBox="1"/>
            <p:nvPr/>
          </p:nvSpPr>
          <p:spPr>
            <a:xfrm>
              <a:off x="4457699" y="3486150"/>
              <a:ext cx="237172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/>
                <a:t>القياس الموجب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89E4746F-DC76-D769-01A7-E7E25C7478B1}"/>
                    </a:ext>
                  </a:extLst>
                </p:cNvPr>
                <p:cNvSpPr txBox="1"/>
                <p:nvPr/>
              </p:nvSpPr>
              <p:spPr>
                <a:xfrm>
                  <a:off x="6700836" y="3457576"/>
                  <a:ext cx="2786063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ar-SA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ar-SA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ar-SA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𝟑𝟔𝟎</m:t>
                        </m:r>
                        <m:r>
                          <a:rPr lang="ar-SA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ar-SA" sz="3600" b="1" dirty="0"/>
                </a:p>
              </p:txBody>
            </p:sp>
          </mc:Choice>
          <mc:Fallback xmlns=""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89E4746F-DC76-D769-01A7-E7E25C747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836" y="3457576"/>
                  <a:ext cx="2786063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5787373-48F5-FA30-6A07-A1CF8461720E}"/>
              </a:ext>
            </a:extLst>
          </p:cNvPr>
          <p:cNvGrpSpPr/>
          <p:nvPr/>
        </p:nvGrpSpPr>
        <p:grpSpPr>
          <a:xfrm>
            <a:off x="4357687" y="4310064"/>
            <a:ext cx="5095874" cy="660617"/>
            <a:chOff x="4357687" y="4310064"/>
            <a:chExt cx="5095874" cy="660617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43F6050E-2DF1-38A4-C70B-68B136B2856F}"/>
                </a:ext>
              </a:extLst>
            </p:cNvPr>
            <p:cNvSpPr txBox="1"/>
            <p:nvPr/>
          </p:nvSpPr>
          <p:spPr>
            <a:xfrm>
              <a:off x="4357687" y="4324350"/>
              <a:ext cx="242411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b="1" dirty="0"/>
                <a:t>القياس السالب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632BC589-0AE7-D303-DBD2-E9920F649B7E}"/>
                    </a:ext>
                  </a:extLst>
                </p:cNvPr>
                <p:cNvSpPr txBox="1"/>
                <p:nvPr/>
              </p:nvSpPr>
              <p:spPr>
                <a:xfrm>
                  <a:off x="6667498" y="4310064"/>
                  <a:ext cx="2786063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ar-SA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ar-SA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ar-SA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𝟑𝟔𝟎</m:t>
                        </m:r>
                        <m:r>
                          <a:rPr lang="ar-SA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ar-SA" sz="3600" b="1" dirty="0"/>
                </a:p>
              </p:txBody>
            </p:sp>
          </mc:Choice>
          <mc:Fallback xmlns=""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632BC589-0AE7-D303-DBD2-E9920F649B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7498" y="4310064"/>
                  <a:ext cx="2786063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67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C5328-57A6-4634-5AA4-2FDE1407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92ABC11-A4AF-A56F-8EF5-A99F2D8DC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4CF91C-429F-96AF-379F-260F817B5957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88F24AF-85B8-1083-A455-C2F919B7966B}"/>
              </a:ext>
            </a:extLst>
          </p:cNvPr>
          <p:cNvGrpSpPr/>
          <p:nvPr/>
        </p:nvGrpSpPr>
        <p:grpSpPr>
          <a:xfrm>
            <a:off x="1242074" y="1380478"/>
            <a:ext cx="9730154" cy="2087552"/>
            <a:chOff x="1242074" y="1380478"/>
            <a:chExt cx="9730154" cy="208755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14E0B003-7D08-0864-FAAA-1497E27E5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2074" y="1380478"/>
              <a:ext cx="9730154" cy="1206605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2B2107AB-B8C8-4516-8448-1834775AF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1562" t="-1239" b="16140"/>
            <a:stretch/>
          </p:blipFill>
          <p:spPr>
            <a:xfrm>
              <a:off x="8697951" y="2665140"/>
              <a:ext cx="1928591" cy="713680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EE437D8E-5350-FB10-10D7-D707C5397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78643" b="6270"/>
            <a:stretch/>
          </p:blipFill>
          <p:spPr>
            <a:xfrm>
              <a:off x="3534936" y="2642840"/>
              <a:ext cx="1996068" cy="825190"/>
            </a:xfrm>
            <a:prstGeom prst="rect">
              <a:avLst/>
            </a:prstGeom>
          </p:spPr>
        </p:pic>
      </p:grp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EB6D6FEC-5A2A-AFFD-2CBE-8062C3B2D891}"/>
              </a:ext>
            </a:extLst>
          </p:cNvPr>
          <p:cNvCxnSpPr/>
          <p:nvPr/>
        </p:nvCxnSpPr>
        <p:spPr>
          <a:xfrm>
            <a:off x="6213513" y="2677099"/>
            <a:ext cx="0" cy="3514381"/>
          </a:xfrm>
          <a:prstGeom prst="line">
            <a:avLst/>
          </a:prstGeom>
          <a:ln w="19050">
            <a:solidFill>
              <a:srgbClr val="FF74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C07EC529-F3F4-B49C-39F4-420C4A25F95A}"/>
                  </a:ext>
                </a:extLst>
              </p:cNvPr>
              <p:cNvSpPr txBox="1"/>
              <p:nvPr/>
            </p:nvSpPr>
            <p:spPr>
              <a:xfrm>
                <a:off x="6623824" y="3535187"/>
                <a:ext cx="79273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C07EC529-F3F4-B49C-39F4-420C4A25F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24" y="3535187"/>
                <a:ext cx="79273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8150A5D9-5389-0CD3-0399-3124EFAF31DA}"/>
                  </a:ext>
                </a:extLst>
              </p:cNvPr>
              <p:cNvSpPr txBox="1"/>
              <p:nvPr/>
            </p:nvSpPr>
            <p:spPr>
              <a:xfrm>
                <a:off x="8834407" y="4196020"/>
                <a:ext cx="144606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𝟑𝟒𝟓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8150A5D9-5389-0CD3-0399-3124EFAF3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407" y="4196020"/>
                <a:ext cx="14460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A6037DC-9BF2-8EC6-885D-FFC2FE797760}"/>
                  </a:ext>
                </a:extLst>
              </p:cNvPr>
              <p:cNvSpPr txBox="1"/>
              <p:nvPr/>
            </p:nvSpPr>
            <p:spPr>
              <a:xfrm>
                <a:off x="4553219" y="4238337"/>
                <a:ext cx="147521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𝟒𝟎𝟓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A6037DC-9BF2-8EC6-885D-FFC2FE79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219" y="4238337"/>
                <a:ext cx="147521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43E9CF7-36CD-A74D-1F15-FC3341C0670A}"/>
                  </a:ext>
                </a:extLst>
              </p:cNvPr>
              <p:cNvSpPr txBox="1"/>
              <p:nvPr/>
            </p:nvSpPr>
            <p:spPr>
              <a:xfrm>
                <a:off x="7304047" y="3520317"/>
                <a:ext cx="181493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43E9CF7-36CD-A74D-1F15-FC3341C06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47" y="3520317"/>
                <a:ext cx="181493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226AC5D-4448-5DC6-AC14-B193CE9B2A5C}"/>
                  </a:ext>
                </a:extLst>
              </p:cNvPr>
              <p:cNvSpPr txBox="1"/>
              <p:nvPr/>
            </p:nvSpPr>
            <p:spPr>
              <a:xfrm>
                <a:off x="9088245" y="3494298"/>
                <a:ext cx="114214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𝟑𝟕𝟓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226AC5D-4448-5DC6-AC14-B193CE9B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45" y="3494298"/>
                <a:ext cx="114214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AA9DF7D6-FAFC-C3DB-27E8-6D554EFDE9E7}"/>
                  </a:ext>
                </a:extLst>
              </p:cNvPr>
              <p:cNvSpPr txBox="1"/>
              <p:nvPr/>
            </p:nvSpPr>
            <p:spPr>
              <a:xfrm>
                <a:off x="6553200" y="4189392"/>
                <a:ext cx="79273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AA9DF7D6-FAFC-C3DB-27E8-6D554EFDE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189392"/>
                <a:ext cx="79273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CDD4CFC-3A3B-2754-B924-E6ED6FC7BD51}"/>
                  </a:ext>
                </a:extLst>
              </p:cNvPr>
              <p:cNvSpPr txBox="1"/>
              <p:nvPr/>
            </p:nvSpPr>
            <p:spPr>
              <a:xfrm>
                <a:off x="7133061" y="4196824"/>
                <a:ext cx="181493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CDD4CFC-3A3B-2754-B924-E6ED6FC7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061" y="4196824"/>
                <a:ext cx="181493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4E475F4-0C77-08CB-4401-C817884ECF2A}"/>
                  </a:ext>
                </a:extLst>
              </p:cNvPr>
              <p:cNvSpPr txBox="1"/>
              <p:nvPr/>
            </p:nvSpPr>
            <p:spPr>
              <a:xfrm>
                <a:off x="2023654" y="3430228"/>
                <a:ext cx="97859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4E475F4-0C77-08CB-4401-C817884EC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54" y="3430228"/>
                <a:ext cx="978594" cy="584775"/>
              </a:xfrm>
              <a:prstGeom prst="rect">
                <a:avLst/>
              </a:prstGeom>
              <a:blipFill>
                <a:blip r:embed="rId12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E7706464-A2D2-7443-21A1-E869F49EF8C3}"/>
                  </a:ext>
                </a:extLst>
              </p:cNvPr>
              <p:cNvSpPr txBox="1"/>
              <p:nvPr/>
            </p:nvSpPr>
            <p:spPr>
              <a:xfrm>
                <a:off x="2990092" y="3434140"/>
                <a:ext cx="181493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E7706464-A2D2-7443-21A1-E869F49EF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092" y="3434140"/>
                <a:ext cx="1814935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1EA811D0-E31B-781B-E8A8-095C3D51447F}"/>
                  </a:ext>
                </a:extLst>
              </p:cNvPr>
              <p:cNvSpPr txBox="1"/>
              <p:nvPr/>
            </p:nvSpPr>
            <p:spPr>
              <a:xfrm>
                <a:off x="4700337" y="3451845"/>
                <a:ext cx="114214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𝟑𝟏𝟓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1EA811D0-E31B-781B-E8A8-095C3D514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37" y="3451845"/>
                <a:ext cx="1142144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0BAA393F-D123-C36D-E3FD-D2D80C46BFC6}"/>
                  </a:ext>
                </a:extLst>
              </p:cNvPr>
              <p:cNvSpPr txBox="1"/>
              <p:nvPr/>
            </p:nvSpPr>
            <p:spPr>
              <a:xfrm>
                <a:off x="1879079" y="4205630"/>
                <a:ext cx="97859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0BAA393F-D123-C36D-E3FD-D2D80C46B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79" y="4205630"/>
                <a:ext cx="978594" cy="584775"/>
              </a:xfrm>
              <a:prstGeom prst="rect">
                <a:avLst/>
              </a:prstGeom>
              <a:blipFill>
                <a:blip r:embed="rId15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787AD83F-2F97-34FF-A477-991BED7332AA}"/>
                  </a:ext>
                </a:extLst>
              </p:cNvPr>
              <p:cNvSpPr txBox="1"/>
              <p:nvPr/>
            </p:nvSpPr>
            <p:spPr>
              <a:xfrm>
                <a:off x="2800715" y="4244009"/>
                <a:ext cx="190639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787AD83F-2F97-34FF-A477-991BED733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715" y="4244009"/>
                <a:ext cx="190639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خطط انسيابي: محطة طرفية 7">
            <a:extLst>
              <a:ext uri="{FF2B5EF4-FFF2-40B4-BE49-F238E27FC236}">
                <a16:creationId xmlns:a16="http://schemas.microsoft.com/office/drawing/2014/main" id="{7F85AD39-5B72-0C61-3DE2-1F06740C703D}"/>
              </a:ext>
            </a:extLst>
          </p:cNvPr>
          <p:cNvSpPr/>
          <p:nvPr/>
        </p:nvSpPr>
        <p:spPr>
          <a:xfrm>
            <a:off x="7964905" y="620107"/>
            <a:ext cx="2874994" cy="775556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15494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F26C4-E3AE-C041-2D07-680892233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EA12AA-CB13-DCE2-50E0-84FFCC3F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8D464AE-7D43-72AC-1919-2A5F24E5AEA3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0B46F614-1B5A-D8FA-AD22-A612D65F7A54}"/>
              </a:ext>
            </a:extLst>
          </p:cNvPr>
          <p:cNvCxnSpPr/>
          <p:nvPr/>
        </p:nvCxnSpPr>
        <p:spPr>
          <a:xfrm>
            <a:off x="6170651" y="2648523"/>
            <a:ext cx="0" cy="3514381"/>
          </a:xfrm>
          <a:prstGeom prst="line">
            <a:avLst/>
          </a:prstGeom>
          <a:ln w="19050">
            <a:solidFill>
              <a:srgbClr val="FF74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2C1A0BD-45CA-2D03-55CF-1B67952BABF5}"/>
                  </a:ext>
                </a:extLst>
              </p:cNvPr>
              <p:cNvSpPr txBox="1"/>
              <p:nvPr/>
            </p:nvSpPr>
            <p:spPr>
              <a:xfrm>
                <a:off x="6623824" y="3535187"/>
                <a:ext cx="79273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2C1A0BD-45CA-2D03-55CF-1B67952B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24" y="3535187"/>
                <a:ext cx="79273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680F259A-0A96-D5FF-0A62-34685B1CF6E8}"/>
                  </a:ext>
                </a:extLst>
              </p:cNvPr>
              <p:cNvSpPr txBox="1"/>
              <p:nvPr/>
            </p:nvSpPr>
            <p:spPr>
              <a:xfrm>
                <a:off x="8798312" y="4232114"/>
                <a:ext cx="144606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𝟑𝟑𝟓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680F259A-0A96-D5FF-0A62-34685B1CF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312" y="4232114"/>
                <a:ext cx="14460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BA1306E2-78EC-F318-2FC7-9A5ADC77B9A0}"/>
                  </a:ext>
                </a:extLst>
              </p:cNvPr>
              <p:cNvSpPr txBox="1"/>
              <p:nvPr/>
            </p:nvSpPr>
            <p:spPr>
              <a:xfrm>
                <a:off x="4519380" y="4151108"/>
                <a:ext cx="147521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𝟒𝟔𝟎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BA1306E2-78EC-F318-2FC7-9A5ADC77B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380" y="4151108"/>
                <a:ext cx="147521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C7D6137-D0E1-9A58-BC34-ED6199CDAD5E}"/>
                  </a:ext>
                </a:extLst>
              </p:cNvPr>
              <p:cNvSpPr txBox="1"/>
              <p:nvPr/>
            </p:nvSpPr>
            <p:spPr>
              <a:xfrm>
                <a:off x="7304047" y="3520317"/>
                <a:ext cx="181493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C7D6137-D0E1-9A58-BC34-ED6199CDA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47" y="3520317"/>
                <a:ext cx="181493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C3439EB5-BE9D-63CA-3E20-81026D87BCFB}"/>
                  </a:ext>
                </a:extLst>
              </p:cNvPr>
              <p:cNvSpPr txBox="1"/>
              <p:nvPr/>
            </p:nvSpPr>
            <p:spPr>
              <a:xfrm>
                <a:off x="9088245" y="3494298"/>
                <a:ext cx="114214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𝟑𝟖𝟓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C3439EB5-BE9D-63CA-3E20-81026D87B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45" y="3494298"/>
                <a:ext cx="114214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700CC66D-0101-BD35-CD09-508316EC7D60}"/>
                  </a:ext>
                </a:extLst>
              </p:cNvPr>
              <p:cNvSpPr txBox="1"/>
              <p:nvPr/>
            </p:nvSpPr>
            <p:spPr>
              <a:xfrm>
                <a:off x="6553200" y="4189392"/>
                <a:ext cx="79273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700CC66D-0101-BD35-CD09-508316EC7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189392"/>
                <a:ext cx="79273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33695C26-4AC1-0DEE-8E7B-7ACFF06B5664}"/>
                  </a:ext>
                </a:extLst>
              </p:cNvPr>
              <p:cNvSpPr txBox="1"/>
              <p:nvPr/>
            </p:nvSpPr>
            <p:spPr>
              <a:xfrm>
                <a:off x="7133061" y="4196824"/>
                <a:ext cx="181493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33695C26-4AC1-0DEE-8E7B-7ACFF06B5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061" y="4196824"/>
                <a:ext cx="181493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1F932331-7ACF-F6BE-92FF-B867315C6565}"/>
                  </a:ext>
                </a:extLst>
              </p:cNvPr>
              <p:cNvSpPr txBox="1"/>
              <p:nvPr/>
            </p:nvSpPr>
            <p:spPr>
              <a:xfrm>
                <a:off x="1717288" y="3453411"/>
                <a:ext cx="1315843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1F932331-7ACF-F6BE-92FF-B867315C6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88" y="3453411"/>
                <a:ext cx="131584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85D42852-E69C-A512-8D63-6911E2C40C48}"/>
                  </a:ext>
                </a:extLst>
              </p:cNvPr>
              <p:cNvSpPr txBox="1"/>
              <p:nvPr/>
            </p:nvSpPr>
            <p:spPr>
              <a:xfrm>
                <a:off x="2917902" y="3494298"/>
                <a:ext cx="181493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ar-SA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85D42852-E69C-A512-8D63-6911E2C40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902" y="3494298"/>
                <a:ext cx="181493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7EF96719-8926-2DB2-7359-3ADFEE5A86AC}"/>
                  </a:ext>
                </a:extLst>
              </p:cNvPr>
              <p:cNvSpPr txBox="1"/>
              <p:nvPr/>
            </p:nvSpPr>
            <p:spPr>
              <a:xfrm>
                <a:off x="4724401" y="3524035"/>
                <a:ext cx="114214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𝟐𝟔𝟎</m:t>
                      </m:r>
                      <m:r>
                        <a:rPr lang="ar-SA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7EF96719-8926-2DB2-7359-3ADFEE5A8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3524035"/>
                <a:ext cx="114214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3A7205FB-71E5-7CEB-53A5-AE1F0BD01A35}"/>
                  </a:ext>
                </a:extLst>
              </p:cNvPr>
              <p:cNvSpPr txBox="1"/>
              <p:nvPr/>
            </p:nvSpPr>
            <p:spPr>
              <a:xfrm>
                <a:off x="1613211" y="4136192"/>
                <a:ext cx="134186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3A7205FB-71E5-7CEB-53A5-AE1F0BD01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211" y="4136192"/>
                <a:ext cx="1341862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112451F5-29C2-D1AC-B8EB-4AD9573DB8AF}"/>
                  </a:ext>
                </a:extLst>
              </p:cNvPr>
              <p:cNvSpPr txBox="1"/>
              <p:nvPr/>
            </p:nvSpPr>
            <p:spPr>
              <a:xfrm>
                <a:off x="2790940" y="4166556"/>
                <a:ext cx="190639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ar-SA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112451F5-29C2-D1AC-B8EB-4AD9573DB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40" y="4166556"/>
                <a:ext cx="190639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D8BD2B66-9FA4-372B-4F72-F21BF6AC63AC}"/>
              </a:ext>
            </a:extLst>
          </p:cNvPr>
          <p:cNvGrpSpPr/>
          <p:nvPr/>
        </p:nvGrpSpPr>
        <p:grpSpPr>
          <a:xfrm>
            <a:off x="1242074" y="1380478"/>
            <a:ext cx="9730154" cy="2005659"/>
            <a:chOff x="1242074" y="1380478"/>
            <a:chExt cx="9730154" cy="2005659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88CEC7C-EC96-CF8B-AACD-FB7E3A487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42074" y="1380478"/>
              <a:ext cx="9730154" cy="1206605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C49B2A15-8432-5C43-58B7-D25B81142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88196" t="7638" b="-1"/>
            <a:stretch/>
          </p:blipFill>
          <p:spPr>
            <a:xfrm>
              <a:off x="8315325" y="2550842"/>
              <a:ext cx="2070417" cy="835295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D68974AD-E106-008E-E8F0-CD8FA6801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" t="-7333" r="84067" b="-4343"/>
            <a:stretch/>
          </p:blipFill>
          <p:spPr>
            <a:xfrm>
              <a:off x="3457576" y="2386013"/>
              <a:ext cx="2212470" cy="937050"/>
            </a:xfrm>
            <a:prstGeom prst="rect">
              <a:avLst/>
            </a:prstGeom>
          </p:spPr>
        </p:pic>
      </p:grpSp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B12B90A8-FBE1-4EFD-68CB-B56B81B3FF5D}"/>
              </a:ext>
            </a:extLst>
          </p:cNvPr>
          <p:cNvSpPr/>
          <p:nvPr/>
        </p:nvSpPr>
        <p:spPr>
          <a:xfrm>
            <a:off x="8869793" y="733926"/>
            <a:ext cx="1773535" cy="694241"/>
          </a:xfrm>
          <a:prstGeom prst="flowChartTerminator">
            <a:avLst/>
          </a:prstGeom>
          <a:solidFill>
            <a:srgbClr val="F9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A4B7-18C6-40A8-A79D-F43A26FD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6E7777-19AD-4C32-2C97-9ED88CE7E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375A41A-2A1E-7952-9AF8-1ADEC4EDF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1105"/>
            <a:ext cx="9938084" cy="6015789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06B2D806-B64F-89D0-3FBF-D5A30C601A0B}"/>
              </a:ext>
            </a:extLst>
          </p:cNvPr>
          <p:cNvSpPr/>
          <p:nvPr/>
        </p:nvSpPr>
        <p:spPr>
          <a:xfrm>
            <a:off x="3019927" y="2372279"/>
            <a:ext cx="60527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الدرس الثاني : </a:t>
            </a:r>
            <a:r>
              <a:rPr lang="ar-SA" sz="3600" b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الزاويا</a:t>
            </a:r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وقياساتها</a:t>
            </a:r>
          </a:p>
          <a:p>
            <a:pPr algn="ctr"/>
            <a:r>
              <a:rPr lang="ar-SA" sz="3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الصف :الثاني ثانوي </a:t>
            </a:r>
          </a:p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الفصل :الثالث </a:t>
            </a:r>
            <a:endParaRPr lang="ar-SA" sz="3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114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38E62-EF7C-4038-B661-7E41876ED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CA7554-8EEF-E807-CCD4-D0F6945AD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02F156-9603-C7FD-9AFE-80AD9FC3713F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DA9A93F-BB3D-F2CD-772B-5A087EFCB8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832"/>
          <a:stretch/>
        </p:blipFill>
        <p:spPr>
          <a:xfrm>
            <a:off x="1782948" y="1028288"/>
            <a:ext cx="8741943" cy="47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DF2B-D7D3-46AB-4C5C-6B1464A21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89939F5-807E-ADE9-B531-716DD5176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2C32543-9860-6445-00F1-897B75F90634}"/>
              </a:ext>
            </a:extLst>
          </p:cNvPr>
          <p:cNvSpPr/>
          <p:nvPr/>
        </p:nvSpPr>
        <p:spPr>
          <a:xfrm>
            <a:off x="1030792" y="433196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E152252-D2AE-0319-1BCC-828DC761D417}"/>
              </a:ext>
            </a:extLst>
          </p:cNvPr>
          <p:cNvSpPr/>
          <p:nvPr/>
        </p:nvSpPr>
        <p:spPr>
          <a:xfrm>
            <a:off x="2628900" y="787065"/>
            <a:ext cx="8308618" cy="713123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spc="5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التحويل من القياس بالدرجات إلى القياس </a:t>
            </a:r>
            <a:r>
              <a:rPr lang="ar-SA" sz="3200" b="1" spc="50" dirty="0" err="1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بالرديان</a:t>
            </a:r>
            <a:r>
              <a:rPr lang="ar-SA" sz="3200" b="1" spc="5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والعكس  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00F1481-DF10-220B-D034-6F1C16AD78C8}"/>
              </a:ext>
            </a:extLst>
          </p:cNvPr>
          <p:cNvGrpSpPr/>
          <p:nvPr/>
        </p:nvGrpSpPr>
        <p:grpSpPr>
          <a:xfrm>
            <a:off x="3295649" y="2256712"/>
            <a:ext cx="5848350" cy="3353753"/>
            <a:chOff x="3595687" y="2270999"/>
            <a:chExt cx="5848350" cy="3353753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7AF89611-E7E3-BC8B-CDB5-DDA43B4EF1ED}"/>
                </a:ext>
              </a:extLst>
            </p:cNvPr>
            <p:cNvGrpSpPr/>
            <p:nvPr/>
          </p:nvGrpSpPr>
          <p:grpSpPr>
            <a:xfrm>
              <a:off x="3595687" y="2270999"/>
              <a:ext cx="5848350" cy="3353753"/>
              <a:chOff x="3009900" y="2458662"/>
              <a:chExt cx="5848350" cy="3294873"/>
            </a:xfrm>
          </p:grpSpPr>
          <p:sp>
            <p:nvSpPr>
              <p:cNvPr id="6" name="شكل بيضاوي 5">
                <a:extLst>
                  <a:ext uri="{FF2B5EF4-FFF2-40B4-BE49-F238E27FC236}">
                    <a16:creationId xmlns:a16="http://schemas.microsoft.com/office/drawing/2014/main" id="{987BC389-37C4-3922-EB8B-ED443BB71A4A}"/>
                  </a:ext>
                </a:extLst>
              </p:cNvPr>
              <p:cNvSpPr/>
              <p:nvPr/>
            </p:nvSpPr>
            <p:spPr>
              <a:xfrm>
                <a:off x="6872287" y="3400424"/>
                <a:ext cx="1985963" cy="1300163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08B601D9-F9F5-DE99-B63C-A910AE787CE4}"/>
                  </a:ext>
                </a:extLst>
              </p:cNvPr>
              <p:cNvGrpSpPr/>
              <p:nvPr/>
            </p:nvGrpSpPr>
            <p:grpSpPr>
              <a:xfrm>
                <a:off x="3009900" y="3381374"/>
                <a:ext cx="1985963" cy="1300163"/>
                <a:chOff x="4795838" y="2366961"/>
                <a:chExt cx="1985963" cy="1300163"/>
              </a:xfrm>
            </p:grpSpPr>
            <p:sp>
              <p:nvSpPr>
                <p:cNvPr id="11" name="شكل بيضاوي 10">
                  <a:extLst>
                    <a:ext uri="{FF2B5EF4-FFF2-40B4-BE49-F238E27FC236}">
                      <a16:creationId xmlns:a16="http://schemas.microsoft.com/office/drawing/2014/main" id="{189BC1E8-6AAC-112B-6FF8-046259A0BA1B}"/>
                    </a:ext>
                  </a:extLst>
                </p:cNvPr>
                <p:cNvSpPr/>
                <p:nvPr/>
              </p:nvSpPr>
              <p:spPr>
                <a:xfrm>
                  <a:off x="4795838" y="2366961"/>
                  <a:ext cx="1985963" cy="1300163"/>
                </a:xfrm>
                <a:prstGeom prst="ellipse">
                  <a:avLst/>
                </a:prstGeom>
                <a:solidFill>
                  <a:srgbClr val="FFFF93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CFB6E76D-64F8-06A2-10C8-001AB0D73B06}"/>
                    </a:ext>
                  </a:extLst>
                </p:cNvPr>
                <p:cNvSpPr txBox="1"/>
                <p:nvPr/>
              </p:nvSpPr>
              <p:spPr>
                <a:xfrm>
                  <a:off x="5057774" y="2624891"/>
                  <a:ext cx="1438275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4000" b="1" dirty="0">
                      <a:ln w="0"/>
                      <a:solidFill>
                        <a:schemeClr val="accent5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الرديان</a:t>
                  </a:r>
                  <a:r>
                    <a:rPr lang="ar-SA" sz="2800" b="1" dirty="0"/>
                    <a:t> </a:t>
                  </a:r>
                </a:p>
              </p:txBody>
            </p:sp>
          </p:grpSp>
          <p:sp>
            <p:nvSpPr>
              <p:cNvPr id="21" name="قوس 20">
                <a:extLst>
                  <a:ext uri="{FF2B5EF4-FFF2-40B4-BE49-F238E27FC236}">
                    <a16:creationId xmlns:a16="http://schemas.microsoft.com/office/drawing/2014/main" id="{4D852259-1E75-5853-B901-4DED5FE2E866}"/>
                  </a:ext>
                </a:extLst>
              </p:cNvPr>
              <p:cNvSpPr/>
              <p:nvPr/>
            </p:nvSpPr>
            <p:spPr>
              <a:xfrm rot="19779288">
                <a:off x="4314567" y="3091783"/>
                <a:ext cx="2943691" cy="2661752"/>
              </a:xfrm>
              <a:prstGeom prst="arc">
                <a:avLst>
                  <a:gd name="adj1" fmla="val 15200008"/>
                  <a:gd name="adj2" fmla="val 21402087"/>
                </a:avLst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2" name="قوس 21">
                <a:extLst>
                  <a:ext uri="{FF2B5EF4-FFF2-40B4-BE49-F238E27FC236}">
                    <a16:creationId xmlns:a16="http://schemas.microsoft.com/office/drawing/2014/main" id="{AF65259A-D5D4-3B1E-640E-DC73EF40D712}"/>
                  </a:ext>
                </a:extLst>
              </p:cNvPr>
              <p:cNvSpPr/>
              <p:nvPr/>
            </p:nvSpPr>
            <p:spPr>
              <a:xfrm rot="9123525">
                <a:off x="4574884" y="2458662"/>
                <a:ext cx="2796621" cy="2606460"/>
              </a:xfrm>
              <a:prstGeom prst="arc">
                <a:avLst>
                  <a:gd name="adj1" fmla="val 14624732"/>
                  <a:gd name="adj2" fmla="val 21343126"/>
                </a:avLst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3A9C0D55-8D38-3A7A-CF75-E200F6412A26}"/>
                </a:ext>
              </a:extLst>
            </p:cNvPr>
            <p:cNvSpPr/>
            <p:nvPr/>
          </p:nvSpPr>
          <p:spPr>
            <a:xfrm>
              <a:off x="7680908" y="3281660"/>
              <a:ext cx="14879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000" b="1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الدرجة</a:t>
              </a:r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02D089FD-9FE2-06D9-F5E7-470A0D106237}"/>
                  </a:ext>
                </a:extLst>
              </p:cNvPr>
              <p:cNvSpPr txBox="1"/>
              <p:nvPr/>
            </p:nvSpPr>
            <p:spPr>
              <a:xfrm>
                <a:off x="5510212" y="1690668"/>
                <a:ext cx="1848247" cy="10456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36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600" b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ar-SA" sz="3600" b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3600" b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ar-SA" sz="36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ar-SA" sz="3600" b="1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02D089FD-9FE2-06D9-F5E7-470A0D106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212" y="1690668"/>
                <a:ext cx="1848247" cy="1045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F5B39460-2953-E6D9-7F90-6999FD1A66A1}"/>
                  </a:ext>
                </a:extLst>
              </p:cNvPr>
              <p:cNvSpPr txBox="1"/>
              <p:nvPr/>
            </p:nvSpPr>
            <p:spPr>
              <a:xfrm>
                <a:off x="5209826" y="4984575"/>
                <a:ext cx="1557685" cy="11330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SA" sz="3600" b="1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600" b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3600" b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ar-SA" sz="3600" b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ar-SA" sz="3600" b="1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F5B39460-2953-E6D9-7F90-6999FD1A6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826" y="4984575"/>
                <a:ext cx="1557685" cy="1133067"/>
              </a:xfrm>
              <a:prstGeom prst="rect">
                <a:avLst/>
              </a:prstGeom>
              <a:blipFill>
                <a:blip r:embed="rId4"/>
                <a:stretch>
                  <a:fillRect r="-78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6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CBEE8-2635-AEF2-ADB4-E4C4DBAA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28721D6-D3B1-5A1F-B4CC-6FB23F16F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600988F-D746-A683-B299-02A71FAD8A19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FBB565-8832-24E2-0DD8-ED46F7C0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685"/>
          <a:stretch/>
        </p:blipFill>
        <p:spPr>
          <a:xfrm>
            <a:off x="1471962" y="1231145"/>
            <a:ext cx="9097034" cy="41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203E5-4B51-E4ED-453E-EFF5455F7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763F36-96EF-C4F2-0075-53A90C2B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E48CC0-32B9-289A-6D86-0769A5567E30}"/>
              </a:ext>
            </a:extLst>
          </p:cNvPr>
          <p:cNvSpPr/>
          <p:nvPr/>
        </p:nvSpPr>
        <p:spPr>
          <a:xfrm>
            <a:off x="1100138" y="418910"/>
            <a:ext cx="9982697" cy="60104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571016B1-179D-F735-77BF-3225FBF6C396}"/>
              </a:ext>
            </a:extLst>
          </p:cNvPr>
          <p:cNvGrpSpPr/>
          <p:nvPr/>
        </p:nvGrpSpPr>
        <p:grpSpPr>
          <a:xfrm>
            <a:off x="1895708" y="1315845"/>
            <a:ext cx="9150209" cy="2129882"/>
            <a:chOff x="1895708" y="1315845"/>
            <a:chExt cx="9150209" cy="212988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6BECD394-1DDB-AC78-B941-7F2DD1708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5708" y="1315845"/>
              <a:ext cx="9150209" cy="1193180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66DEF49B-9361-C5BE-53BC-1CF39934D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0720" t="5281" b="8724"/>
            <a:stretch/>
          </p:blipFill>
          <p:spPr>
            <a:xfrm>
              <a:off x="8541834" y="2330604"/>
              <a:ext cx="2392570" cy="1115123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9F5DB920-EA93-E22C-9B32-AFAFCF106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77599" b="-2646"/>
            <a:stretch/>
          </p:blipFill>
          <p:spPr>
            <a:xfrm>
              <a:off x="3078868" y="2333048"/>
              <a:ext cx="2430965" cy="1027670"/>
            </a:xfrm>
            <a:prstGeom prst="rect">
              <a:avLst/>
            </a:prstGeom>
          </p:spPr>
        </p:pic>
      </p:grp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C3B42ED2-BCF0-E39A-4347-5C8E45A0745C}"/>
              </a:ext>
            </a:extLst>
          </p:cNvPr>
          <p:cNvCxnSpPr/>
          <p:nvPr/>
        </p:nvCxnSpPr>
        <p:spPr>
          <a:xfrm>
            <a:off x="6413538" y="2648524"/>
            <a:ext cx="0" cy="3514381"/>
          </a:xfrm>
          <a:prstGeom prst="line">
            <a:avLst/>
          </a:prstGeom>
          <a:ln w="19050">
            <a:solidFill>
              <a:srgbClr val="FF74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AA8757D9-FEF0-D341-98D8-931675FA33BA}"/>
                  </a:ext>
                </a:extLst>
              </p:cNvPr>
              <p:cNvSpPr txBox="1"/>
              <p:nvPr/>
            </p:nvSpPr>
            <p:spPr>
              <a:xfrm>
                <a:off x="6545766" y="3202818"/>
                <a:ext cx="136165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AA8757D9-FEF0-D341-98D8-931675FA3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766" y="3202818"/>
                <a:ext cx="136165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BC81D6A1-A38E-A5A9-78FF-4997E1D56B4C}"/>
                  </a:ext>
                </a:extLst>
              </p:cNvPr>
              <p:cNvSpPr txBox="1"/>
              <p:nvPr/>
            </p:nvSpPr>
            <p:spPr>
              <a:xfrm>
                <a:off x="7701776" y="3109892"/>
                <a:ext cx="1361658" cy="936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BC81D6A1-A38E-A5A9-78FF-4997E1D56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776" y="3109892"/>
                <a:ext cx="1361658" cy="936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AFF75B0B-110B-9C91-7A87-38C7C7485CC3}"/>
                  </a:ext>
                </a:extLst>
              </p:cNvPr>
              <p:cNvSpPr txBox="1"/>
              <p:nvPr/>
            </p:nvSpPr>
            <p:spPr>
              <a:xfrm>
                <a:off x="6305899" y="4349884"/>
                <a:ext cx="2204223" cy="10175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num>
                        <m:den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</m:t>
                          </m:r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AFF75B0B-110B-9C91-7A87-38C7C7485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899" y="4349884"/>
                <a:ext cx="2204223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2B7A8DB-72EE-23AD-8458-32ECD16C37CE}"/>
              </a:ext>
            </a:extLst>
          </p:cNvPr>
          <p:cNvGrpSpPr/>
          <p:nvPr/>
        </p:nvGrpSpPr>
        <p:grpSpPr>
          <a:xfrm>
            <a:off x="7272338" y="3294849"/>
            <a:ext cx="1480735" cy="748513"/>
            <a:chOff x="7258050" y="3294849"/>
            <a:chExt cx="1494241" cy="748513"/>
          </a:xfrm>
        </p:grpSpPr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72FFF434-5DF1-9E18-9BE0-4ACFDB3F5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8050" y="3294849"/>
              <a:ext cx="279772" cy="377039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C622BF10-929E-A5C0-21B6-E9FB894B8F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2400" y="3730560"/>
              <a:ext cx="239891" cy="312802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76CD1A4F-0AF9-E94C-1194-5F0F0D7C1504}"/>
                  </a:ext>
                </a:extLst>
              </p:cNvPr>
              <p:cNvSpPr txBox="1"/>
              <p:nvPr/>
            </p:nvSpPr>
            <p:spPr>
              <a:xfrm>
                <a:off x="8295113" y="4365682"/>
                <a:ext cx="1379033" cy="10175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76CD1A4F-0AF9-E94C-1194-5F0F0D7C1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113" y="4365682"/>
                <a:ext cx="1379033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3B2B4AB-4BA3-9C6B-18DA-22128777F526}"/>
              </a:ext>
            </a:extLst>
          </p:cNvPr>
          <p:cNvGrpSpPr/>
          <p:nvPr/>
        </p:nvGrpSpPr>
        <p:grpSpPr>
          <a:xfrm>
            <a:off x="7619188" y="4394040"/>
            <a:ext cx="802742" cy="1052206"/>
            <a:chOff x="4609404" y="3997824"/>
            <a:chExt cx="802742" cy="105220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مربع نص 23">
                  <a:extLst>
                    <a:ext uri="{FF2B5EF4-FFF2-40B4-BE49-F238E27FC236}">
                      <a16:creationId xmlns:a16="http://schemas.microsoft.com/office/drawing/2014/main" id="{1CC6F3DA-61B9-6542-1FEB-15B744A6AE21}"/>
                    </a:ext>
                  </a:extLst>
                </p:cNvPr>
                <p:cNvSpPr txBox="1"/>
                <p:nvPr/>
              </p:nvSpPr>
              <p:spPr>
                <a:xfrm>
                  <a:off x="4609404" y="4526810"/>
                  <a:ext cx="79925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ar-SA" sz="28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4" name="مربع نص 23">
                  <a:extLst>
                    <a:ext uri="{FF2B5EF4-FFF2-40B4-BE49-F238E27FC236}">
                      <a16:creationId xmlns:a16="http://schemas.microsoft.com/office/drawing/2014/main" id="{1CC6F3DA-61B9-6542-1FEB-15B744A6A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404" y="4526810"/>
                  <a:ext cx="799259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مربع نص 26">
                  <a:extLst>
                    <a:ext uri="{FF2B5EF4-FFF2-40B4-BE49-F238E27FC236}">
                      <a16:creationId xmlns:a16="http://schemas.microsoft.com/office/drawing/2014/main" id="{60A30744-D6B5-9FE8-8AD2-4259B3ED96B6}"/>
                    </a:ext>
                  </a:extLst>
                </p:cNvPr>
                <p:cNvSpPr txBox="1"/>
                <p:nvPr/>
              </p:nvSpPr>
              <p:spPr>
                <a:xfrm>
                  <a:off x="4612887" y="3997824"/>
                  <a:ext cx="79925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ar-SA" sz="28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مربع نص 26">
                  <a:extLst>
                    <a:ext uri="{FF2B5EF4-FFF2-40B4-BE49-F238E27FC236}">
                      <a16:creationId xmlns:a16="http://schemas.microsoft.com/office/drawing/2014/main" id="{60A30744-D6B5-9FE8-8AD2-4259B3ED9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887" y="3997824"/>
                  <a:ext cx="799259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B6B398E3-BC03-6146-C67F-26890A39AED1}"/>
                  </a:ext>
                </a:extLst>
              </p:cNvPr>
              <p:cNvSpPr txBox="1"/>
              <p:nvPr/>
            </p:nvSpPr>
            <p:spPr>
              <a:xfrm>
                <a:off x="2367776" y="3184234"/>
                <a:ext cx="1361658" cy="10177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B6B398E3-BC03-6146-C67F-26890A39A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776" y="3184234"/>
                <a:ext cx="1361658" cy="1017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DF521B12-750B-A2B1-AB62-36124FF00C9E}"/>
                  </a:ext>
                </a:extLst>
              </p:cNvPr>
              <p:cNvSpPr txBox="1"/>
              <p:nvPr/>
            </p:nvSpPr>
            <p:spPr>
              <a:xfrm>
                <a:off x="3557239" y="3217687"/>
                <a:ext cx="1186956" cy="10175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3200" b="1" i="1"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ar-SA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DF521B12-750B-A2B1-AB62-36124FF0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239" y="3217687"/>
                <a:ext cx="1186956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C00A5A4-DA5E-ADA4-1C22-BC242FD44E4C}"/>
              </a:ext>
            </a:extLst>
          </p:cNvPr>
          <p:cNvGrpSpPr/>
          <p:nvPr/>
        </p:nvGrpSpPr>
        <p:grpSpPr>
          <a:xfrm>
            <a:off x="3257550" y="3257551"/>
            <a:ext cx="1192546" cy="985837"/>
            <a:chOff x="3200400" y="3300413"/>
            <a:chExt cx="1192546" cy="985837"/>
          </a:xfrm>
        </p:grpSpPr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4C2FF44A-C209-FE23-00C8-DD5BEE33CA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0400" y="3300413"/>
              <a:ext cx="242888" cy="41433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DEFD9E98-FBD6-9AA4-4F7B-E7446E0D84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7663" y="3885282"/>
              <a:ext cx="235283" cy="40096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C27CF8E9-9A19-4BE5-1A96-F80B753289CA}"/>
                  </a:ext>
                </a:extLst>
              </p:cNvPr>
              <p:cNvSpPr txBox="1"/>
              <p:nvPr/>
            </p:nvSpPr>
            <p:spPr>
              <a:xfrm>
                <a:off x="2528191" y="4394954"/>
                <a:ext cx="1996068" cy="10177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C27CF8E9-9A19-4BE5-1A96-F80B75328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191" y="4394954"/>
                <a:ext cx="1996068" cy="10177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921A55F-B382-F616-7D26-65560CD32290}"/>
                  </a:ext>
                </a:extLst>
              </p:cNvPr>
              <p:cNvSpPr txBox="1"/>
              <p:nvPr/>
            </p:nvSpPr>
            <p:spPr>
              <a:xfrm>
                <a:off x="4471639" y="4657125"/>
                <a:ext cx="169498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ar-SA" sz="3200" b="1" i="1" smtClean="0">
                          <a:solidFill>
                            <a:srgbClr val="5B9BD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𝟔𝟕</m:t>
                      </m:r>
                      <m:r>
                        <a:rPr lang="ar-SA" sz="3200" b="1" i="1" smtClean="0">
                          <a:solidFill>
                            <a:srgbClr val="5B9BD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SA" sz="3200" b="1" i="1" smtClean="0">
                          <a:solidFill>
                            <a:srgbClr val="5B9BD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ar-SA" sz="3200" b="1" i="1">
                          <a:solidFill>
                            <a:srgbClr val="5B9BD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921A55F-B382-F616-7D26-65560CD32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39" y="4657125"/>
                <a:ext cx="1694986" cy="584775"/>
              </a:xfrm>
              <a:prstGeom prst="rect">
                <a:avLst/>
              </a:prstGeom>
              <a:blipFill>
                <a:blip r:embed="rId14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خطط انسيابي: محطة طرفية 7">
            <a:extLst>
              <a:ext uri="{FF2B5EF4-FFF2-40B4-BE49-F238E27FC236}">
                <a16:creationId xmlns:a16="http://schemas.microsoft.com/office/drawing/2014/main" id="{1A3142F9-E976-D76D-F6D2-72D7C3D9A2C3}"/>
              </a:ext>
            </a:extLst>
          </p:cNvPr>
          <p:cNvSpPr/>
          <p:nvPr/>
        </p:nvSpPr>
        <p:spPr>
          <a:xfrm>
            <a:off x="7964905" y="620107"/>
            <a:ext cx="2874994" cy="739461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16754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5" grpId="0"/>
      <p:bldP spid="29" grpId="0"/>
      <p:bldP spid="30" grpId="0"/>
      <p:bldP spid="33" grpId="0"/>
      <p:bldP spid="34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F4B97-B797-1CD1-1F79-74B0F718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B4E99F3-5AE1-C6F0-920F-5B1F938CE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DF368C4-0D76-1052-16B2-1058BDAE5734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5C262CB-3B15-9F9A-04C4-879C6CBCE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708" y="1315845"/>
            <a:ext cx="9150209" cy="1193180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E251B7DA-0AB5-CC9E-474D-13FC0E06B44B}"/>
              </a:ext>
            </a:extLst>
          </p:cNvPr>
          <p:cNvCxnSpPr/>
          <p:nvPr/>
        </p:nvCxnSpPr>
        <p:spPr>
          <a:xfrm>
            <a:off x="6213513" y="2677099"/>
            <a:ext cx="0" cy="3514381"/>
          </a:xfrm>
          <a:prstGeom prst="line">
            <a:avLst/>
          </a:prstGeom>
          <a:ln w="19050">
            <a:solidFill>
              <a:srgbClr val="FF74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8ABD0661-72E0-DE3D-E520-CC03240E250A}"/>
                  </a:ext>
                </a:extLst>
              </p:cNvPr>
              <p:cNvSpPr txBox="1"/>
              <p:nvPr/>
            </p:nvSpPr>
            <p:spPr>
              <a:xfrm>
                <a:off x="6214946" y="2961210"/>
                <a:ext cx="1361658" cy="9397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8ABD0661-72E0-DE3D-E520-CC03240E2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946" y="2961210"/>
                <a:ext cx="1361658" cy="939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DC06021-2CC0-3D54-D096-CF73D19DD444}"/>
                  </a:ext>
                </a:extLst>
              </p:cNvPr>
              <p:cNvSpPr txBox="1"/>
              <p:nvPr/>
            </p:nvSpPr>
            <p:spPr>
              <a:xfrm>
                <a:off x="7159083" y="2950057"/>
                <a:ext cx="1186956" cy="10175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3200" b="1" i="1"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ar-SA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DC06021-2CC0-3D54-D096-CF73D19D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83" y="2950057"/>
                <a:ext cx="1186956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18C3DBD8-B321-C2A8-52B5-843123FBB429}"/>
              </a:ext>
            </a:extLst>
          </p:cNvPr>
          <p:cNvCxnSpPr>
            <a:cxnSpLocks/>
          </p:cNvCxnSpPr>
          <p:nvPr/>
        </p:nvCxnSpPr>
        <p:spPr>
          <a:xfrm flipH="1">
            <a:off x="6735337" y="2934293"/>
            <a:ext cx="363871" cy="355317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CA0F650E-7A13-C407-2869-B89263024BB4}"/>
              </a:ext>
            </a:extLst>
          </p:cNvPr>
          <p:cNvCxnSpPr>
            <a:cxnSpLocks/>
          </p:cNvCxnSpPr>
          <p:nvPr/>
        </p:nvCxnSpPr>
        <p:spPr>
          <a:xfrm flipH="1">
            <a:off x="7772400" y="3647970"/>
            <a:ext cx="363871" cy="38877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99506385-D7EC-BCAF-8B30-039DC9E0B859}"/>
                  </a:ext>
                </a:extLst>
              </p:cNvPr>
              <p:cNvSpPr txBox="1"/>
              <p:nvPr/>
            </p:nvSpPr>
            <p:spPr>
              <a:xfrm>
                <a:off x="6333893" y="4161824"/>
                <a:ext cx="1996068" cy="10177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99506385-D7EC-BCAF-8B30-039DC9E0B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93" y="4161824"/>
                <a:ext cx="1996068" cy="1017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129F40A1-71C2-DDDA-347A-8E7D6B02CFF5}"/>
                  </a:ext>
                </a:extLst>
              </p:cNvPr>
              <p:cNvSpPr txBox="1"/>
              <p:nvPr/>
            </p:nvSpPr>
            <p:spPr>
              <a:xfrm>
                <a:off x="7828156" y="4459191"/>
                <a:ext cx="169498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3200" b="1" i="1" smtClean="0">
                          <a:solidFill>
                            <a:srgbClr val="5B9BD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ar-SA" sz="3200" b="1" i="1">
                          <a:solidFill>
                            <a:srgbClr val="5B9BD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129F40A1-71C2-DDDA-347A-8E7D6B02C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156" y="4459191"/>
                <a:ext cx="169498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صورة 7">
            <a:extLst>
              <a:ext uri="{FF2B5EF4-FFF2-40B4-BE49-F238E27FC236}">
                <a16:creationId xmlns:a16="http://schemas.microsoft.com/office/drawing/2014/main" id="{1ECD7560-CEA1-D504-838D-68F13FD5A84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7104" t="1152"/>
          <a:stretch/>
        </p:blipFill>
        <p:spPr>
          <a:xfrm>
            <a:off x="8898674" y="2442118"/>
            <a:ext cx="1947460" cy="73598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09C1AE3-6D21-6751-A4EA-CD57A5AF7DA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7154" b="9223"/>
          <a:stretch/>
        </p:blipFill>
        <p:spPr>
          <a:xfrm>
            <a:off x="4278353" y="2453202"/>
            <a:ext cx="1576038" cy="713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FF8CA733-3803-ADE3-608C-8BBAF3A0A81C}"/>
                  </a:ext>
                </a:extLst>
              </p:cNvPr>
              <p:cNvSpPr txBox="1"/>
              <p:nvPr/>
            </p:nvSpPr>
            <p:spPr>
              <a:xfrm>
                <a:off x="1884557" y="3091306"/>
                <a:ext cx="136165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</a:rPr>
                        <m:t>𝟐𝟐𝟓</m:t>
                      </m:r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FF8CA733-3803-ADE3-608C-8BBAF3A0A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57" y="3091306"/>
                <a:ext cx="136165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B754279C-B679-EF25-7A04-1770157D7653}"/>
                  </a:ext>
                </a:extLst>
              </p:cNvPr>
              <p:cNvSpPr txBox="1"/>
              <p:nvPr/>
            </p:nvSpPr>
            <p:spPr>
              <a:xfrm>
                <a:off x="3007113" y="2998379"/>
                <a:ext cx="1361658" cy="936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B754279C-B679-EF25-7A04-1770157D7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113" y="2998379"/>
                <a:ext cx="1361658" cy="9363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C82D3F0-0128-0CA7-64AA-4D373F815833}"/>
                  </a:ext>
                </a:extLst>
              </p:cNvPr>
              <p:cNvSpPr txBox="1"/>
              <p:nvPr/>
            </p:nvSpPr>
            <p:spPr>
              <a:xfrm>
                <a:off x="1620644" y="4176692"/>
                <a:ext cx="2360341" cy="10277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𝟐𝟐𝟓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BC82D3F0-0128-0CA7-64AA-4D373F815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644" y="4176692"/>
                <a:ext cx="2360341" cy="10277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982F1761-8CB0-70A5-13F3-379A409E5431}"/>
              </a:ext>
            </a:extLst>
          </p:cNvPr>
          <p:cNvGrpSpPr/>
          <p:nvPr/>
        </p:nvGrpSpPr>
        <p:grpSpPr>
          <a:xfrm>
            <a:off x="2940207" y="4198544"/>
            <a:ext cx="921920" cy="1069631"/>
            <a:chOff x="4490226" y="3997824"/>
            <a:chExt cx="921920" cy="1069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مربع نص 19">
                  <a:extLst>
                    <a:ext uri="{FF2B5EF4-FFF2-40B4-BE49-F238E27FC236}">
                      <a16:creationId xmlns:a16="http://schemas.microsoft.com/office/drawing/2014/main" id="{34CCAA13-1989-383D-F662-63F6DCB715B8}"/>
                    </a:ext>
                  </a:extLst>
                </p:cNvPr>
                <p:cNvSpPr txBox="1"/>
                <p:nvPr/>
              </p:nvSpPr>
              <p:spPr>
                <a:xfrm>
                  <a:off x="4490226" y="4544235"/>
                  <a:ext cx="79925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oMath>
                    </m:oMathPara>
                  </a14:m>
                  <a:endParaRPr lang="ar-SA" sz="28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مربع نص 19">
                  <a:extLst>
                    <a:ext uri="{FF2B5EF4-FFF2-40B4-BE49-F238E27FC236}">
                      <a16:creationId xmlns:a16="http://schemas.microsoft.com/office/drawing/2014/main" id="{34CCAA13-1989-383D-F662-63F6DCB71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226" y="4544235"/>
                  <a:ext cx="799259" cy="523220"/>
                </a:xfrm>
                <a:prstGeom prst="rect">
                  <a:avLst/>
                </a:prstGeom>
                <a:blipFill>
                  <a:blip r:embed="rId13"/>
                  <a:stretch>
                    <a:fillRect r="-5344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A32F022B-202A-13E6-1D6B-AE5768BA5CDB}"/>
                    </a:ext>
                  </a:extLst>
                </p:cNvPr>
                <p:cNvSpPr txBox="1"/>
                <p:nvPr/>
              </p:nvSpPr>
              <p:spPr>
                <a:xfrm>
                  <a:off x="4612887" y="3997824"/>
                  <a:ext cx="79925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ar-SA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oMath>
                    </m:oMathPara>
                  </a14:m>
                  <a:endParaRPr lang="ar-SA" sz="28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A32F022B-202A-13E6-1D6B-AE5768BA5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887" y="3997824"/>
                  <a:ext cx="799259" cy="523220"/>
                </a:xfrm>
                <a:prstGeom prst="rect">
                  <a:avLst/>
                </a:prstGeom>
                <a:blipFill>
                  <a:blip r:embed="rId14"/>
                  <a:stretch>
                    <a:fillRect r="-4545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3CD748FA-C842-DE02-E7A6-A04ECF7F7742}"/>
                  </a:ext>
                </a:extLst>
              </p:cNvPr>
              <p:cNvSpPr txBox="1"/>
              <p:nvPr/>
            </p:nvSpPr>
            <p:spPr>
              <a:xfrm>
                <a:off x="3921512" y="4236166"/>
                <a:ext cx="1379033" cy="10275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3CD748FA-C842-DE02-E7A6-A04ECF7F7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512" y="4236166"/>
                <a:ext cx="1379033" cy="10275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ED0AF2D9-D463-F488-4BDC-ADC2280EFCE5}"/>
              </a:ext>
            </a:extLst>
          </p:cNvPr>
          <p:cNvSpPr/>
          <p:nvPr/>
        </p:nvSpPr>
        <p:spPr>
          <a:xfrm>
            <a:off x="8869793" y="733926"/>
            <a:ext cx="1773535" cy="694241"/>
          </a:xfrm>
          <a:prstGeom prst="flowChartTerminator">
            <a:avLst/>
          </a:prstGeom>
          <a:solidFill>
            <a:srgbClr val="F9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  <p:bldP spid="7" grpId="0"/>
      <p:bldP spid="18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2C306-F7C7-6BBC-B0E2-89FB6A7F6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FD71B8A-DBA3-5049-C826-F52D35427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C2BD8D3-6DC9-D5FD-54EA-64CE83BF23EA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7CE880C-0435-CEF4-019A-BEFD672D9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624" y="696808"/>
            <a:ext cx="9161547" cy="52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B29E1-6D77-83B7-AFAF-B24F13E97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41AA4FD-EE29-AB0D-637C-A37210560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4B2B5535-F8D3-34F7-F2FD-1EB6F0E6339F}"/>
              </a:ext>
            </a:extLst>
          </p:cNvPr>
          <p:cNvSpPr/>
          <p:nvPr/>
        </p:nvSpPr>
        <p:spPr>
          <a:xfrm>
            <a:off x="1048215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9171CB3-AA85-9CA2-F34C-761009F6E664}"/>
              </a:ext>
            </a:extLst>
          </p:cNvPr>
          <p:cNvGrpSpPr/>
          <p:nvPr/>
        </p:nvGrpSpPr>
        <p:grpSpPr>
          <a:xfrm>
            <a:off x="1434210" y="1831251"/>
            <a:ext cx="9441191" cy="3155087"/>
            <a:chOff x="1464528" y="2774587"/>
            <a:chExt cx="9441191" cy="2821258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71E2864C-3155-973C-4347-A77C017C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3586" t="7647" b="66801"/>
            <a:stretch/>
          </p:blipFill>
          <p:spPr>
            <a:xfrm>
              <a:off x="4378712" y="2896596"/>
              <a:ext cx="6527007" cy="2179367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7D0F1E6F-514F-3AA1-D181-C660C90D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220" r="69061" b="59821"/>
            <a:stretch/>
          </p:blipFill>
          <p:spPr>
            <a:xfrm>
              <a:off x="1464528" y="2774587"/>
              <a:ext cx="3040565" cy="2821258"/>
            </a:xfrm>
            <a:prstGeom prst="rect">
              <a:avLst/>
            </a:prstGeom>
          </p:spPr>
        </p:pic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D262439B-E293-45D0-6AB2-2BBD28865275}"/>
              </a:ext>
            </a:extLst>
          </p:cNvPr>
          <p:cNvSpPr/>
          <p:nvPr/>
        </p:nvSpPr>
        <p:spPr>
          <a:xfrm>
            <a:off x="7849428" y="1113421"/>
            <a:ext cx="2979799" cy="765489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spc="5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الزاوية المركزية</a:t>
            </a:r>
          </a:p>
        </p:txBody>
      </p:sp>
    </p:spTree>
    <p:extLst>
      <p:ext uri="{BB962C8B-B14F-4D97-AF65-F5344CB8AC3E}">
        <p14:creationId xmlns:p14="http://schemas.microsoft.com/office/powerpoint/2010/main" val="26089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852CE-23AB-1EF8-DA68-3E687A452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80B3938-B8D1-16BD-D586-DBD270C37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CC0C8AC-9D29-37B8-2B9B-9A23EE5B20E0}"/>
              </a:ext>
            </a:extLst>
          </p:cNvPr>
          <p:cNvSpPr/>
          <p:nvPr/>
        </p:nvSpPr>
        <p:spPr>
          <a:xfrm>
            <a:off x="1048214" y="433196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16781F0-0145-5C6C-F2D2-A2093AAC63D1}"/>
              </a:ext>
            </a:extLst>
          </p:cNvPr>
          <p:cNvSpPr/>
          <p:nvPr/>
        </p:nvSpPr>
        <p:spPr>
          <a:xfrm>
            <a:off x="7849428" y="1113421"/>
            <a:ext cx="2979799" cy="765489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spc="5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إيجاد طول القوس 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9C154E6-3530-A72D-4FFE-1144C4B0B4C3}"/>
              </a:ext>
            </a:extLst>
          </p:cNvPr>
          <p:cNvGrpSpPr/>
          <p:nvPr/>
        </p:nvGrpSpPr>
        <p:grpSpPr>
          <a:xfrm>
            <a:off x="3196264" y="1681628"/>
            <a:ext cx="1750808" cy="1056764"/>
            <a:chOff x="3524875" y="1181566"/>
            <a:chExt cx="1750808" cy="1056764"/>
          </a:xfrm>
        </p:grpSpPr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2EE0A0B2-2C7D-B981-DEAB-DB88BB4EAC20}"/>
                </a:ext>
              </a:extLst>
            </p:cNvPr>
            <p:cNvSpPr txBox="1"/>
            <p:nvPr/>
          </p:nvSpPr>
          <p:spPr>
            <a:xfrm>
              <a:off x="3524875" y="1181566"/>
              <a:ext cx="175080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/>
                <a:t>طول القوس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مربع نص 28">
                  <a:extLst>
                    <a:ext uri="{FF2B5EF4-FFF2-40B4-BE49-F238E27FC236}">
                      <a16:creationId xmlns:a16="http://schemas.microsoft.com/office/drawing/2014/main" id="{66990ECE-2F3A-2B4E-7310-2BC4F5A94237}"/>
                    </a:ext>
                  </a:extLst>
                </p:cNvPr>
                <p:cNvSpPr txBox="1"/>
                <p:nvPr/>
              </p:nvSpPr>
              <p:spPr>
                <a:xfrm>
                  <a:off x="4004516" y="1468889"/>
                  <a:ext cx="1092457" cy="76944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ar-SA" sz="4400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مربع نص 28">
                  <a:extLst>
                    <a:ext uri="{FF2B5EF4-FFF2-40B4-BE49-F238E27FC236}">
                      <a16:creationId xmlns:a16="http://schemas.microsoft.com/office/drawing/2014/main" id="{66990ECE-2F3A-2B4E-7310-2BC4F5A942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516" y="1468889"/>
                  <a:ext cx="1092457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BD56C769-73C1-9CF1-35E9-F85A61C652A1}"/>
                  </a:ext>
                </a:extLst>
              </p:cNvPr>
              <p:cNvSpPr txBox="1"/>
              <p:nvPr/>
            </p:nvSpPr>
            <p:spPr>
              <a:xfrm>
                <a:off x="4371976" y="3086499"/>
                <a:ext cx="6371808" cy="713977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ar-SA" sz="3600" b="1" i="1" smtClean="0">
                          <a:latin typeface="Cambria Math" panose="02040503050406030204" pitchFamily="18" charset="0"/>
                        </a:rPr>
                        <m:t>القوس</m:t>
                      </m:r>
                      <m:r>
                        <a:rPr lang="ar-SA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3600" b="1" i="1" smtClean="0">
                          <a:latin typeface="Cambria Math" panose="02040503050406030204" pitchFamily="18" charset="0"/>
                        </a:rPr>
                        <m:t>طول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rgbClr val="009B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ar-SA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بالرديان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SA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الزاوية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3600" b="1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BD56C769-73C1-9CF1-35E9-F85A61C6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76" y="3086499"/>
                <a:ext cx="6371808" cy="7139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CDDBBA5-078D-421F-F4A7-A69A8095AC39}"/>
              </a:ext>
            </a:extLst>
          </p:cNvPr>
          <p:cNvGrpSpPr/>
          <p:nvPr/>
        </p:nvGrpSpPr>
        <p:grpSpPr>
          <a:xfrm>
            <a:off x="1720295" y="2156789"/>
            <a:ext cx="2373706" cy="2385544"/>
            <a:chOff x="1648858" y="2199651"/>
            <a:chExt cx="2373706" cy="2385544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0D625C8F-15E1-FC34-EBCF-005F722CEC77}"/>
                </a:ext>
              </a:extLst>
            </p:cNvPr>
            <p:cNvGrpSpPr/>
            <p:nvPr/>
          </p:nvGrpSpPr>
          <p:grpSpPr>
            <a:xfrm>
              <a:off x="1648858" y="2199651"/>
              <a:ext cx="2358860" cy="2385544"/>
              <a:chOff x="1613365" y="3406159"/>
              <a:chExt cx="2282819" cy="1980450"/>
            </a:xfrm>
          </p:grpSpPr>
          <p:grpSp>
            <p:nvGrpSpPr>
              <p:cNvPr id="14" name="مجموعة 13">
                <a:extLst>
                  <a:ext uri="{FF2B5EF4-FFF2-40B4-BE49-F238E27FC236}">
                    <a16:creationId xmlns:a16="http://schemas.microsoft.com/office/drawing/2014/main" id="{08C4AFFD-85DA-4AA0-4C17-630C8E325E85}"/>
                  </a:ext>
                </a:extLst>
              </p:cNvPr>
              <p:cNvGrpSpPr/>
              <p:nvPr/>
            </p:nvGrpSpPr>
            <p:grpSpPr>
              <a:xfrm>
                <a:off x="1613365" y="3406159"/>
                <a:ext cx="2282819" cy="1980450"/>
                <a:chOff x="2433664" y="2747422"/>
                <a:chExt cx="2023041" cy="1716304"/>
              </a:xfrm>
            </p:grpSpPr>
            <p:grpSp>
              <p:nvGrpSpPr>
                <p:cNvPr id="16" name="مجموعة 15">
                  <a:extLst>
                    <a:ext uri="{FF2B5EF4-FFF2-40B4-BE49-F238E27FC236}">
                      <a16:creationId xmlns:a16="http://schemas.microsoft.com/office/drawing/2014/main" id="{2EFFFE4D-A3C6-5054-4F69-5BE6CA3D803A}"/>
                    </a:ext>
                  </a:extLst>
                </p:cNvPr>
                <p:cNvGrpSpPr/>
                <p:nvPr/>
              </p:nvGrpSpPr>
              <p:grpSpPr>
                <a:xfrm>
                  <a:off x="2433664" y="2747422"/>
                  <a:ext cx="2023041" cy="1716304"/>
                  <a:chOff x="2255245" y="2691666"/>
                  <a:chExt cx="2023041" cy="1716304"/>
                </a:xfrm>
              </p:grpSpPr>
              <p:grpSp>
                <p:nvGrpSpPr>
                  <p:cNvPr id="18" name="مجموعة 17">
                    <a:extLst>
                      <a:ext uri="{FF2B5EF4-FFF2-40B4-BE49-F238E27FC236}">
                        <a16:creationId xmlns:a16="http://schemas.microsoft.com/office/drawing/2014/main" id="{3F04FDBC-9D49-9EB5-340E-164AF3BC0BC2}"/>
                      </a:ext>
                    </a:extLst>
                  </p:cNvPr>
                  <p:cNvGrpSpPr/>
                  <p:nvPr/>
                </p:nvGrpSpPr>
                <p:grpSpPr>
                  <a:xfrm>
                    <a:off x="2255245" y="2691666"/>
                    <a:ext cx="2023041" cy="1716304"/>
                    <a:chOff x="2157125" y="2691666"/>
                    <a:chExt cx="2089181" cy="1716304"/>
                  </a:xfrm>
                </p:grpSpPr>
                <p:sp>
                  <p:nvSpPr>
                    <p:cNvPr id="20" name="شكل بيضاوي 19">
                      <a:extLst>
                        <a:ext uri="{FF2B5EF4-FFF2-40B4-BE49-F238E27FC236}">
                          <a16:creationId xmlns:a16="http://schemas.microsoft.com/office/drawing/2014/main" id="{4EB47AA0-F6FF-B92B-EBDD-15944FF030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7125" y="2691666"/>
                      <a:ext cx="2089181" cy="171630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SA" dirty="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" name="مربع نص 20">
                          <a:extLst>
                            <a:ext uri="{FF2B5EF4-FFF2-40B4-BE49-F238E27FC236}">
                              <a16:creationId xmlns:a16="http://schemas.microsoft.com/office/drawing/2014/main" id="{6EAFA82F-C5D6-399A-9A2F-EC042020424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164707" y="3121615"/>
                          <a:ext cx="815248" cy="420722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</a:ln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32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SA" sz="3200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1" name="مربع نص 20">
                          <a:extLst>
                            <a:ext uri="{FF2B5EF4-FFF2-40B4-BE49-F238E27FC236}">
                              <a16:creationId xmlns:a16="http://schemas.microsoft.com/office/drawing/2014/main" id="{6EAFA82F-C5D6-399A-9A2F-EC042020424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64707" y="3121615"/>
                          <a:ext cx="815248" cy="420722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  <a:ln w="190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ar-SA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مربع نص 18">
                        <a:extLst>
                          <a:ext uri="{FF2B5EF4-FFF2-40B4-BE49-F238E27FC236}">
                            <a16:creationId xmlns:a16="http://schemas.microsoft.com/office/drawing/2014/main" id="{7D5F76F8-DD51-DA88-1FE1-824A3284E8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62586" y="3505646"/>
                        <a:ext cx="936929" cy="55358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m:oMathPara>
                        </a14:m>
                        <a:endParaRPr lang="ar-SA" sz="44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" name="مربع نص 18">
                        <a:extLst>
                          <a:ext uri="{FF2B5EF4-FFF2-40B4-BE49-F238E27FC236}">
                            <a16:creationId xmlns:a16="http://schemas.microsoft.com/office/drawing/2014/main" id="{7D5F76F8-DD51-DA88-1FE1-824A3284E86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62586" y="3505646"/>
                        <a:ext cx="936929" cy="55358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1905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7" name="قوس 16">
                  <a:extLst>
                    <a:ext uri="{FF2B5EF4-FFF2-40B4-BE49-F238E27FC236}">
                      <a16:creationId xmlns:a16="http://schemas.microsoft.com/office/drawing/2014/main" id="{50B036A8-0DC7-B4E8-A442-B361B9FF2D1D}"/>
                    </a:ext>
                  </a:extLst>
                </p:cNvPr>
                <p:cNvSpPr/>
                <p:nvPr/>
              </p:nvSpPr>
              <p:spPr>
                <a:xfrm>
                  <a:off x="3076248" y="3432621"/>
                  <a:ext cx="535662" cy="506776"/>
                </a:xfrm>
                <a:prstGeom prst="arc">
                  <a:avLst>
                    <a:gd name="adj1" fmla="val 15442682"/>
                    <a:gd name="adj2" fmla="val 21588263"/>
                  </a:avLst>
                </a:prstGeom>
                <a:solidFill>
                  <a:srgbClr val="FF7474"/>
                </a:solid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</p:grp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F0534277-EC58-400F-79AE-847465231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9825" y="3442650"/>
                <a:ext cx="274804" cy="105693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رابط مستقيم 4">
              <a:extLst>
                <a:ext uri="{FF2B5EF4-FFF2-40B4-BE49-F238E27FC236}">
                  <a16:creationId xmlns:a16="http://schemas.microsoft.com/office/drawing/2014/main" id="{273B1899-6397-CD34-526F-7AEE87780B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09863" y="3499459"/>
              <a:ext cx="1312701" cy="1154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قوس ممتلئ 11">
            <a:extLst>
              <a:ext uri="{FF2B5EF4-FFF2-40B4-BE49-F238E27FC236}">
                <a16:creationId xmlns:a16="http://schemas.microsoft.com/office/drawing/2014/main" id="{0EA2E140-F784-34F2-BAA7-CF3F60C2E5D8}"/>
              </a:ext>
            </a:extLst>
          </p:cNvPr>
          <p:cNvSpPr/>
          <p:nvPr/>
        </p:nvSpPr>
        <p:spPr>
          <a:xfrm rot="2852770">
            <a:off x="1626155" y="2112998"/>
            <a:ext cx="2448352" cy="2591220"/>
          </a:xfrm>
          <a:prstGeom prst="blockArc">
            <a:avLst>
              <a:gd name="adj1" fmla="val 12377823"/>
              <a:gd name="adj2" fmla="val 18953304"/>
              <a:gd name="adj3" fmla="val 226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4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858DC-C6CE-6A81-2B1C-2F69D7AD3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99D952-8ED7-BD7B-9589-17B61E9A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210EA96-CCE2-8EAC-145C-1AED250779A7}"/>
              </a:ext>
            </a:extLst>
          </p:cNvPr>
          <p:cNvSpPr/>
          <p:nvPr/>
        </p:nvSpPr>
        <p:spPr>
          <a:xfrm>
            <a:off x="1048215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8030EB5-F88E-CC1D-A052-05162A6AE666}"/>
              </a:ext>
            </a:extLst>
          </p:cNvPr>
          <p:cNvSpPr/>
          <p:nvPr/>
        </p:nvSpPr>
        <p:spPr>
          <a:xfrm>
            <a:off x="1973538" y="983767"/>
            <a:ext cx="8574156" cy="45587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7B42A2E-8332-AAF2-4D8E-4C4E413534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11" r="3647"/>
          <a:stretch/>
        </p:blipFill>
        <p:spPr>
          <a:xfrm>
            <a:off x="2487268" y="1436413"/>
            <a:ext cx="7586870" cy="37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99299-C046-3C49-D9AE-70A146F9D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CF6DD4-CC08-0406-6C78-2F24F56DB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CFB26DA-C8F2-0AF6-FEAC-822DB8907E43}"/>
              </a:ext>
            </a:extLst>
          </p:cNvPr>
          <p:cNvSpPr/>
          <p:nvPr/>
        </p:nvSpPr>
        <p:spPr>
          <a:xfrm>
            <a:off x="1086630" y="405206"/>
            <a:ext cx="10023469" cy="605135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E99A0760-DD8D-E518-62C1-C67609E12980}"/>
              </a:ext>
            </a:extLst>
          </p:cNvPr>
          <p:cNvGrpSpPr/>
          <p:nvPr/>
        </p:nvGrpSpPr>
        <p:grpSpPr>
          <a:xfrm>
            <a:off x="1232452" y="1623216"/>
            <a:ext cx="9824552" cy="1424785"/>
            <a:chOff x="999811" y="1902156"/>
            <a:chExt cx="10011508" cy="79011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6C9040E0-ACF6-CF4D-6677-F5C57151D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562" b="13399"/>
            <a:stretch/>
          </p:blipFill>
          <p:spPr>
            <a:xfrm>
              <a:off x="999811" y="1902156"/>
              <a:ext cx="10011508" cy="790111"/>
            </a:xfrm>
            <a:prstGeom prst="rect">
              <a:avLst/>
            </a:prstGeom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B0D345E8-3064-1965-B3D2-1FD30447AD7B}"/>
                </a:ext>
              </a:extLst>
            </p:cNvPr>
            <p:cNvSpPr/>
            <p:nvPr/>
          </p:nvSpPr>
          <p:spPr>
            <a:xfrm>
              <a:off x="1337290" y="2304593"/>
              <a:ext cx="738554" cy="351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6B139DD-FC4B-E642-9317-472EBDDD3574}"/>
              </a:ext>
            </a:extLst>
          </p:cNvPr>
          <p:cNvSpPr/>
          <p:nvPr/>
        </p:nvSpPr>
        <p:spPr>
          <a:xfrm>
            <a:off x="9081827" y="879701"/>
            <a:ext cx="1773535" cy="694241"/>
          </a:xfrm>
          <a:prstGeom prst="flowChartTerminator">
            <a:avLst/>
          </a:prstGeom>
          <a:solidFill>
            <a:srgbClr val="F9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9542D9D6-5373-44F4-0BE4-470E563E42B0}"/>
              </a:ext>
            </a:extLst>
          </p:cNvPr>
          <p:cNvSpPr/>
          <p:nvPr/>
        </p:nvSpPr>
        <p:spPr>
          <a:xfrm>
            <a:off x="1881808" y="739377"/>
            <a:ext cx="3272908" cy="775556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من واقع الحياة</a:t>
            </a:r>
          </a:p>
        </p:txBody>
      </p: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C1BFFD20-5726-ED8B-4622-E8CE408962E9}"/>
              </a:ext>
            </a:extLst>
          </p:cNvPr>
          <p:cNvGrpSpPr/>
          <p:nvPr/>
        </p:nvGrpSpPr>
        <p:grpSpPr>
          <a:xfrm>
            <a:off x="1020417" y="3299792"/>
            <a:ext cx="2598090" cy="2492420"/>
            <a:chOff x="1394310" y="3370644"/>
            <a:chExt cx="2595230" cy="2349007"/>
          </a:xfrm>
        </p:grpSpPr>
        <p:grpSp>
          <p:nvGrpSpPr>
            <p:cNvPr id="46" name="مجموعة 45">
              <a:extLst>
                <a:ext uri="{FF2B5EF4-FFF2-40B4-BE49-F238E27FC236}">
                  <a16:creationId xmlns:a16="http://schemas.microsoft.com/office/drawing/2014/main" id="{B2AAD506-7B1E-1E5A-D4CA-DFA9DFCEF7A7}"/>
                </a:ext>
              </a:extLst>
            </p:cNvPr>
            <p:cNvGrpSpPr/>
            <p:nvPr/>
          </p:nvGrpSpPr>
          <p:grpSpPr>
            <a:xfrm>
              <a:off x="1394310" y="3370644"/>
              <a:ext cx="2595230" cy="2349007"/>
              <a:chOff x="1447644" y="3382439"/>
              <a:chExt cx="2514338" cy="2069177"/>
            </a:xfrm>
          </p:grpSpPr>
          <p:grpSp>
            <p:nvGrpSpPr>
              <p:cNvPr id="14" name="مجموعة 13">
                <a:extLst>
                  <a:ext uri="{FF2B5EF4-FFF2-40B4-BE49-F238E27FC236}">
                    <a16:creationId xmlns:a16="http://schemas.microsoft.com/office/drawing/2014/main" id="{BCFBF0AC-24AA-D59E-CA9C-CD8B6CFCCFFE}"/>
                  </a:ext>
                </a:extLst>
              </p:cNvPr>
              <p:cNvGrpSpPr/>
              <p:nvPr/>
            </p:nvGrpSpPr>
            <p:grpSpPr>
              <a:xfrm>
                <a:off x="1447644" y="3382439"/>
                <a:ext cx="2514338" cy="2069177"/>
                <a:chOff x="1835599" y="3418772"/>
                <a:chExt cx="2050683" cy="1863167"/>
              </a:xfrm>
            </p:grpSpPr>
            <p:grpSp>
              <p:nvGrpSpPr>
                <p:cNvPr id="33" name="مجموعة 32">
                  <a:extLst>
                    <a:ext uri="{FF2B5EF4-FFF2-40B4-BE49-F238E27FC236}">
                      <a16:creationId xmlns:a16="http://schemas.microsoft.com/office/drawing/2014/main" id="{51015EDD-57CD-2C22-133A-7B2200F4A0A0}"/>
                    </a:ext>
                  </a:extLst>
                </p:cNvPr>
                <p:cNvGrpSpPr/>
                <p:nvPr/>
              </p:nvGrpSpPr>
              <p:grpSpPr>
                <a:xfrm>
                  <a:off x="1982038" y="3418772"/>
                  <a:ext cx="1861857" cy="1783274"/>
                  <a:chOff x="2445918" y="2726865"/>
                  <a:chExt cx="2023041" cy="1716304"/>
                </a:xfrm>
              </p:grpSpPr>
              <p:grpSp>
                <p:nvGrpSpPr>
                  <p:cNvPr id="34" name="مجموعة 33">
                    <a:extLst>
                      <a:ext uri="{FF2B5EF4-FFF2-40B4-BE49-F238E27FC236}">
                        <a16:creationId xmlns:a16="http://schemas.microsoft.com/office/drawing/2014/main" id="{C7804B0E-9B52-E22C-6BC5-492B3B30AC94}"/>
                      </a:ext>
                    </a:extLst>
                  </p:cNvPr>
                  <p:cNvGrpSpPr/>
                  <p:nvPr/>
                </p:nvGrpSpPr>
                <p:grpSpPr>
                  <a:xfrm>
                    <a:off x="2445918" y="2726865"/>
                    <a:ext cx="2023041" cy="1716304"/>
                    <a:chOff x="2267499" y="2671109"/>
                    <a:chExt cx="2023041" cy="1716304"/>
                  </a:xfrm>
                </p:grpSpPr>
                <p:grpSp>
                  <p:nvGrpSpPr>
                    <p:cNvPr id="36" name="مجموعة 35">
                      <a:extLst>
                        <a:ext uri="{FF2B5EF4-FFF2-40B4-BE49-F238E27FC236}">
                          <a16:creationId xmlns:a16="http://schemas.microsoft.com/office/drawing/2014/main" id="{ABA6C53F-8830-6B85-2C27-DF2D6D66FC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67499" y="2671109"/>
                      <a:ext cx="2023041" cy="1716304"/>
                      <a:chOff x="2169779" y="2671109"/>
                      <a:chExt cx="2089181" cy="1716304"/>
                    </a:xfrm>
                  </p:grpSpPr>
                  <p:sp>
                    <p:nvSpPr>
                      <p:cNvPr id="43" name="شكل بيضاوي 42">
                        <a:extLst>
                          <a:ext uri="{FF2B5EF4-FFF2-40B4-BE49-F238E27FC236}">
                            <a16:creationId xmlns:a16="http://schemas.microsoft.com/office/drawing/2014/main" id="{C5057983-C653-F275-94B5-BEDBD72DE9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69779" y="2671109"/>
                        <a:ext cx="2089181" cy="1716304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ar-SA" dirty="0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9" name="مربع نص 38">
                            <a:extLst>
                              <a:ext uri="{FF2B5EF4-FFF2-40B4-BE49-F238E27FC236}">
                                <a16:creationId xmlns:a16="http://schemas.microsoft.com/office/drawing/2014/main" id="{13DC224E-ECEB-7DE6-BD12-E97DB4B0B82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215323" y="3162731"/>
                            <a:ext cx="815248" cy="400090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noFill/>
                          </a:ln>
                        </p:spPr>
                        <p:txBody>
                          <a:bodyPr wrap="square" rtlCol="1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ar-SA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  <m:r>
                                    <a:rPr lang="ar-SA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oMath>
                              </m:oMathPara>
                            </a14:m>
                            <a:endParaRPr lang="ar-SA" sz="24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9" name="مربع نص 38">
                            <a:extLst>
                              <a:ext uri="{FF2B5EF4-FFF2-40B4-BE49-F238E27FC236}">
                                <a16:creationId xmlns:a16="http://schemas.microsoft.com/office/drawing/2014/main" id="{13DC224E-ECEB-7DE6-BD12-E97DB4B0B82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215323" y="3162731"/>
                            <a:ext cx="815248" cy="400090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/>
                            </a:stretch>
                          </a:blipFill>
                          <a:ln w="19050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ar-SA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" name="مربع نص 36">
                          <a:extLst>
                            <a:ext uri="{FF2B5EF4-FFF2-40B4-BE49-F238E27FC236}">
                              <a16:creationId xmlns:a16="http://schemas.microsoft.com/office/drawing/2014/main" id="{7765023D-A2DE-711F-4C6F-9F17D51D1A2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62586" y="3608439"/>
                          <a:ext cx="936929" cy="399419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</a:ln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ar-SA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ar-SA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ar-SA" sz="28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7" name="مربع نص 36">
                          <a:extLst>
                            <a:ext uri="{FF2B5EF4-FFF2-40B4-BE49-F238E27FC236}">
                              <a16:creationId xmlns:a16="http://schemas.microsoft.com/office/drawing/2014/main" id="{7765023D-A2DE-711F-4C6F-9F17D51D1A2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262586" y="3608439"/>
                          <a:ext cx="936929" cy="399419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 w="19050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ar-SA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35" name="قوس 34">
                    <a:extLst>
                      <a:ext uri="{FF2B5EF4-FFF2-40B4-BE49-F238E27FC236}">
                        <a16:creationId xmlns:a16="http://schemas.microsoft.com/office/drawing/2014/main" id="{77F662F9-4426-3F0F-94C0-B733BC4E00B6}"/>
                      </a:ext>
                    </a:extLst>
                  </p:cNvPr>
                  <p:cNvSpPr/>
                  <p:nvPr/>
                </p:nvSpPr>
                <p:spPr>
                  <a:xfrm>
                    <a:off x="3076248" y="3432621"/>
                    <a:ext cx="535662" cy="506776"/>
                  </a:xfrm>
                  <a:prstGeom prst="arc">
                    <a:avLst>
                      <a:gd name="adj1" fmla="val 15442682"/>
                      <a:gd name="adj2" fmla="val 21588263"/>
                    </a:avLst>
                  </a:prstGeom>
                  <a:solidFill>
                    <a:srgbClr val="FF7474"/>
                  </a:solidFill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 dirty="0"/>
                  </a:p>
                </p:txBody>
              </p:sp>
            </p:grpSp>
            <p:sp>
              <p:nvSpPr>
                <p:cNvPr id="6" name="قوس ممتلئ 5">
                  <a:extLst>
                    <a:ext uri="{FF2B5EF4-FFF2-40B4-BE49-F238E27FC236}">
                      <a16:creationId xmlns:a16="http://schemas.microsoft.com/office/drawing/2014/main" id="{36F7D925-9ACA-4670-EDE5-4272BD7FE7F8}"/>
                    </a:ext>
                  </a:extLst>
                </p:cNvPr>
                <p:cNvSpPr/>
                <p:nvPr/>
              </p:nvSpPr>
              <p:spPr>
                <a:xfrm rot="2852770">
                  <a:off x="1945828" y="3341485"/>
                  <a:ext cx="1830225" cy="2050683"/>
                </a:xfrm>
                <a:prstGeom prst="blockArc">
                  <a:avLst>
                    <a:gd name="adj1" fmla="val 12377823"/>
                    <a:gd name="adj2" fmla="val 18951103"/>
                    <a:gd name="adj3" fmla="val 1678"/>
                  </a:avLst>
                </a:prstGeom>
                <a:solidFill>
                  <a:srgbClr val="FF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3A5E3758-2D11-F024-6E02-C83521D51A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9825" y="3442650"/>
                <a:ext cx="274804" cy="105693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21FC7EEC-681C-7A2D-5A7A-8797A3C1A5AD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H="1" flipV="1">
              <a:off x="2625735" y="4627079"/>
              <a:ext cx="1310161" cy="283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0718081-B97E-C483-96C1-4567EAC225C9}"/>
              </a:ext>
            </a:extLst>
          </p:cNvPr>
          <p:cNvGrpSpPr/>
          <p:nvPr/>
        </p:nvGrpSpPr>
        <p:grpSpPr>
          <a:xfrm>
            <a:off x="6877878" y="2981739"/>
            <a:ext cx="3763619" cy="536473"/>
            <a:chOff x="6639339" y="3379304"/>
            <a:chExt cx="4121427" cy="536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مربع نص 70">
                  <a:extLst>
                    <a:ext uri="{FF2B5EF4-FFF2-40B4-BE49-F238E27FC236}">
                      <a16:creationId xmlns:a16="http://schemas.microsoft.com/office/drawing/2014/main" id="{2F4C79D9-6D1B-79BB-42AE-A2F1190D4505}"/>
                    </a:ext>
                  </a:extLst>
                </p:cNvPr>
                <p:cNvSpPr txBox="1"/>
                <p:nvPr/>
              </p:nvSpPr>
              <p:spPr>
                <a:xfrm>
                  <a:off x="9170505" y="3379304"/>
                  <a:ext cx="1590261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ar-SA" sz="2800" b="1" dirty="0"/>
                </a:p>
              </p:txBody>
            </p:sp>
          </mc:Choice>
          <mc:Fallback xmlns="">
            <p:sp>
              <p:nvSpPr>
                <p:cNvPr id="71" name="مربع نص 70">
                  <a:extLst>
                    <a:ext uri="{FF2B5EF4-FFF2-40B4-BE49-F238E27FC236}">
                      <a16:creationId xmlns:a16="http://schemas.microsoft.com/office/drawing/2014/main" id="{2F4C79D9-6D1B-79BB-42AE-A2F1190D45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505" y="3379304"/>
                  <a:ext cx="159026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54094331-3D1A-3EEB-069C-C53FE9D195F6}"/>
                </a:ext>
              </a:extLst>
            </p:cNvPr>
            <p:cNvSpPr txBox="1"/>
            <p:nvPr/>
          </p:nvSpPr>
          <p:spPr>
            <a:xfrm>
              <a:off x="6639339" y="3392557"/>
              <a:ext cx="2650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/>
                <a:t>طول نصف القطر</a:t>
              </a: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86E908C5-FED3-CC4C-E8C2-404C8DC79C8A}"/>
              </a:ext>
            </a:extLst>
          </p:cNvPr>
          <p:cNvGrpSpPr/>
          <p:nvPr/>
        </p:nvGrpSpPr>
        <p:grpSpPr>
          <a:xfrm>
            <a:off x="4094922" y="3021497"/>
            <a:ext cx="2743200" cy="576229"/>
            <a:chOff x="7593495" y="4041913"/>
            <a:chExt cx="3048001" cy="576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F0E9AA8A-4659-6502-459F-472A3F109929}"/>
                    </a:ext>
                  </a:extLst>
                </p:cNvPr>
                <p:cNvSpPr txBox="1"/>
                <p:nvPr/>
              </p:nvSpPr>
              <p:spPr>
                <a:xfrm>
                  <a:off x="8521148" y="4041913"/>
                  <a:ext cx="2120348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ar-S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ar-SA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r>
                          <a:rPr lang="ar-SA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ar-SA" sz="2800" b="1" dirty="0"/>
                </a:p>
              </p:txBody>
            </p:sp>
          </mc:Choice>
          <mc:Fallback xmlns=""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F0E9AA8A-4659-6502-459F-472A3F1099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148" y="4041913"/>
                  <a:ext cx="212034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C261E883-0EC4-5B36-DCBF-54F04C2A69D8}"/>
                </a:ext>
              </a:extLst>
            </p:cNvPr>
            <p:cNvSpPr txBox="1"/>
            <p:nvPr/>
          </p:nvSpPr>
          <p:spPr>
            <a:xfrm>
              <a:off x="7593495" y="4094922"/>
              <a:ext cx="115293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/>
                <a:t>الزاوية</a:t>
              </a: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1B982E5-B3C5-747D-799D-5125D154624B}"/>
              </a:ext>
            </a:extLst>
          </p:cNvPr>
          <p:cNvGrpSpPr/>
          <p:nvPr/>
        </p:nvGrpSpPr>
        <p:grpSpPr>
          <a:xfrm>
            <a:off x="4929810" y="4499116"/>
            <a:ext cx="5804451" cy="644920"/>
            <a:chOff x="9290648" y="3338540"/>
            <a:chExt cx="3148768" cy="4959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مربع نص 16">
                  <a:extLst>
                    <a:ext uri="{FF2B5EF4-FFF2-40B4-BE49-F238E27FC236}">
                      <a16:creationId xmlns:a16="http://schemas.microsoft.com/office/drawing/2014/main" id="{689085A4-63DE-AEE8-A9C0-9418777274B0}"/>
                    </a:ext>
                  </a:extLst>
                </p:cNvPr>
                <p:cNvSpPr txBox="1"/>
                <p:nvPr/>
              </p:nvSpPr>
              <p:spPr>
                <a:xfrm>
                  <a:off x="9977052" y="3338540"/>
                  <a:ext cx="2462364" cy="49595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ar-SA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بالرديان</m:t>
                        </m:r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ar-SA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الزاوية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SA" sz="3200" b="1" dirty="0"/>
                </a:p>
              </p:txBody>
            </p:sp>
          </mc:Choice>
          <mc:Fallback xmlns="">
            <p:sp>
              <p:nvSpPr>
                <p:cNvPr id="17" name="مربع نص 16">
                  <a:extLst>
                    <a:ext uri="{FF2B5EF4-FFF2-40B4-BE49-F238E27FC236}">
                      <a16:creationId xmlns:a16="http://schemas.microsoft.com/office/drawing/2014/main" id="{689085A4-63DE-AEE8-A9C0-941877727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7052" y="3338540"/>
                  <a:ext cx="2462364" cy="49595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D336666A-4045-C0A9-3B79-C653CF4B5C0E}"/>
                </a:ext>
              </a:extLst>
            </p:cNvPr>
            <p:cNvSpPr txBox="1"/>
            <p:nvPr/>
          </p:nvSpPr>
          <p:spPr>
            <a:xfrm>
              <a:off x="9290648" y="3361984"/>
              <a:ext cx="949769" cy="4497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/>
                <a:t>طول القوس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C828C85-9EBF-BA48-7043-1EE62419229F}"/>
                  </a:ext>
                </a:extLst>
              </p:cNvPr>
              <p:cNvSpPr txBox="1"/>
              <p:nvPr/>
            </p:nvSpPr>
            <p:spPr>
              <a:xfrm>
                <a:off x="3313044" y="3571460"/>
                <a:ext cx="3730487" cy="5757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بالرديان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الزاوية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C828C85-9EBF-BA48-7043-1EE624192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44" y="3571460"/>
                <a:ext cx="3730487" cy="5757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5DC6A81-3910-7C2A-0142-EB025E9B2D70}"/>
                  </a:ext>
                </a:extLst>
              </p:cNvPr>
              <p:cNvSpPr txBox="1"/>
              <p:nvPr/>
            </p:nvSpPr>
            <p:spPr>
              <a:xfrm>
                <a:off x="6800627" y="3480951"/>
                <a:ext cx="1361658" cy="936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5DC6A81-3910-7C2A-0142-EB025E9B2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627" y="3480951"/>
                <a:ext cx="1361658" cy="9363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8F908F19-2F49-FD0B-B9C0-D38158551197}"/>
                  </a:ext>
                </a:extLst>
              </p:cNvPr>
              <p:cNvSpPr txBox="1"/>
              <p:nvPr/>
            </p:nvSpPr>
            <p:spPr>
              <a:xfrm>
                <a:off x="7916295" y="3418215"/>
                <a:ext cx="2099242" cy="10277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</m:t>
                          </m:r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8F908F19-2F49-FD0B-B9C0-D38158551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295" y="3418215"/>
                <a:ext cx="2099242" cy="10277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D2E92574-322F-0CEE-FF01-F7E93BDE7AE3}"/>
              </a:ext>
            </a:extLst>
          </p:cNvPr>
          <p:cNvGrpSpPr/>
          <p:nvPr/>
        </p:nvGrpSpPr>
        <p:grpSpPr>
          <a:xfrm>
            <a:off x="9198047" y="3460191"/>
            <a:ext cx="502546" cy="1033169"/>
            <a:chOff x="3334881" y="4702451"/>
            <a:chExt cx="1455265" cy="1033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مربع نص 44">
                  <a:extLst>
                    <a:ext uri="{FF2B5EF4-FFF2-40B4-BE49-F238E27FC236}">
                      <a16:creationId xmlns:a16="http://schemas.microsoft.com/office/drawing/2014/main" id="{1A4527C8-5E9E-2B2E-C925-B95A82172FE6}"/>
                    </a:ext>
                  </a:extLst>
                </p:cNvPr>
                <p:cNvSpPr txBox="1"/>
                <p:nvPr/>
              </p:nvSpPr>
              <p:spPr>
                <a:xfrm>
                  <a:off x="3381477" y="5212400"/>
                  <a:ext cx="140866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ar-SA" sz="28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مربع نص 44">
                  <a:extLst>
                    <a:ext uri="{FF2B5EF4-FFF2-40B4-BE49-F238E27FC236}">
                      <a16:creationId xmlns:a16="http://schemas.microsoft.com/office/drawing/2014/main" id="{1A4527C8-5E9E-2B2E-C925-B95A82172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1477" y="5212400"/>
                  <a:ext cx="1408669" cy="523220"/>
                </a:xfrm>
                <a:prstGeom prst="rect">
                  <a:avLst/>
                </a:prstGeom>
                <a:blipFill>
                  <a:blip r:embed="rId13"/>
                  <a:stretch>
                    <a:fillRect r="-2784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مربع نص 46">
                  <a:extLst>
                    <a:ext uri="{FF2B5EF4-FFF2-40B4-BE49-F238E27FC236}">
                      <a16:creationId xmlns:a16="http://schemas.microsoft.com/office/drawing/2014/main" id="{E861678F-FB6A-D74C-BC5F-10FEA182267B}"/>
                    </a:ext>
                  </a:extLst>
                </p:cNvPr>
                <p:cNvSpPr txBox="1"/>
                <p:nvPr/>
              </p:nvSpPr>
              <p:spPr>
                <a:xfrm>
                  <a:off x="3334881" y="4702451"/>
                  <a:ext cx="1408672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ar-SA" sz="28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7" name="مربع نص 46">
                  <a:extLst>
                    <a:ext uri="{FF2B5EF4-FFF2-40B4-BE49-F238E27FC236}">
                      <a16:creationId xmlns:a16="http://schemas.microsoft.com/office/drawing/2014/main" id="{E861678F-FB6A-D74C-BC5F-10FEA18226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881" y="4702451"/>
                  <a:ext cx="1408672" cy="523220"/>
                </a:xfrm>
                <a:prstGeom prst="rect">
                  <a:avLst/>
                </a:prstGeom>
                <a:blipFill>
                  <a:blip r:embed="rId14"/>
                  <a:stretch>
                    <a:fillRect r="-2625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06730DFB-ECCD-8AE7-6D15-8CA37D00D93B}"/>
              </a:ext>
            </a:extLst>
          </p:cNvPr>
          <p:cNvGrpSpPr/>
          <p:nvPr/>
        </p:nvGrpSpPr>
        <p:grpSpPr>
          <a:xfrm>
            <a:off x="6543674" y="3743333"/>
            <a:ext cx="1291464" cy="714368"/>
            <a:chOff x="7794991" y="4423976"/>
            <a:chExt cx="1178837" cy="625071"/>
          </a:xfrm>
        </p:grpSpPr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09A2DC63-5C4F-0805-1CB8-D863081F77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4991" y="4423976"/>
              <a:ext cx="223416" cy="325034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410F99B1-2E50-0253-A236-A451860777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5270" y="4726962"/>
              <a:ext cx="148558" cy="322085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4A3AEAE0-0A12-CB7F-254D-66D260E2DBE6}"/>
                  </a:ext>
                </a:extLst>
              </p:cNvPr>
              <p:cNvSpPr txBox="1"/>
              <p:nvPr/>
            </p:nvSpPr>
            <p:spPr>
              <a:xfrm>
                <a:off x="9748821" y="3475778"/>
                <a:ext cx="1361658" cy="10277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ar-SA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ar-SA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4A3AEAE0-0A12-CB7F-254D-66D260E2D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821" y="3475778"/>
                <a:ext cx="1361658" cy="10277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071C4D1F-1D68-61D1-03E9-0BECD0A6D048}"/>
                  </a:ext>
                </a:extLst>
              </p:cNvPr>
              <p:cNvSpPr txBox="1"/>
              <p:nvPr/>
            </p:nvSpPr>
            <p:spPr>
              <a:xfrm>
                <a:off x="7368207" y="5062330"/>
                <a:ext cx="1159563" cy="10567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071C4D1F-1D68-61D1-03E9-0BECD0A6D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207" y="5062330"/>
                <a:ext cx="1159563" cy="10567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CC4F709D-8D35-C9B5-9429-4ED5DDF3FA50}"/>
                  </a:ext>
                </a:extLst>
              </p:cNvPr>
              <p:cNvSpPr txBox="1"/>
              <p:nvPr/>
            </p:nvSpPr>
            <p:spPr>
              <a:xfrm>
                <a:off x="8284679" y="5317849"/>
                <a:ext cx="168302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CC4F709D-8D35-C9B5-9429-4ED5DDF3F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79" y="5317849"/>
                <a:ext cx="1683025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D9E02DE7-B4B8-6785-71CB-002555A31D80}"/>
                  </a:ext>
                </a:extLst>
              </p:cNvPr>
              <p:cNvSpPr txBox="1"/>
              <p:nvPr/>
            </p:nvSpPr>
            <p:spPr>
              <a:xfrm>
                <a:off x="6268278" y="5241234"/>
                <a:ext cx="128545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D9E02DE7-B4B8-6785-71CB-002555A3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78" y="5241234"/>
                <a:ext cx="128545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3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0" grpId="0"/>
      <p:bldP spid="23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C664F-98E8-37BD-0F83-F1CA687EB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957ABC9-A496-226A-48A5-82F7FEABA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A4F97CA-0B9F-64D5-0C46-DF800D5A17EB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011BC83E-E18F-A183-DF0E-BEA7443402E8}"/>
              </a:ext>
            </a:extLst>
          </p:cNvPr>
          <p:cNvSpPr/>
          <p:nvPr/>
        </p:nvSpPr>
        <p:spPr>
          <a:xfrm>
            <a:off x="8640985" y="1245749"/>
            <a:ext cx="1741715" cy="653143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7A7A6B9-77D9-7A9A-C696-B3BD550859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642" y="2178323"/>
            <a:ext cx="2546472" cy="164771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B8155BF-EBD0-8456-F3DA-69DE0E9A90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3873" y="2041738"/>
            <a:ext cx="2777367" cy="245807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97F2C09-69E6-BEFF-E8CE-00C1E145346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5874" y="2042094"/>
            <a:ext cx="1759026" cy="4088218"/>
          </a:xfrm>
          <a:prstGeom prst="rect">
            <a:avLst/>
          </a:prstGeom>
        </p:spPr>
      </p:pic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96500913-75F8-61E8-8645-74A6D6C2F0E6}"/>
              </a:ext>
            </a:extLst>
          </p:cNvPr>
          <p:cNvSpPr/>
          <p:nvPr/>
        </p:nvSpPr>
        <p:spPr>
          <a:xfrm>
            <a:off x="5268132" y="1181580"/>
            <a:ext cx="1741715" cy="653143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1" name="مخطط انسيابي: محطة طرفية 10">
            <a:extLst>
              <a:ext uri="{FF2B5EF4-FFF2-40B4-BE49-F238E27FC236}">
                <a16:creationId xmlns:a16="http://schemas.microsoft.com/office/drawing/2014/main" id="{DC3756F4-D6CA-9193-2D33-BA8C2555E1D3}"/>
              </a:ext>
            </a:extLst>
          </p:cNvPr>
          <p:cNvSpPr/>
          <p:nvPr/>
        </p:nvSpPr>
        <p:spPr>
          <a:xfrm>
            <a:off x="2147944" y="1129443"/>
            <a:ext cx="1741715" cy="653143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المفردات</a:t>
            </a:r>
          </a:p>
        </p:txBody>
      </p:sp>
    </p:spTree>
    <p:extLst>
      <p:ext uri="{BB962C8B-B14F-4D97-AF65-F5344CB8AC3E}">
        <p14:creationId xmlns:p14="http://schemas.microsoft.com/office/powerpoint/2010/main" val="1246949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3CA75-6790-50F8-7AA1-5361794E9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9CB82E6-2F66-7F45-2E85-540181ED6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A48361E-8AAE-ACE2-D05D-9210A5381698}"/>
              </a:ext>
            </a:extLst>
          </p:cNvPr>
          <p:cNvSpPr/>
          <p:nvPr/>
        </p:nvSpPr>
        <p:spPr>
          <a:xfrm>
            <a:off x="1086630" y="405206"/>
            <a:ext cx="10023469" cy="605135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5E5031C7-982D-2D19-AE12-9E5C6CA8CDD3}"/>
                  </a:ext>
                </a:extLst>
              </p:cNvPr>
              <p:cNvSpPr txBox="1"/>
              <p:nvPr/>
            </p:nvSpPr>
            <p:spPr>
              <a:xfrm>
                <a:off x="4335116" y="3667745"/>
                <a:ext cx="1159563" cy="10148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5E5031C7-982D-2D19-AE12-9E5C6CA8C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16" y="3667745"/>
                <a:ext cx="1159563" cy="10148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6DB88A20-641A-1CD7-F636-27C4CC2E127A}"/>
                  </a:ext>
                </a:extLst>
              </p:cNvPr>
              <p:cNvSpPr txBox="1"/>
              <p:nvPr/>
            </p:nvSpPr>
            <p:spPr>
              <a:xfrm>
                <a:off x="5377900" y="3821182"/>
                <a:ext cx="168302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6DB88A20-641A-1CD7-F636-27C4CC2E1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900" y="3821182"/>
                <a:ext cx="1683025" cy="584775"/>
              </a:xfrm>
              <a:prstGeom prst="rect">
                <a:avLst/>
              </a:prstGeom>
              <a:blipFill>
                <a:blip r:embed="rId5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18C5CA2E-4D5D-DE7E-3F95-EBFC37D7FF81}"/>
                  </a:ext>
                </a:extLst>
              </p:cNvPr>
              <p:cNvSpPr txBox="1"/>
              <p:nvPr/>
            </p:nvSpPr>
            <p:spPr>
              <a:xfrm>
                <a:off x="3425893" y="3805857"/>
                <a:ext cx="128545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18C5CA2E-4D5D-DE7E-3F95-EBFC37D7F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93" y="3805857"/>
                <a:ext cx="1285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C8885B0-632B-B1BC-A7B7-609E6AD51C3C}"/>
              </a:ext>
            </a:extLst>
          </p:cNvPr>
          <p:cNvGrpSpPr/>
          <p:nvPr/>
        </p:nvGrpSpPr>
        <p:grpSpPr>
          <a:xfrm>
            <a:off x="2173357" y="1736036"/>
            <a:ext cx="8801712" cy="3962399"/>
            <a:chOff x="2173357" y="1736036"/>
            <a:chExt cx="8801712" cy="3962399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AE39207E-12FD-B758-DBC8-6371E0FD4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6033" t="9054" b="62869"/>
            <a:stretch/>
          </p:blipFill>
          <p:spPr>
            <a:xfrm>
              <a:off x="2173357" y="1736036"/>
              <a:ext cx="8801712" cy="1417982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6C77CFDD-2DD5-68D4-BD2A-0935615C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0111" t="37344" r="2596" b="2885"/>
            <a:stretch/>
          </p:blipFill>
          <p:spPr>
            <a:xfrm>
              <a:off x="7752521" y="3220279"/>
              <a:ext cx="3140766" cy="2478156"/>
            </a:xfrm>
            <a:prstGeom prst="rect">
              <a:avLst/>
            </a:prstGeom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22520922-F44C-7864-2A6C-BA8929D25606}"/>
              </a:ext>
            </a:extLst>
          </p:cNvPr>
          <p:cNvGrpSpPr/>
          <p:nvPr/>
        </p:nvGrpSpPr>
        <p:grpSpPr>
          <a:xfrm>
            <a:off x="2087217" y="2928724"/>
            <a:ext cx="5791202" cy="644919"/>
            <a:chOff x="9412860" y="1871016"/>
            <a:chExt cx="3141581" cy="4959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مربع نص 28">
                  <a:extLst>
                    <a:ext uri="{FF2B5EF4-FFF2-40B4-BE49-F238E27FC236}">
                      <a16:creationId xmlns:a16="http://schemas.microsoft.com/office/drawing/2014/main" id="{CD84A185-98D3-A451-2352-7EC8B4137357}"/>
                    </a:ext>
                  </a:extLst>
                </p:cNvPr>
                <p:cNvSpPr txBox="1"/>
                <p:nvPr/>
              </p:nvSpPr>
              <p:spPr>
                <a:xfrm>
                  <a:off x="10092077" y="1871016"/>
                  <a:ext cx="2462364" cy="49595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ar-SA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بالرديان</m:t>
                        </m:r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ar-SA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الزاوية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SA" sz="3200" b="1" dirty="0"/>
                </a:p>
              </p:txBody>
            </p:sp>
          </mc:Choice>
          <mc:Fallback xmlns="">
            <p:sp>
              <p:nvSpPr>
                <p:cNvPr id="29" name="مربع نص 28">
                  <a:extLst>
                    <a:ext uri="{FF2B5EF4-FFF2-40B4-BE49-F238E27FC236}">
                      <a16:creationId xmlns:a16="http://schemas.microsoft.com/office/drawing/2014/main" id="{CD84A185-98D3-A451-2352-7EC8B41373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2077" y="1871016"/>
                  <a:ext cx="2462364" cy="49595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1AFA3F41-B8A4-B733-E07C-04CDD34540FC}"/>
                </a:ext>
              </a:extLst>
            </p:cNvPr>
            <p:cNvSpPr txBox="1"/>
            <p:nvPr/>
          </p:nvSpPr>
          <p:spPr>
            <a:xfrm>
              <a:off x="9412860" y="1884270"/>
              <a:ext cx="949769" cy="4497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/>
                <a:t>طول القوس</a:t>
              </a:r>
            </a:p>
          </p:txBody>
        </p:sp>
      </p:grpSp>
      <p:sp>
        <p:nvSpPr>
          <p:cNvPr id="31" name="مخطط انسيابي: محطة طرفية 30">
            <a:extLst>
              <a:ext uri="{FF2B5EF4-FFF2-40B4-BE49-F238E27FC236}">
                <a16:creationId xmlns:a16="http://schemas.microsoft.com/office/drawing/2014/main" id="{3512C6E9-8E74-1F95-7F87-E5F5809C497B}"/>
              </a:ext>
            </a:extLst>
          </p:cNvPr>
          <p:cNvSpPr/>
          <p:nvPr/>
        </p:nvSpPr>
        <p:spPr>
          <a:xfrm>
            <a:off x="7600122" y="859822"/>
            <a:ext cx="3222110" cy="694241"/>
          </a:xfrm>
          <a:prstGeom prst="flowChartTerminator">
            <a:avLst/>
          </a:prstGeom>
          <a:solidFill>
            <a:srgbClr val="F9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13025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7F4AC-DE2F-6766-BDD5-842E282D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D3D375-BC97-EF49-D51A-EBBCCA589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A8D7D0-4ACA-D441-3430-3CBEA3258FB2}"/>
              </a:ext>
            </a:extLst>
          </p:cNvPr>
          <p:cNvSpPr/>
          <p:nvPr/>
        </p:nvSpPr>
        <p:spPr>
          <a:xfrm>
            <a:off x="1086630" y="405206"/>
            <a:ext cx="10023469" cy="605135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57066905-1566-20E7-8438-29E60AB225B6}"/>
                  </a:ext>
                </a:extLst>
              </p:cNvPr>
              <p:cNvSpPr txBox="1"/>
              <p:nvPr/>
            </p:nvSpPr>
            <p:spPr>
              <a:xfrm>
                <a:off x="4585251" y="3657598"/>
                <a:ext cx="1159563" cy="10148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57066905-1566-20E7-8438-29E60AB22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251" y="3657598"/>
                <a:ext cx="1159563" cy="10148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C099B76A-1CE7-6187-5240-F3971DD42059}"/>
                  </a:ext>
                </a:extLst>
              </p:cNvPr>
              <p:cNvSpPr txBox="1"/>
              <p:nvPr/>
            </p:nvSpPr>
            <p:spPr>
              <a:xfrm>
                <a:off x="5658680" y="3849757"/>
                <a:ext cx="168302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𝟗𝟒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C099B76A-1CE7-6187-5240-F3971DD42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80" y="3849757"/>
                <a:ext cx="1683025" cy="584775"/>
              </a:xfrm>
              <a:prstGeom prst="rect">
                <a:avLst/>
              </a:prstGeom>
              <a:blipFill>
                <a:blip r:embed="rId5"/>
                <a:stretch>
                  <a:fillRect r="-507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6F7D5B71-7469-70B1-363A-C3ED7FE4423B}"/>
                  </a:ext>
                </a:extLst>
              </p:cNvPr>
              <p:cNvSpPr txBox="1"/>
              <p:nvPr/>
            </p:nvSpPr>
            <p:spPr>
              <a:xfrm>
                <a:off x="3432313" y="3783494"/>
                <a:ext cx="128545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6F7D5B71-7469-70B1-363A-C3ED7FE44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313" y="3783494"/>
                <a:ext cx="1285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خطط انسيابي: محطة طرفية 30">
            <a:extLst>
              <a:ext uri="{FF2B5EF4-FFF2-40B4-BE49-F238E27FC236}">
                <a16:creationId xmlns:a16="http://schemas.microsoft.com/office/drawing/2014/main" id="{E73AB106-9918-EFBB-5F07-8C6FA75E5D49}"/>
              </a:ext>
            </a:extLst>
          </p:cNvPr>
          <p:cNvSpPr/>
          <p:nvPr/>
        </p:nvSpPr>
        <p:spPr>
          <a:xfrm>
            <a:off x="7600122" y="859822"/>
            <a:ext cx="3222110" cy="694241"/>
          </a:xfrm>
          <a:prstGeom prst="flowChartTerminator">
            <a:avLst/>
          </a:prstGeom>
          <a:solidFill>
            <a:srgbClr val="F9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D39D93D-D1E9-3499-D42E-9108C800D859}"/>
              </a:ext>
            </a:extLst>
          </p:cNvPr>
          <p:cNvGrpSpPr/>
          <p:nvPr/>
        </p:nvGrpSpPr>
        <p:grpSpPr>
          <a:xfrm>
            <a:off x="2173357" y="1736036"/>
            <a:ext cx="8801712" cy="3737112"/>
            <a:chOff x="2173357" y="1736036"/>
            <a:chExt cx="8801712" cy="3737112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56D42C83-9137-7F53-4880-D65A5453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6033" t="9054" b="62869"/>
            <a:stretch/>
          </p:blipFill>
          <p:spPr>
            <a:xfrm>
              <a:off x="2173357" y="1736036"/>
              <a:ext cx="8801712" cy="1417982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63655E1-39DA-7F52-F2CA-78C5E7CD7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1362" r="10414"/>
            <a:stretch/>
          </p:blipFill>
          <p:spPr>
            <a:xfrm>
              <a:off x="7858539" y="3193774"/>
              <a:ext cx="2809461" cy="2279374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07A5647-736C-12F4-9CE8-CE0F02032004}"/>
              </a:ext>
            </a:extLst>
          </p:cNvPr>
          <p:cNvGrpSpPr/>
          <p:nvPr/>
        </p:nvGrpSpPr>
        <p:grpSpPr>
          <a:xfrm>
            <a:off x="2014330" y="2842584"/>
            <a:ext cx="5791202" cy="644919"/>
            <a:chOff x="9412860" y="1871016"/>
            <a:chExt cx="3141581" cy="4959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مربع نص 7">
                  <a:extLst>
                    <a:ext uri="{FF2B5EF4-FFF2-40B4-BE49-F238E27FC236}">
                      <a16:creationId xmlns:a16="http://schemas.microsoft.com/office/drawing/2014/main" id="{27A79FBB-1E2A-2D4E-551D-9E314D936A8A}"/>
                    </a:ext>
                  </a:extLst>
                </p:cNvPr>
                <p:cNvSpPr txBox="1"/>
                <p:nvPr/>
              </p:nvSpPr>
              <p:spPr>
                <a:xfrm>
                  <a:off x="10092077" y="1871016"/>
                  <a:ext cx="2462364" cy="49595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ar-SA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بالرديان</m:t>
                        </m:r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ar-SA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الزاوية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SA" sz="3200" b="1" dirty="0"/>
                </a:p>
              </p:txBody>
            </p:sp>
          </mc:Choice>
          <mc:Fallback xmlns="">
            <p:sp>
              <p:nvSpPr>
                <p:cNvPr id="8" name="مربع نص 7">
                  <a:extLst>
                    <a:ext uri="{FF2B5EF4-FFF2-40B4-BE49-F238E27FC236}">
                      <a16:creationId xmlns:a16="http://schemas.microsoft.com/office/drawing/2014/main" id="{27A79FBB-1E2A-2D4E-551D-9E314D936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2077" y="1871016"/>
                  <a:ext cx="2462364" cy="49595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DB65469-80DD-1C96-E896-B41ABEE9CE8F}"/>
                </a:ext>
              </a:extLst>
            </p:cNvPr>
            <p:cNvSpPr txBox="1"/>
            <p:nvPr/>
          </p:nvSpPr>
          <p:spPr>
            <a:xfrm>
              <a:off x="9412860" y="1884270"/>
              <a:ext cx="949769" cy="4497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/>
                <a:t>طول القوس</a:t>
              </a:r>
            </a:p>
          </p:txBody>
        </p:sp>
      </p:grp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373D23CE-09A9-F392-74DD-52734364EEB8}"/>
              </a:ext>
            </a:extLst>
          </p:cNvPr>
          <p:cNvSpPr/>
          <p:nvPr/>
        </p:nvSpPr>
        <p:spPr>
          <a:xfrm>
            <a:off x="3352800" y="877310"/>
            <a:ext cx="1550474" cy="553452"/>
          </a:xfrm>
          <a:prstGeom prst="roundRect">
            <a:avLst/>
          </a:prstGeom>
          <a:solidFill>
            <a:srgbClr val="FFA3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50" normalizeH="0" baseline="0" noProof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الواجب</a:t>
            </a:r>
            <a:endParaRPr kumimoji="0" lang="ar-SA" sz="32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3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1CE56-D65E-1735-68D9-140D4186F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1BF3138-BDA7-B930-F8C0-45E97EC74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41CC796-0115-91A5-CCCD-AADAE96A63BF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FDB76A9-1066-2355-5F46-19C21C9D9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65"/>
          <a:stretch/>
        </p:blipFill>
        <p:spPr>
          <a:xfrm>
            <a:off x="2803358" y="1721590"/>
            <a:ext cx="7701136" cy="2922599"/>
          </a:xfrm>
          <a:prstGeom prst="rect">
            <a:avLst/>
          </a:prstGeom>
        </p:spPr>
      </p:pic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B0648C90-F536-B2F1-EBB0-95FAA2278433}"/>
              </a:ext>
            </a:extLst>
          </p:cNvPr>
          <p:cNvSpPr/>
          <p:nvPr/>
        </p:nvSpPr>
        <p:spPr>
          <a:xfrm>
            <a:off x="8518357" y="620107"/>
            <a:ext cx="2321541" cy="775556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التحصيلي 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40EBD1DF-18B9-F38B-F9EA-01EB035EEB9E}"/>
              </a:ext>
            </a:extLst>
          </p:cNvPr>
          <p:cNvSpPr/>
          <p:nvPr/>
        </p:nvSpPr>
        <p:spPr>
          <a:xfrm>
            <a:off x="9844088" y="3757612"/>
            <a:ext cx="828675" cy="785813"/>
          </a:xfrm>
          <a:prstGeom prst="ellipse">
            <a:avLst/>
          </a:prstGeom>
          <a:solidFill>
            <a:srgbClr val="FFFC7D"/>
          </a:solidFill>
          <a:ln w="19050">
            <a:solidFill>
              <a:srgbClr val="009BDB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347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B8717-6513-7FBA-ED3F-F2807D61F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B5B957-A67B-DF5A-9744-16D3CC7D9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DFB72A6-9DB1-446F-8817-E7D816AF4F18}"/>
              </a:ext>
            </a:extLst>
          </p:cNvPr>
          <p:cNvSpPr/>
          <p:nvPr/>
        </p:nvSpPr>
        <p:spPr>
          <a:xfrm>
            <a:off x="1114425" y="418910"/>
            <a:ext cx="9968410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2991593-6209-C11D-E47B-6383E4541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47"/>
          <a:stretch/>
        </p:blipFill>
        <p:spPr>
          <a:xfrm>
            <a:off x="2177716" y="1869336"/>
            <a:ext cx="8484115" cy="3099706"/>
          </a:xfrm>
          <a:prstGeom prst="rect">
            <a:avLst/>
          </a:prstGeom>
        </p:spPr>
      </p:pic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F6C1B7AD-B6CA-95AC-2A83-52051971156C}"/>
              </a:ext>
            </a:extLst>
          </p:cNvPr>
          <p:cNvSpPr/>
          <p:nvPr/>
        </p:nvSpPr>
        <p:spPr>
          <a:xfrm>
            <a:off x="8337884" y="932928"/>
            <a:ext cx="2321541" cy="775556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التحصيلي 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E62C848-B6E2-9CD9-7BEE-17A60DC2727F}"/>
              </a:ext>
            </a:extLst>
          </p:cNvPr>
          <p:cNvSpPr/>
          <p:nvPr/>
        </p:nvSpPr>
        <p:spPr>
          <a:xfrm>
            <a:off x="10115550" y="4071937"/>
            <a:ext cx="828675" cy="785813"/>
          </a:xfrm>
          <a:prstGeom prst="ellipse">
            <a:avLst/>
          </a:prstGeom>
          <a:solidFill>
            <a:srgbClr val="FFFC7D"/>
          </a:solidFill>
          <a:ln w="19050">
            <a:solidFill>
              <a:srgbClr val="009BDB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0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3E3FF-CE0B-E52E-B833-BA25B1263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367B50-61D3-25F5-6A5F-18366BF42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ADC5EDC-8130-F2CE-0016-B3BDA8F3BC46}"/>
              </a:ext>
            </a:extLst>
          </p:cNvPr>
          <p:cNvSpPr/>
          <p:nvPr/>
        </p:nvSpPr>
        <p:spPr>
          <a:xfrm>
            <a:off x="1114425" y="418910"/>
            <a:ext cx="9968410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26B7452-66AD-30D4-A1B1-3BEA83D06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10"/>
          <a:stretch/>
        </p:blipFill>
        <p:spPr>
          <a:xfrm>
            <a:off x="2428876" y="1557339"/>
            <a:ext cx="8151568" cy="3443286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6913D4B-D18B-7A78-FD8A-7DE8FD1886FB}"/>
              </a:ext>
            </a:extLst>
          </p:cNvPr>
          <p:cNvSpPr/>
          <p:nvPr/>
        </p:nvSpPr>
        <p:spPr>
          <a:xfrm>
            <a:off x="10039351" y="3067049"/>
            <a:ext cx="828675" cy="785813"/>
          </a:xfrm>
          <a:prstGeom prst="ellipse">
            <a:avLst/>
          </a:prstGeom>
          <a:solidFill>
            <a:srgbClr val="FFFC7D"/>
          </a:soli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خطط انسيابي: محطة طرفية 7">
            <a:extLst>
              <a:ext uri="{FF2B5EF4-FFF2-40B4-BE49-F238E27FC236}">
                <a16:creationId xmlns:a16="http://schemas.microsoft.com/office/drawing/2014/main" id="{50FCCA10-D357-78C0-D52E-39B01A05297F}"/>
              </a:ext>
            </a:extLst>
          </p:cNvPr>
          <p:cNvSpPr/>
          <p:nvPr/>
        </p:nvSpPr>
        <p:spPr>
          <a:xfrm>
            <a:off x="8518859" y="856728"/>
            <a:ext cx="2321541" cy="775556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التحصيلي </a:t>
            </a:r>
          </a:p>
        </p:txBody>
      </p:sp>
    </p:spTree>
    <p:extLst>
      <p:ext uri="{BB962C8B-B14F-4D97-AF65-F5344CB8AC3E}">
        <p14:creationId xmlns:p14="http://schemas.microsoft.com/office/powerpoint/2010/main" val="5342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DBA5E-E0A3-6581-B7D3-D389DBDCF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7BE03F5-C3CA-1B19-F7A0-B44461451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3A59C2B-413B-93EC-02C3-E3D148E77521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728A1F-EB4D-2C97-BC67-62C217E63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42"/>
          <a:stretch/>
        </p:blipFill>
        <p:spPr>
          <a:xfrm>
            <a:off x="1612232" y="1842215"/>
            <a:ext cx="9180094" cy="2946353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4A33A043-48F9-7C77-5DAA-D82F80CDA730}"/>
              </a:ext>
            </a:extLst>
          </p:cNvPr>
          <p:cNvSpPr/>
          <p:nvPr/>
        </p:nvSpPr>
        <p:spPr>
          <a:xfrm>
            <a:off x="8518357" y="944960"/>
            <a:ext cx="2321541" cy="775556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التحصيلي 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B44306DC-48CB-0BA7-1A52-52F0B91CDBA3}"/>
              </a:ext>
            </a:extLst>
          </p:cNvPr>
          <p:cNvSpPr/>
          <p:nvPr/>
        </p:nvSpPr>
        <p:spPr>
          <a:xfrm>
            <a:off x="7258051" y="3328987"/>
            <a:ext cx="728662" cy="742950"/>
          </a:xfrm>
          <a:prstGeom prst="ellipse">
            <a:avLst/>
          </a:prstGeom>
          <a:solidFill>
            <a:srgbClr val="FFFC7D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5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B4157-CD9A-3655-F684-0FAA26096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4FACA46-5859-0A1F-5A6C-6E4F68D6D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2DAC4FF-CA5B-A84A-2CF4-C8EC673F07DA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4C46EC-9DD1-889D-AE16-C924B74C1F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397"/>
          <a:stretch/>
        </p:blipFill>
        <p:spPr>
          <a:xfrm>
            <a:off x="3780262" y="1807633"/>
            <a:ext cx="7274029" cy="17607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6D478D7-8FF1-0226-49B2-23866AA01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26" y="1206169"/>
            <a:ext cx="2497873" cy="1883663"/>
          </a:xfrm>
          <a:prstGeom prst="rect">
            <a:avLst/>
          </a:prstGeom>
        </p:spPr>
      </p:pic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EBCC18EF-E175-91B4-BE65-CC7724BD60DE}"/>
              </a:ext>
            </a:extLst>
          </p:cNvPr>
          <p:cNvSpPr/>
          <p:nvPr/>
        </p:nvSpPr>
        <p:spPr>
          <a:xfrm>
            <a:off x="8626643" y="884802"/>
            <a:ext cx="1948562" cy="823682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</a:t>
            </a:r>
          </a:p>
        </p:txBody>
      </p:sp>
    </p:spTree>
    <p:extLst>
      <p:ext uri="{BB962C8B-B14F-4D97-AF65-F5344CB8AC3E}">
        <p14:creationId xmlns:p14="http://schemas.microsoft.com/office/powerpoint/2010/main" val="211705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B822B-17FA-315B-C56E-C0DDF94F7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A8666FF-F65B-0350-B61E-732CFDDC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CA3927C-6E64-94A3-634C-B9AD6E066A7E}"/>
              </a:ext>
            </a:extLst>
          </p:cNvPr>
          <p:cNvSpPr/>
          <p:nvPr/>
        </p:nvSpPr>
        <p:spPr>
          <a:xfrm>
            <a:off x="1030791" y="433197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21E3497-3BAE-A6C1-285D-02C0E8A9BD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19" b="55963"/>
          <a:stretch/>
        </p:blipFill>
        <p:spPr>
          <a:xfrm>
            <a:off x="3220278" y="847173"/>
            <a:ext cx="7669685" cy="20020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8A04083-DED6-2302-93B4-CA000611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31" t="43029" b="21023"/>
          <a:stretch/>
        </p:blipFill>
        <p:spPr>
          <a:xfrm>
            <a:off x="5307909" y="2898914"/>
            <a:ext cx="5618922" cy="1643270"/>
          </a:xfrm>
          <a:prstGeom prst="rect">
            <a:avLst/>
          </a:prstGeom>
        </p:spPr>
      </p:pic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7E7568D5-5CE3-2261-C7B9-51C3A206119D}"/>
              </a:ext>
            </a:extLst>
          </p:cNvPr>
          <p:cNvGrpSpPr/>
          <p:nvPr/>
        </p:nvGrpSpPr>
        <p:grpSpPr>
          <a:xfrm>
            <a:off x="1019175" y="1666876"/>
            <a:ext cx="4795838" cy="4328458"/>
            <a:chOff x="1033462" y="1838326"/>
            <a:chExt cx="4795838" cy="4328458"/>
          </a:xfrm>
        </p:grpSpPr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9D7E9DD1-EF2F-41EA-71F6-20187ABEA2C7}"/>
                </a:ext>
              </a:extLst>
            </p:cNvPr>
            <p:cNvGrpSpPr/>
            <p:nvPr/>
          </p:nvGrpSpPr>
          <p:grpSpPr>
            <a:xfrm>
              <a:off x="1033462" y="1838326"/>
              <a:ext cx="4795838" cy="3862534"/>
              <a:chOff x="1033462" y="1838326"/>
              <a:chExt cx="4795838" cy="3862534"/>
            </a:xfrm>
          </p:grpSpPr>
          <p:grpSp>
            <p:nvGrpSpPr>
              <p:cNvPr id="34" name="مجموعة 33">
                <a:extLst>
                  <a:ext uri="{FF2B5EF4-FFF2-40B4-BE49-F238E27FC236}">
                    <a16:creationId xmlns:a16="http://schemas.microsoft.com/office/drawing/2014/main" id="{C62A9EB8-DBC5-13A2-C1FA-43E48718709E}"/>
                  </a:ext>
                </a:extLst>
              </p:cNvPr>
              <p:cNvGrpSpPr/>
              <p:nvPr/>
            </p:nvGrpSpPr>
            <p:grpSpPr>
              <a:xfrm>
                <a:off x="1943100" y="1838326"/>
                <a:ext cx="3886200" cy="3862534"/>
                <a:chOff x="1943100" y="1838326"/>
                <a:chExt cx="3886200" cy="3862534"/>
              </a:xfrm>
            </p:grpSpPr>
            <p:grpSp>
              <p:nvGrpSpPr>
                <p:cNvPr id="32" name="مجموعة 31">
                  <a:extLst>
                    <a:ext uri="{FF2B5EF4-FFF2-40B4-BE49-F238E27FC236}">
                      <a16:creationId xmlns:a16="http://schemas.microsoft.com/office/drawing/2014/main" id="{778DCC62-1F2C-8194-AA9F-AF8F39E0F29D}"/>
                    </a:ext>
                  </a:extLst>
                </p:cNvPr>
                <p:cNvGrpSpPr/>
                <p:nvPr/>
              </p:nvGrpSpPr>
              <p:grpSpPr>
                <a:xfrm>
                  <a:off x="1943100" y="1926511"/>
                  <a:ext cx="3886200" cy="3774349"/>
                  <a:chOff x="1943100" y="1926511"/>
                  <a:chExt cx="3886200" cy="3774349"/>
                </a:xfrm>
              </p:grpSpPr>
              <p:grpSp>
                <p:nvGrpSpPr>
                  <p:cNvPr id="12" name="مجموعة 11">
                    <a:extLst>
                      <a:ext uri="{FF2B5EF4-FFF2-40B4-BE49-F238E27FC236}">
                        <a16:creationId xmlns:a16="http://schemas.microsoft.com/office/drawing/2014/main" id="{1A0D12BB-4818-4C25-D0E5-78F5D7A0A9E6}"/>
                      </a:ext>
                    </a:extLst>
                  </p:cNvPr>
                  <p:cNvGrpSpPr/>
                  <p:nvPr/>
                </p:nvGrpSpPr>
                <p:grpSpPr>
                  <a:xfrm>
                    <a:off x="1943100" y="1926511"/>
                    <a:ext cx="3300413" cy="3774349"/>
                    <a:chOff x="7433055" y="2749689"/>
                    <a:chExt cx="3300413" cy="3788148"/>
                  </a:xfrm>
                </p:grpSpPr>
                <p:cxnSp>
                  <p:nvCxnSpPr>
                    <p:cNvPr id="13" name="رابط كسهم مستقيم 12">
                      <a:extLst>
                        <a:ext uri="{FF2B5EF4-FFF2-40B4-BE49-F238E27FC236}">
                          <a16:creationId xmlns:a16="http://schemas.microsoft.com/office/drawing/2014/main" id="{53D8E5FD-BCC1-A381-4515-3317E94232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758603" y="3182191"/>
                      <a:ext cx="0" cy="3355646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رابط كسهم مستقيم 13">
                      <a:extLst>
                        <a:ext uri="{FF2B5EF4-FFF2-40B4-BE49-F238E27FC236}">
                          <a16:creationId xmlns:a16="http://schemas.microsoft.com/office/drawing/2014/main" id="{4C088E2E-E5D1-96EE-5CB4-9DEF00DFE5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433055" y="4926623"/>
                      <a:ext cx="3141160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مربع نص 14">
                      <a:extLst>
                        <a:ext uri="{FF2B5EF4-FFF2-40B4-BE49-F238E27FC236}">
                          <a16:creationId xmlns:a16="http://schemas.microsoft.com/office/drawing/2014/main" id="{5E28970F-DA9C-8205-2A82-68E0D5F45B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59889" y="4770258"/>
                      <a:ext cx="473579" cy="7104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ijaya" panose="020B0502040204020203" pitchFamily="18" charset="0"/>
                          <a:cs typeface="Vijaya" panose="020B0502040204020203" pitchFamily="18" charset="0"/>
                        </a:rPr>
                        <a:t>x</a:t>
                      </a:r>
                      <a:endParaRPr lang="ar-SA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ijaya" panose="020B0502040204020203" pitchFamily="18" charset="0"/>
                      </a:endParaRPr>
                    </a:p>
                  </p:txBody>
                </p:sp>
                <p:sp>
                  <p:nvSpPr>
                    <p:cNvPr id="16" name="مربع نص 15">
                      <a:extLst>
                        <a:ext uri="{FF2B5EF4-FFF2-40B4-BE49-F238E27FC236}">
                          <a16:creationId xmlns:a16="http://schemas.microsoft.com/office/drawing/2014/main" id="{F810CF1A-881D-78ED-FA8F-52B4AC9564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5528" y="2749689"/>
                      <a:ext cx="425381" cy="6486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ijaya" panose="020B0502040204020203" pitchFamily="18" charset="0"/>
                          <a:cs typeface="Vijaya" panose="020B0502040204020203" pitchFamily="18" charset="0"/>
                        </a:rPr>
                        <a:t>y</a:t>
                      </a:r>
                      <a:endParaRPr lang="ar-SA" sz="3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ijaya" panose="020B0502040204020203" pitchFamily="18" charset="0"/>
                      </a:endParaRPr>
                    </a:p>
                  </p:txBody>
                </p:sp>
              </p:grp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31" name="مربع نص 30">
                        <a:extLst>
                          <a:ext uri="{FF2B5EF4-FFF2-40B4-BE49-F238E27FC236}">
                            <a16:creationId xmlns:a16="http://schemas.microsoft.com/office/drawing/2014/main" id="{1298BFF4-666E-23BB-027A-CE64D4EADB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14900" y="3829052"/>
                        <a:ext cx="91440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m:oMathPara>
                        </a14:m>
                        <a:endParaRPr lang="ar-SA" sz="2800" b="1" dirty="0"/>
                      </a:p>
                    </p:txBody>
                  </p:sp>
                </mc:Choice>
                <mc:Fallback>
                  <p:sp>
                    <p:nvSpPr>
                      <p:cNvPr id="31" name="مربع نص 30">
                        <a:extLst>
                          <a:ext uri="{FF2B5EF4-FFF2-40B4-BE49-F238E27FC236}">
                            <a16:creationId xmlns:a16="http://schemas.microsoft.com/office/drawing/2014/main" id="{1298BFF4-666E-23BB-027A-CE64D4EADB1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14900" y="3829052"/>
                        <a:ext cx="914400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ar-S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مربع نص 32">
                      <a:extLst>
                        <a:ext uri="{FF2B5EF4-FFF2-40B4-BE49-F238E27FC236}">
                          <a16:creationId xmlns:a16="http://schemas.microsoft.com/office/drawing/2014/main" id="{2B6F300B-753B-2B6C-FA21-2EB0E17D66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09874" y="1838326"/>
                      <a:ext cx="9144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𝟗𝟎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ar-SA" sz="2800" b="1" dirty="0"/>
                    </a:p>
                  </p:txBody>
                </p:sp>
              </mc:Choice>
              <mc:Fallback xmlns="">
                <p:sp>
                  <p:nvSpPr>
                    <p:cNvPr id="33" name="مربع نص 32">
                      <a:extLst>
                        <a:ext uri="{FF2B5EF4-FFF2-40B4-BE49-F238E27FC236}">
                          <a16:creationId xmlns:a16="http://schemas.microsoft.com/office/drawing/2014/main" id="{2B6F300B-753B-2B6C-FA21-2EB0E17D66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09874" y="1838326"/>
                      <a:ext cx="914400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مربع نص 34">
                    <a:extLst>
                      <a:ext uri="{FF2B5EF4-FFF2-40B4-BE49-F238E27FC236}">
                        <a16:creationId xmlns:a16="http://schemas.microsoft.com/office/drawing/2014/main" id="{0C14C0BF-BC51-956B-7BED-396D5F3142C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62" y="3776664"/>
                    <a:ext cx="9144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ar-SA" sz="2800" b="1" dirty="0"/>
                  </a:p>
                </p:txBody>
              </p:sp>
            </mc:Choice>
            <mc:Fallback xmlns="">
              <p:sp>
                <p:nvSpPr>
                  <p:cNvPr id="35" name="مربع نص 34">
                    <a:extLst>
                      <a:ext uri="{FF2B5EF4-FFF2-40B4-BE49-F238E27FC236}">
                        <a16:creationId xmlns:a16="http://schemas.microsoft.com/office/drawing/2014/main" id="{0C14C0BF-BC51-956B-7BED-396D5F3142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62" y="3776664"/>
                    <a:ext cx="9144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90D94210-5C70-6339-DFE7-06A16CA26F39}"/>
                    </a:ext>
                  </a:extLst>
                </p:cNvPr>
                <p:cNvSpPr txBox="1"/>
                <p:nvPr/>
              </p:nvSpPr>
              <p:spPr>
                <a:xfrm>
                  <a:off x="2857499" y="5643564"/>
                  <a:ext cx="914400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𝟐𝟕𝟎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ar-SA" sz="2800" b="1" dirty="0"/>
                </a:p>
              </p:txBody>
            </p:sp>
          </mc:Choice>
          <mc:Fallback xmlns=""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90D94210-5C70-6339-DFE7-06A16CA26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99" y="5643564"/>
                  <a:ext cx="91440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03C5FA8F-7D43-3A4F-0ED0-5D0DA86EB589}"/>
              </a:ext>
            </a:extLst>
          </p:cNvPr>
          <p:cNvGrpSpPr/>
          <p:nvPr/>
        </p:nvGrpSpPr>
        <p:grpSpPr>
          <a:xfrm>
            <a:off x="2928935" y="3400425"/>
            <a:ext cx="2166318" cy="531537"/>
            <a:chOff x="2943222" y="3328986"/>
            <a:chExt cx="2166318" cy="531537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14C196C7-18A4-9B32-C92C-9D8BE080BD9C}"/>
                </a:ext>
              </a:extLst>
            </p:cNvPr>
            <p:cNvSpPr txBox="1"/>
            <p:nvPr/>
          </p:nvSpPr>
          <p:spPr>
            <a:xfrm>
              <a:off x="2943222" y="3328986"/>
              <a:ext cx="212883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chemeClr val="accent6">
                      <a:lumMod val="50000"/>
                    </a:schemeClr>
                  </a:solidFill>
                </a:rPr>
                <a:t>ضلع </a:t>
              </a:r>
              <a:r>
                <a:rPr lang="ar-SA" sz="2800" b="1" dirty="0" err="1">
                  <a:solidFill>
                    <a:schemeClr val="accent6">
                      <a:lumMod val="50000"/>
                    </a:schemeClr>
                  </a:solidFill>
                </a:rPr>
                <a:t>الإبتداء</a:t>
              </a:r>
              <a:endParaRPr lang="ar-SA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1" name="رابط كسهم مستقيم 40">
              <a:extLst>
                <a:ext uri="{FF2B5EF4-FFF2-40B4-BE49-F238E27FC236}">
                  <a16:creationId xmlns:a16="http://schemas.microsoft.com/office/drawing/2014/main" id="{3045ABBD-A562-D969-03A4-85E450CFCCFF}"/>
                </a:ext>
              </a:extLst>
            </p:cNvPr>
            <p:cNvCxnSpPr>
              <a:cxnSpLocks/>
            </p:cNvCxnSpPr>
            <p:nvPr/>
          </p:nvCxnSpPr>
          <p:spPr>
            <a:xfrm>
              <a:off x="3286125" y="3860523"/>
              <a:ext cx="1823415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68C16864-9AD6-382F-078E-20ABD75EFF41}"/>
              </a:ext>
            </a:extLst>
          </p:cNvPr>
          <p:cNvGrpSpPr/>
          <p:nvPr/>
        </p:nvGrpSpPr>
        <p:grpSpPr>
          <a:xfrm rot="351725">
            <a:off x="3260159" y="2307095"/>
            <a:ext cx="1041105" cy="1643006"/>
            <a:chOff x="8788360" y="4773168"/>
            <a:chExt cx="1041105" cy="1643006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7FD029C4-640C-047E-A955-8A70009836E9}"/>
                </a:ext>
              </a:extLst>
            </p:cNvPr>
            <p:cNvSpPr txBox="1"/>
            <p:nvPr/>
          </p:nvSpPr>
          <p:spPr>
            <a:xfrm rot="17986362">
              <a:off x="8446774" y="5269310"/>
              <a:ext cx="145394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rgbClr val="C00000"/>
                  </a:solidFill>
                </a:rPr>
                <a:t>ضلع </a:t>
              </a:r>
              <a:r>
                <a:rPr lang="ar-SA" sz="2400" b="1" dirty="0" err="1">
                  <a:solidFill>
                    <a:srgbClr val="C00000"/>
                  </a:solidFill>
                </a:rPr>
                <a:t>الإنتهاء</a:t>
              </a:r>
              <a:endParaRPr lang="ar-SA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2" name="رابط كسهم مستقيم 41">
              <a:extLst>
                <a:ext uri="{FF2B5EF4-FFF2-40B4-BE49-F238E27FC236}">
                  <a16:creationId xmlns:a16="http://schemas.microsoft.com/office/drawing/2014/main" id="{CDC3DC37-8CF0-B8DD-DAA0-1FF75C623998}"/>
                </a:ext>
              </a:extLst>
            </p:cNvPr>
            <p:cNvCxnSpPr>
              <a:cxnSpLocks/>
            </p:cNvCxnSpPr>
            <p:nvPr/>
          </p:nvCxnSpPr>
          <p:spPr>
            <a:xfrm rot="21248275" flipV="1">
              <a:off x="8788360" y="5067166"/>
              <a:ext cx="1041105" cy="134900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CA5E3B6F-B15F-84A8-0FBA-1C36B465D582}"/>
              </a:ext>
            </a:extLst>
          </p:cNvPr>
          <p:cNvGrpSpPr/>
          <p:nvPr/>
        </p:nvGrpSpPr>
        <p:grpSpPr>
          <a:xfrm>
            <a:off x="1657350" y="2886075"/>
            <a:ext cx="1672397" cy="1028701"/>
            <a:chOff x="9634537" y="5348287"/>
            <a:chExt cx="1672397" cy="1028701"/>
          </a:xfrm>
        </p:grpSpPr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918267B0-AC37-5A31-4984-551BD3371903}"/>
                </a:ext>
              </a:extLst>
            </p:cNvPr>
            <p:cNvSpPr txBox="1"/>
            <p:nvPr/>
          </p:nvSpPr>
          <p:spPr>
            <a:xfrm rot="2027759">
              <a:off x="9732956" y="5422740"/>
              <a:ext cx="157397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rgbClr val="C00000"/>
                  </a:solidFill>
                </a:rPr>
                <a:t>ضلع </a:t>
              </a:r>
              <a:r>
                <a:rPr lang="ar-SA" sz="2400" b="1" dirty="0" err="1">
                  <a:solidFill>
                    <a:srgbClr val="C00000"/>
                  </a:solidFill>
                </a:rPr>
                <a:t>الإنتهاء</a:t>
              </a:r>
              <a:endParaRPr lang="ar-SA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61" name="رابط كسهم مستقيم 60">
              <a:extLst>
                <a:ext uri="{FF2B5EF4-FFF2-40B4-BE49-F238E27FC236}">
                  <a16:creationId xmlns:a16="http://schemas.microsoft.com/office/drawing/2014/main" id="{7D4938A8-9ECC-0AF4-4D8D-6FC66898B4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34537" y="5348287"/>
              <a:ext cx="1571626" cy="102870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75E7E4B5-B7F3-444F-6ACB-7AB9583DF237}"/>
              </a:ext>
            </a:extLst>
          </p:cNvPr>
          <p:cNvGrpSpPr/>
          <p:nvPr/>
        </p:nvGrpSpPr>
        <p:grpSpPr>
          <a:xfrm>
            <a:off x="2171700" y="3783399"/>
            <a:ext cx="1057274" cy="1547422"/>
            <a:chOff x="10525126" y="3964373"/>
            <a:chExt cx="1057274" cy="1547422"/>
          </a:xfrm>
        </p:grpSpPr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84C9BF38-8CD6-09B8-3841-E82BAACA4D58}"/>
                </a:ext>
              </a:extLst>
            </p:cNvPr>
            <p:cNvSpPr txBox="1"/>
            <p:nvPr/>
          </p:nvSpPr>
          <p:spPr>
            <a:xfrm rot="18542044">
              <a:off x="10036853" y="4507251"/>
              <a:ext cx="154742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rgbClr val="C00000"/>
                  </a:solidFill>
                </a:rPr>
                <a:t>ضلع </a:t>
              </a:r>
              <a:r>
                <a:rPr lang="ar-SA" sz="2400" b="1" dirty="0" err="1">
                  <a:solidFill>
                    <a:srgbClr val="C00000"/>
                  </a:solidFill>
                </a:rPr>
                <a:t>الإنتهاء</a:t>
              </a:r>
              <a:endParaRPr lang="ar-SA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66" name="رابط كسهم مستقيم 65">
              <a:extLst>
                <a:ext uri="{FF2B5EF4-FFF2-40B4-BE49-F238E27FC236}">
                  <a16:creationId xmlns:a16="http://schemas.microsoft.com/office/drawing/2014/main" id="{60B23F51-73FB-DAAD-C7C1-6A1F3E377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25126" y="4110036"/>
              <a:ext cx="1057274" cy="130016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5FEFABC1-C265-7F04-4A59-09B197E320C4}"/>
              </a:ext>
            </a:extLst>
          </p:cNvPr>
          <p:cNvGrpSpPr/>
          <p:nvPr/>
        </p:nvGrpSpPr>
        <p:grpSpPr>
          <a:xfrm>
            <a:off x="3092252" y="3943352"/>
            <a:ext cx="1537189" cy="914400"/>
            <a:chOff x="6478389" y="3094614"/>
            <a:chExt cx="1537189" cy="914400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92CFA71C-B3F3-99BF-08A2-BDE37B6852B4}"/>
                </a:ext>
              </a:extLst>
            </p:cNvPr>
            <p:cNvSpPr txBox="1"/>
            <p:nvPr/>
          </p:nvSpPr>
          <p:spPr>
            <a:xfrm rot="2289808">
              <a:off x="6478389" y="3481432"/>
              <a:ext cx="153718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rgbClr val="C00000"/>
                  </a:solidFill>
                </a:rPr>
                <a:t>ضلع </a:t>
              </a:r>
              <a:r>
                <a:rPr lang="ar-SA" sz="2400" b="1" dirty="0" err="1">
                  <a:solidFill>
                    <a:srgbClr val="C00000"/>
                  </a:solidFill>
                </a:rPr>
                <a:t>الإنتهاء</a:t>
              </a:r>
              <a:endParaRPr lang="ar-SA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2" name="رابط كسهم مستقيم 71">
              <a:extLst>
                <a:ext uri="{FF2B5EF4-FFF2-40B4-BE49-F238E27FC236}">
                  <a16:creationId xmlns:a16="http://schemas.microsoft.com/office/drawing/2014/main" id="{0E690018-4B85-0B3C-D210-F9FDD9B9D6B0}"/>
                </a:ext>
              </a:extLst>
            </p:cNvPr>
            <p:cNvCxnSpPr>
              <a:cxnSpLocks/>
            </p:cNvCxnSpPr>
            <p:nvPr/>
          </p:nvCxnSpPr>
          <p:spPr>
            <a:xfrm>
              <a:off x="6643689" y="3094614"/>
              <a:ext cx="1285875" cy="914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67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01A09-CD4B-DC34-2D40-A943DE16C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204A488-7349-F8BB-2FC5-A02F146FC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ED1C564-41C2-8F2F-4B6A-8BC779E14291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3D79470-A43C-8D40-26A0-D4242F6F680B}"/>
              </a:ext>
            </a:extLst>
          </p:cNvPr>
          <p:cNvGrpSpPr/>
          <p:nvPr/>
        </p:nvGrpSpPr>
        <p:grpSpPr>
          <a:xfrm>
            <a:off x="1784195" y="1409108"/>
            <a:ext cx="8923868" cy="3943477"/>
            <a:chOff x="1571946" y="1254369"/>
            <a:chExt cx="8490348" cy="2372409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A88CC90-C18E-D008-3E72-3210372D3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08" t="174" b="55841"/>
            <a:stretch/>
          </p:blipFill>
          <p:spPr>
            <a:xfrm>
              <a:off x="1571946" y="1263721"/>
              <a:ext cx="8490348" cy="2363057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E72FBB4D-0E90-E12A-A166-32717E4CF0BC}"/>
                </a:ext>
              </a:extLst>
            </p:cNvPr>
            <p:cNvSpPr/>
            <p:nvPr/>
          </p:nvSpPr>
          <p:spPr>
            <a:xfrm>
              <a:off x="1770185" y="1254369"/>
              <a:ext cx="1336430" cy="117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71390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0C9F4-F820-8B0A-04C8-AC822CA48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87FCF7-61B7-5763-5958-490A96365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BAB6D6C-095A-E9E7-450E-DC401A0F148B}"/>
              </a:ext>
            </a:extLst>
          </p:cNvPr>
          <p:cNvSpPr/>
          <p:nvPr/>
        </p:nvSpPr>
        <p:spPr>
          <a:xfrm>
            <a:off x="1073652" y="390336"/>
            <a:ext cx="10023469" cy="60676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6012F09-5A32-1571-BCC1-DE236A41AA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918" t="57346" r="2405" b="30393"/>
          <a:stretch/>
        </p:blipFill>
        <p:spPr>
          <a:xfrm>
            <a:off x="6200775" y="4600577"/>
            <a:ext cx="4714874" cy="101441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33382F4-AB56-4A86-05A1-CA73F7936B66}"/>
              </a:ext>
            </a:extLst>
          </p:cNvPr>
          <p:cNvSpPr/>
          <p:nvPr/>
        </p:nvSpPr>
        <p:spPr>
          <a:xfrm>
            <a:off x="7758113" y="815639"/>
            <a:ext cx="3022241" cy="613111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spc="50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قياسات </a:t>
            </a:r>
            <a:r>
              <a:rPr lang="ar-SA" sz="4000" b="1" spc="50" dirty="0" err="1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الزاويا</a:t>
            </a:r>
            <a:endParaRPr lang="ar-SA" sz="4000" b="1" spc="50" dirty="0">
              <a:ln w="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BD16DDC-1A42-2F95-7C02-8F2C80E4BA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918" t="69253" r="2405" b="18006"/>
          <a:stretch/>
        </p:blipFill>
        <p:spPr>
          <a:xfrm>
            <a:off x="1228725" y="4598671"/>
            <a:ext cx="4700586" cy="1002030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F202F02-BCB8-5C21-CD3B-3EB32BC9FFB5}"/>
              </a:ext>
            </a:extLst>
          </p:cNvPr>
          <p:cNvGrpSpPr/>
          <p:nvPr/>
        </p:nvGrpSpPr>
        <p:grpSpPr>
          <a:xfrm>
            <a:off x="6639399" y="1669337"/>
            <a:ext cx="3985166" cy="2716926"/>
            <a:chOff x="7014429" y="3122522"/>
            <a:chExt cx="3985166" cy="2726859"/>
          </a:xfrm>
        </p:grpSpPr>
        <p:cxnSp>
          <p:nvCxnSpPr>
            <p:cNvPr id="14" name="رابط كسهم مستقيم 13">
              <a:extLst>
                <a:ext uri="{FF2B5EF4-FFF2-40B4-BE49-F238E27FC236}">
                  <a16:creationId xmlns:a16="http://schemas.microsoft.com/office/drawing/2014/main" id="{58582473-746A-E22A-A388-8AC8213E797B}"/>
                </a:ext>
              </a:extLst>
            </p:cNvPr>
            <p:cNvCxnSpPr>
              <a:cxnSpLocks/>
            </p:cNvCxnSpPr>
            <p:nvPr/>
          </p:nvCxnSpPr>
          <p:spPr>
            <a:xfrm>
              <a:off x="8758603" y="3296909"/>
              <a:ext cx="0" cy="2552472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رابط كسهم مستقيم 14">
              <a:extLst>
                <a:ext uri="{FF2B5EF4-FFF2-40B4-BE49-F238E27FC236}">
                  <a16:creationId xmlns:a16="http://schemas.microsoft.com/office/drawing/2014/main" id="{29B1CD83-FC90-17B0-726F-27873A6AF2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4429" y="4768886"/>
              <a:ext cx="3631223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A68E9962-AE5F-AC1F-A3F7-5C72657C11A5}"/>
                </a:ext>
              </a:extLst>
            </p:cNvPr>
            <p:cNvSpPr txBox="1"/>
            <p:nvPr/>
          </p:nvSpPr>
          <p:spPr>
            <a:xfrm>
              <a:off x="10574214" y="4655540"/>
              <a:ext cx="425381" cy="710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Vijaya" panose="020B0502040204020203" pitchFamily="18" charset="0"/>
                  <a:cs typeface="Vijaya" panose="020B0502040204020203" pitchFamily="18" charset="0"/>
                </a:rPr>
                <a:t>x</a:t>
              </a:r>
              <a:endParaRPr lang="ar-SA" sz="4000" b="1" dirty="0">
                <a:solidFill>
                  <a:srgbClr val="C00000"/>
                </a:solidFill>
                <a:latin typeface="Vijaya" panose="020B0502040204020203" pitchFamily="18" charset="0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C7179828-0CAC-ED14-9169-DD07A936531C}"/>
                </a:ext>
              </a:extLst>
            </p:cNvPr>
            <p:cNvSpPr txBox="1"/>
            <p:nvPr/>
          </p:nvSpPr>
          <p:spPr>
            <a:xfrm>
              <a:off x="8806953" y="3122522"/>
              <a:ext cx="425381" cy="710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Vijaya" panose="020B0502040204020203" pitchFamily="18" charset="0"/>
                  <a:cs typeface="Vijaya" panose="020B0502040204020203" pitchFamily="18" charset="0"/>
                </a:rPr>
                <a:t>y</a:t>
              </a:r>
              <a:endParaRPr lang="ar-SA" sz="4000" b="1" dirty="0">
                <a:solidFill>
                  <a:schemeClr val="accent5">
                    <a:lumMod val="50000"/>
                  </a:schemeClr>
                </a:solidFill>
                <a:latin typeface="Vijaya" panose="020B0502040204020203" pitchFamily="18" charset="0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78219B4C-9725-7830-5364-E2133C3361EC}"/>
              </a:ext>
            </a:extLst>
          </p:cNvPr>
          <p:cNvGrpSpPr/>
          <p:nvPr/>
        </p:nvGrpSpPr>
        <p:grpSpPr>
          <a:xfrm>
            <a:off x="1791175" y="1650287"/>
            <a:ext cx="4099465" cy="2835989"/>
            <a:chOff x="6928705" y="3165541"/>
            <a:chExt cx="4099465" cy="2846357"/>
          </a:xfrm>
        </p:grpSpPr>
        <p:cxnSp>
          <p:nvCxnSpPr>
            <p:cNvPr id="21" name="رابط كسهم مستقيم 20">
              <a:extLst>
                <a:ext uri="{FF2B5EF4-FFF2-40B4-BE49-F238E27FC236}">
                  <a16:creationId xmlns:a16="http://schemas.microsoft.com/office/drawing/2014/main" id="{5976456D-6CCF-B5BE-7EF5-335FA249C5EB}"/>
                </a:ext>
              </a:extLst>
            </p:cNvPr>
            <p:cNvCxnSpPr>
              <a:cxnSpLocks/>
            </p:cNvCxnSpPr>
            <p:nvPr/>
          </p:nvCxnSpPr>
          <p:spPr>
            <a:xfrm>
              <a:off x="8758603" y="3387727"/>
              <a:ext cx="0" cy="2624171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21">
              <a:extLst>
                <a:ext uri="{FF2B5EF4-FFF2-40B4-BE49-F238E27FC236}">
                  <a16:creationId xmlns:a16="http://schemas.microsoft.com/office/drawing/2014/main" id="{EB506595-DB77-936E-3611-1DFA3257F9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705" y="4840584"/>
              <a:ext cx="3631223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E12067D6-2284-2DB8-FCF3-14970A6A3BC2}"/>
                </a:ext>
              </a:extLst>
            </p:cNvPr>
            <p:cNvSpPr txBox="1"/>
            <p:nvPr/>
          </p:nvSpPr>
          <p:spPr>
            <a:xfrm>
              <a:off x="10602789" y="4469124"/>
              <a:ext cx="425381" cy="6486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Vijaya" panose="020B0502040204020203" pitchFamily="18" charset="0"/>
                  <a:cs typeface="Vijaya" panose="020B0502040204020203" pitchFamily="18" charset="0"/>
                </a:rPr>
                <a:t>x</a:t>
              </a:r>
              <a:endParaRPr lang="ar-SA" sz="3600" b="1" dirty="0">
                <a:solidFill>
                  <a:srgbClr val="C00000"/>
                </a:solidFill>
                <a:latin typeface="Vijaya" panose="020B0502040204020203" pitchFamily="18" charset="0"/>
              </a:endParaRP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085C55B1-114C-B0B2-64DE-D33D2E3F6CC6}"/>
                </a:ext>
              </a:extLst>
            </p:cNvPr>
            <p:cNvSpPr txBox="1"/>
            <p:nvPr/>
          </p:nvSpPr>
          <p:spPr>
            <a:xfrm>
              <a:off x="8792665" y="3165541"/>
              <a:ext cx="425381" cy="710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Vijaya" panose="020B0502040204020203" pitchFamily="18" charset="0"/>
                  <a:cs typeface="Vijaya" panose="020B0502040204020203" pitchFamily="18" charset="0"/>
                </a:rPr>
                <a:t>y</a:t>
              </a:r>
              <a:endParaRPr lang="ar-SA" sz="4000" b="1" dirty="0">
                <a:solidFill>
                  <a:schemeClr val="accent5">
                    <a:lumMod val="50000"/>
                  </a:schemeClr>
                </a:solidFill>
                <a:latin typeface="Vijaya" panose="020B0502040204020203" pitchFamily="18" charset="0"/>
              </a:endParaRPr>
            </a:p>
          </p:txBody>
        </p:sp>
      </p:grp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6E657A8F-EE5B-6C6B-E74B-961A50D77521}"/>
              </a:ext>
            </a:extLst>
          </p:cNvPr>
          <p:cNvCxnSpPr>
            <a:cxnSpLocks/>
          </p:cNvCxnSpPr>
          <p:nvPr/>
        </p:nvCxnSpPr>
        <p:spPr>
          <a:xfrm>
            <a:off x="8403534" y="3308072"/>
            <a:ext cx="186855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F9BC858E-0E02-F716-B0D7-431330043584}"/>
              </a:ext>
            </a:extLst>
          </p:cNvPr>
          <p:cNvCxnSpPr>
            <a:cxnSpLocks/>
          </p:cNvCxnSpPr>
          <p:nvPr/>
        </p:nvCxnSpPr>
        <p:spPr>
          <a:xfrm flipH="1" flipV="1">
            <a:off x="7672388" y="1885950"/>
            <a:ext cx="718724" cy="14393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قوس 32">
            <a:extLst>
              <a:ext uri="{FF2B5EF4-FFF2-40B4-BE49-F238E27FC236}">
                <a16:creationId xmlns:a16="http://schemas.microsoft.com/office/drawing/2014/main" id="{287BA9D2-D57C-8F95-AAE7-26F5D095D5D8}"/>
              </a:ext>
            </a:extLst>
          </p:cNvPr>
          <p:cNvSpPr/>
          <p:nvPr/>
        </p:nvSpPr>
        <p:spPr>
          <a:xfrm>
            <a:off x="8038994" y="2948115"/>
            <a:ext cx="691375" cy="691376"/>
          </a:xfrm>
          <a:prstGeom prst="arc">
            <a:avLst>
              <a:gd name="adj1" fmla="val 14519559"/>
              <a:gd name="adj2" fmla="val 57935"/>
            </a:avLst>
          </a:prstGeom>
          <a:solidFill>
            <a:srgbClr val="FF747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2F05A0D5-A2B8-F0A4-9482-6A531CBF8C97}"/>
                  </a:ext>
                </a:extLst>
              </p:cNvPr>
              <p:cNvSpPr txBox="1"/>
              <p:nvPr/>
            </p:nvSpPr>
            <p:spPr>
              <a:xfrm>
                <a:off x="8715025" y="2698110"/>
                <a:ext cx="85931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2F05A0D5-A2B8-F0A4-9482-6A531CBF8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025" y="2698110"/>
                <a:ext cx="8593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قوس 48">
            <a:extLst>
              <a:ext uri="{FF2B5EF4-FFF2-40B4-BE49-F238E27FC236}">
                <a16:creationId xmlns:a16="http://schemas.microsoft.com/office/drawing/2014/main" id="{0DC925E4-EDE8-E78B-286F-D34BD9002FD4}"/>
              </a:ext>
            </a:extLst>
          </p:cNvPr>
          <p:cNvSpPr/>
          <p:nvPr/>
        </p:nvSpPr>
        <p:spPr>
          <a:xfrm rot="6897422">
            <a:off x="3560338" y="2885182"/>
            <a:ext cx="1444180" cy="1494605"/>
          </a:xfrm>
          <a:prstGeom prst="arc">
            <a:avLst>
              <a:gd name="adj1" fmla="val 13989224"/>
              <a:gd name="adj2" fmla="val 20751062"/>
            </a:avLst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180010F2-D839-B41E-D25F-87F0E7207D9E}"/>
                  </a:ext>
                </a:extLst>
              </p:cNvPr>
              <p:cNvSpPr txBox="1"/>
              <p:nvPr/>
            </p:nvSpPr>
            <p:spPr>
              <a:xfrm>
                <a:off x="3695350" y="3529012"/>
                <a:ext cx="107667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𝟏𝟒𝟓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180010F2-D839-B41E-D25F-87F0E720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350" y="3529012"/>
                <a:ext cx="1076675" cy="523220"/>
              </a:xfrm>
              <a:prstGeom prst="rect">
                <a:avLst/>
              </a:prstGeom>
              <a:blipFill>
                <a:blip r:embed="rId6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رابط كسهم مستقيم 65">
            <a:extLst>
              <a:ext uri="{FF2B5EF4-FFF2-40B4-BE49-F238E27FC236}">
                <a16:creationId xmlns:a16="http://schemas.microsoft.com/office/drawing/2014/main" id="{A0CA7C01-75A2-3949-DB58-82D0A18A39AE}"/>
              </a:ext>
            </a:extLst>
          </p:cNvPr>
          <p:cNvCxnSpPr>
            <a:cxnSpLocks/>
          </p:cNvCxnSpPr>
          <p:nvPr/>
        </p:nvCxnSpPr>
        <p:spPr>
          <a:xfrm flipH="1">
            <a:off x="1995486" y="3306211"/>
            <a:ext cx="1618835" cy="9467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كسهم مستقيم 66">
            <a:extLst>
              <a:ext uri="{FF2B5EF4-FFF2-40B4-BE49-F238E27FC236}">
                <a16:creationId xmlns:a16="http://schemas.microsoft.com/office/drawing/2014/main" id="{0917FDD4-3391-4796-6047-2C0EA6D43F47}"/>
              </a:ext>
            </a:extLst>
          </p:cNvPr>
          <p:cNvCxnSpPr>
            <a:cxnSpLocks/>
          </p:cNvCxnSpPr>
          <p:nvPr/>
        </p:nvCxnSpPr>
        <p:spPr>
          <a:xfrm>
            <a:off x="3607696" y="3312837"/>
            <a:ext cx="185012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قوس 67">
            <a:extLst>
              <a:ext uri="{FF2B5EF4-FFF2-40B4-BE49-F238E27FC236}">
                <a16:creationId xmlns:a16="http://schemas.microsoft.com/office/drawing/2014/main" id="{A270ED6D-D37E-2D53-3035-D496171B6183}"/>
              </a:ext>
            </a:extLst>
          </p:cNvPr>
          <p:cNvSpPr/>
          <p:nvPr/>
        </p:nvSpPr>
        <p:spPr>
          <a:xfrm rot="6818716">
            <a:off x="3243160" y="2995741"/>
            <a:ext cx="691375" cy="691376"/>
          </a:xfrm>
          <a:prstGeom prst="arc">
            <a:avLst>
              <a:gd name="adj1" fmla="val 14745511"/>
              <a:gd name="adj2" fmla="val 2179259"/>
            </a:avLst>
          </a:prstGeom>
          <a:solidFill>
            <a:srgbClr val="FF747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31E4F090-ADCB-CE35-284A-70D2FFD080B8}"/>
              </a:ext>
            </a:extLst>
          </p:cNvPr>
          <p:cNvGrpSpPr/>
          <p:nvPr/>
        </p:nvGrpSpPr>
        <p:grpSpPr>
          <a:xfrm>
            <a:off x="4966779" y="3334048"/>
            <a:ext cx="1877437" cy="1326714"/>
            <a:chOff x="4380992" y="3334048"/>
            <a:chExt cx="1877437" cy="1326714"/>
          </a:xfrm>
        </p:grpSpPr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E7C588B5-A7CC-DC5E-515F-0C11C4321D5E}"/>
                </a:ext>
              </a:extLst>
            </p:cNvPr>
            <p:cNvSpPr/>
            <p:nvPr/>
          </p:nvSpPr>
          <p:spPr>
            <a:xfrm>
              <a:off x="4380992" y="3334048"/>
              <a:ext cx="1877437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28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إتجاه</a:t>
              </a:r>
              <a:r>
                <a:rPr lang="ar-S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  <a:p>
              <a:pPr algn="ctr"/>
              <a:r>
                <a:rPr lang="ar-S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عقارب الساعة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مربع نص 71">
                  <a:extLst>
                    <a:ext uri="{FF2B5EF4-FFF2-40B4-BE49-F238E27FC236}">
                      <a16:creationId xmlns:a16="http://schemas.microsoft.com/office/drawing/2014/main" id="{FEA4BC3D-3820-A8A7-BD61-FC1499FBD5BD}"/>
                    </a:ext>
                  </a:extLst>
                </p:cNvPr>
                <p:cNvSpPr txBox="1"/>
                <p:nvPr/>
              </p:nvSpPr>
              <p:spPr>
                <a:xfrm>
                  <a:off x="4838700" y="3952876"/>
                  <a:ext cx="928687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ar-SA" sz="4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2" name="مربع نص 71">
                  <a:extLst>
                    <a:ext uri="{FF2B5EF4-FFF2-40B4-BE49-F238E27FC236}">
                      <a16:creationId xmlns:a16="http://schemas.microsoft.com/office/drawing/2014/main" id="{FEA4BC3D-3820-A8A7-BD61-FC1499FBD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700" y="3952876"/>
                  <a:ext cx="928687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08869241-62C4-3BC5-796D-C045294C6010}"/>
              </a:ext>
            </a:extLst>
          </p:cNvPr>
          <p:cNvGrpSpPr/>
          <p:nvPr/>
        </p:nvGrpSpPr>
        <p:grpSpPr>
          <a:xfrm>
            <a:off x="9214929" y="1552872"/>
            <a:ext cx="1877437" cy="1326714"/>
            <a:chOff x="9172067" y="1524297"/>
            <a:chExt cx="1877437" cy="1326714"/>
          </a:xfrm>
        </p:grpSpPr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BBA20B02-E736-159F-E2FF-AAD20D753577}"/>
                </a:ext>
              </a:extLst>
            </p:cNvPr>
            <p:cNvSpPr/>
            <p:nvPr/>
          </p:nvSpPr>
          <p:spPr>
            <a:xfrm>
              <a:off x="9172067" y="1524297"/>
              <a:ext cx="1877437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عكس </a:t>
              </a:r>
              <a:r>
                <a:rPr lang="ar-SA" sz="28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إتجاه</a:t>
              </a:r>
              <a:r>
                <a:rPr lang="ar-S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  <a:p>
              <a:pPr algn="ctr"/>
              <a:r>
                <a:rPr lang="ar-S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عقارب الساعة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A1E9AF7E-906C-8D97-1D58-65F3A07A9439}"/>
                    </a:ext>
                  </a:extLst>
                </p:cNvPr>
                <p:cNvSpPr txBox="1"/>
                <p:nvPr/>
              </p:nvSpPr>
              <p:spPr>
                <a:xfrm>
                  <a:off x="9429751" y="2143125"/>
                  <a:ext cx="828675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4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SA" sz="40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A1E9AF7E-906C-8D97-1D58-65F3A07A9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751" y="2143125"/>
                  <a:ext cx="828675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قوس 86">
            <a:extLst>
              <a:ext uri="{FF2B5EF4-FFF2-40B4-BE49-F238E27FC236}">
                <a16:creationId xmlns:a16="http://schemas.microsoft.com/office/drawing/2014/main" id="{B39AF603-9FF9-47C3-62FA-D00CED36E8B4}"/>
              </a:ext>
            </a:extLst>
          </p:cNvPr>
          <p:cNvSpPr/>
          <p:nvPr/>
        </p:nvSpPr>
        <p:spPr>
          <a:xfrm>
            <a:off x="8648700" y="2505075"/>
            <a:ext cx="1214438" cy="1085850"/>
          </a:xfrm>
          <a:prstGeom prst="arc">
            <a:avLst>
              <a:gd name="adj1" fmla="val 14330438"/>
              <a:gd name="adj2" fmla="val 622239"/>
            </a:avLst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586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/>
      <p:bldP spid="49" grpId="0" animBg="1"/>
      <p:bldP spid="50" grpId="0"/>
      <p:bldP spid="68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F4FDB-FB2F-95D2-E25B-7D24DC812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6E2B1A-A3B2-60AC-A366-B5D5F3DB5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34E896E-446C-7011-61BF-FC28E84F0BDB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1CB9888-C122-AB22-AF3E-D7A1383BE5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968"/>
          <a:stretch/>
        </p:blipFill>
        <p:spPr>
          <a:xfrm>
            <a:off x="1839952" y="1374607"/>
            <a:ext cx="8772260" cy="37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972C3-74E5-D3F5-D886-2707E615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7D28CA9-8AAC-9CBC-7EAF-95F826C5B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CBF8054-D2CA-E84A-9E05-5E3462537BF5}"/>
              </a:ext>
            </a:extLst>
          </p:cNvPr>
          <p:cNvSpPr/>
          <p:nvPr/>
        </p:nvSpPr>
        <p:spPr>
          <a:xfrm>
            <a:off x="1059366" y="418910"/>
            <a:ext cx="10023469" cy="600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FB91B4C-B18C-08FC-2271-793C49A38450}"/>
              </a:ext>
            </a:extLst>
          </p:cNvPr>
          <p:cNvGrpSpPr/>
          <p:nvPr/>
        </p:nvGrpSpPr>
        <p:grpSpPr>
          <a:xfrm>
            <a:off x="4108250" y="1496428"/>
            <a:ext cx="6826181" cy="1659660"/>
            <a:chOff x="4151112" y="1467853"/>
            <a:chExt cx="6826181" cy="165966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0695B78-56E1-A109-AF68-64D733320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1112" y="1467853"/>
              <a:ext cx="6826181" cy="745957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75C42E38-64CA-F3EB-3942-F1C20D281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8920" t="-2992" r="-1" b="10846"/>
            <a:stretch/>
          </p:blipFill>
          <p:spPr>
            <a:xfrm>
              <a:off x="8865705" y="2279374"/>
              <a:ext cx="2033532" cy="848139"/>
            </a:xfrm>
            <a:prstGeom prst="rect">
              <a:avLst/>
            </a:prstGeom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E3B29E2B-D87E-C06E-7153-5AB28BD0D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7610" r="5512" b="26029"/>
          <a:stretch/>
        </p:blipFill>
        <p:spPr>
          <a:xfrm>
            <a:off x="4250717" y="2600333"/>
            <a:ext cx="3713356" cy="1817651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E0AEB9A-D4F9-28B8-78D0-1401886870D1}"/>
              </a:ext>
            </a:extLst>
          </p:cNvPr>
          <p:cNvGrpSpPr/>
          <p:nvPr/>
        </p:nvGrpSpPr>
        <p:grpSpPr>
          <a:xfrm>
            <a:off x="4289003" y="2034391"/>
            <a:ext cx="4056603" cy="3931512"/>
            <a:chOff x="6942992" y="2591951"/>
            <a:chExt cx="4056603" cy="3945886"/>
          </a:xfrm>
        </p:grpSpPr>
        <p:cxnSp>
          <p:nvCxnSpPr>
            <p:cNvPr id="25" name="رابط كسهم مستقيم 24">
              <a:extLst>
                <a:ext uri="{FF2B5EF4-FFF2-40B4-BE49-F238E27FC236}">
                  <a16:creationId xmlns:a16="http://schemas.microsoft.com/office/drawing/2014/main" id="{072B702C-2115-DFEA-C0D4-EF48C17AA2BC}"/>
                </a:ext>
              </a:extLst>
            </p:cNvPr>
            <p:cNvCxnSpPr>
              <a:cxnSpLocks/>
            </p:cNvCxnSpPr>
            <p:nvPr/>
          </p:nvCxnSpPr>
          <p:spPr>
            <a:xfrm>
              <a:off x="8758603" y="3008814"/>
              <a:ext cx="0" cy="3529023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رابط كسهم مستقيم 25">
              <a:extLst>
                <a:ext uri="{FF2B5EF4-FFF2-40B4-BE49-F238E27FC236}">
                  <a16:creationId xmlns:a16="http://schemas.microsoft.com/office/drawing/2014/main" id="{996FABE4-06E3-DCC7-DDD1-6C450B20F2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2992" y="4926623"/>
              <a:ext cx="3631223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8E821E6C-1D36-F15D-B64B-29DC95A22E66}"/>
                </a:ext>
              </a:extLst>
            </p:cNvPr>
            <p:cNvSpPr txBox="1"/>
            <p:nvPr/>
          </p:nvSpPr>
          <p:spPr>
            <a:xfrm>
              <a:off x="10574214" y="4655540"/>
              <a:ext cx="42538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Vijaya" panose="020B0502040204020203" pitchFamily="18" charset="0"/>
                  <a:cs typeface="Vijaya" panose="020B0502040204020203" pitchFamily="18" charset="0"/>
                </a:rPr>
                <a:t>x</a:t>
              </a:r>
              <a:endParaRPr lang="ar-SA" sz="2800" b="1" dirty="0">
                <a:solidFill>
                  <a:srgbClr val="C00000"/>
                </a:solidFill>
                <a:latin typeface="Vijaya" panose="020B0502040204020203" pitchFamily="18" charset="0"/>
              </a:endParaRP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716BAAF2-638C-29D4-5A9E-65DFF49B0643}"/>
                </a:ext>
              </a:extLst>
            </p:cNvPr>
            <p:cNvSpPr txBox="1"/>
            <p:nvPr/>
          </p:nvSpPr>
          <p:spPr>
            <a:xfrm>
              <a:off x="8778378" y="2591951"/>
              <a:ext cx="42538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Vijaya" panose="020B0502040204020203" pitchFamily="18" charset="0"/>
                  <a:cs typeface="Vijaya" panose="020B0502040204020203" pitchFamily="18" charset="0"/>
                </a:rPr>
                <a:t>y</a:t>
              </a:r>
              <a:endParaRPr lang="ar-SA" sz="2800" b="1" dirty="0">
                <a:solidFill>
                  <a:schemeClr val="accent5">
                    <a:lumMod val="50000"/>
                  </a:schemeClr>
                </a:solidFill>
                <a:latin typeface="Vijaya" panose="020B0502040204020203" pitchFamily="18" charset="0"/>
              </a:endParaRPr>
            </a:p>
          </p:txBody>
        </p:sp>
      </p:grp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2EA62A15-90DE-91FC-844E-D4D2922B7357}"/>
              </a:ext>
            </a:extLst>
          </p:cNvPr>
          <p:cNvSpPr/>
          <p:nvPr/>
        </p:nvSpPr>
        <p:spPr>
          <a:xfrm>
            <a:off x="6211229" y="3300760"/>
            <a:ext cx="132203" cy="1460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قوس 37">
            <a:extLst>
              <a:ext uri="{FF2B5EF4-FFF2-40B4-BE49-F238E27FC236}">
                <a16:creationId xmlns:a16="http://schemas.microsoft.com/office/drawing/2014/main" id="{C642797B-B591-E3E0-2AEA-7358F36D3059}"/>
              </a:ext>
            </a:extLst>
          </p:cNvPr>
          <p:cNvSpPr/>
          <p:nvPr/>
        </p:nvSpPr>
        <p:spPr>
          <a:xfrm>
            <a:off x="5767281" y="4005390"/>
            <a:ext cx="691375" cy="691376"/>
          </a:xfrm>
          <a:prstGeom prst="arc">
            <a:avLst>
              <a:gd name="adj1" fmla="val 16842422"/>
              <a:gd name="adj2" fmla="val 57935"/>
            </a:avLst>
          </a:prstGeom>
          <a:solidFill>
            <a:srgbClr val="FF747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7392CF8E-E47F-BB2D-7E0B-FEA73E24C8A5}"/>
              </a:ext>
            </a:extLst>
          </p:cNvPr>
          <p:cNvCxnSpPr>
            <a:cxnSpLocks/>
          </p:cNvCxnSpPr>
          <p:nvPr/>
        </p:nvCxnSpPr>
        <p:spPr>
          <a:xfrm flipV="1">
            <a:off x="6109251" y="2585465"/>
            <a:ext cx="345689" cy="177304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72F429BC-59A2-FD8F-66E9-86DD65083EEA}"/>
                  </a:ext>
                </a:extLst>
              </p:cNvPr>
              <p:cNvSpPr txBox="1"/>
              <p:nvPr/>
            </p:nvSpPr>
            <p:spPr>
              <a:xfrm>
                <a:off x="6471886" y="3583936"/>
                <a:ext cx="85931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72F429BC-59A2-FD8F-66E9-86DD6508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886" y="3583936"/>
                <a:ext cx="85931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991147E0-36C9-B9DB-3F31-700A069A25FD}"/>
              </a:ext>
            </a:extLst>
          </p:cNvPr>
          <p:cNvSpPr/>
          <p:nvPr/>
        </p:nvSpPr>
        <p:spPr>
          <a:xfrm>
            <a:off x="8049126" y="692296"/>
            <a:ext cx="2874994" cy="775556"/>
          </a:xfrm>
          <a:prstGeom prst="flowChartTerminator">
            <a:avLst/>
          </a:prstGeom>
          <a:solidFill>
            <a:srgbClr val="3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E9E2A035-82DD-2956-2B96-AB4CBA981044}"/>
              </a:ext>
            </a:extLst>
          </p:cNvPr>
          <p:cNvCxnSpPr>
            <a:cxnSpLocks/>
          </p:cNvCxnSpPr>
          <p:nvPr/>
        </p:nvCxnSpPr>
        <p:spPr>
          <a:xfrm>
            <a:off x="6086475" y="4365408"/>
            <a:ext cx="186025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795DEE8-EBB8-2FE9-8DBD-113F08589803}"/>
              </a:ext>
            </a:extLst>
          </p:cNvPr>
          <p:cNvGrpSpPr/>
          <p:nvPr/>
        </p:nvGrpSpPr>
        <p:grpSpPr>
          <a:xfrm>
            <a:off x="8029577" y="3856944"/>
            <a:ext cx="1266827" cy="1129398"/>
            <a:chOff x="7543802" y="5850348"/>
            <a:chExt cx="1312778" cy="1150526"/>
          </a:xfrm>
        </p:grpSpPr>
        <p:sp>
          <p:nvSpPr>
            <p:cNvPr id="11" name="قوس 10">
              <a:extLst>
                <a:ext uri="{FF2B5EF4-FFF2-40B4-BE49-F238E27FC236}">
                  <a16:creationId xmlns:a16="http://schemas.microsoft.com/office/drawing/2014/main" id="{9F6298D1-8666-2753-6F64-D5BD1DEB9F4A}"/>
                </a:ext>
              </a:extLst>
            </p:cNvPr>
            <p:cNvSpPr/>
            <p:nvPr/>
          </p:nvSpPr>
          <p:spPr>
            <a:xfrm>
              <a:off x="7543802" y="5850348"/>
              <a:ext cx="1214438" cy="1150526"/>
            </a:xfrm>
            <a:prstGeom prst="arc">
              <a:avLst>
                <a:gd name="adj1" fmla="val 15833827"/>
                <a:gd name="adj2" fmla="val 21288375"/>
              </a:avLst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>
                  <a:extLst>
                    <a:ext uri="{FF2B5EF4-FFF2-40B4-BE49-F238E27FC236}">
                      <a16:creationId xmlns:a16="http://schemas.microsoft.com/office/drawing/2014/main" id="{045B66C5-137E-F965-D22B-74DF3F43783B}"/>
                    </a:ext>
                  </a:extLst>
                </p:cNvPr>
                <p:cNvSpPr txBox="1"/>
                <p:nvPr/>
              </p:nvSpPr>
              <p:spPr>
                <a:xfrm>
                  <a:off x="7927894" y="5860747"/>
                  <a:ext cx="928686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sz="4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SA" sz="40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مربع نص 13">
                  <a:extLst>
                    <a:ext uri="{FF2B5EF4-FFF2-40B4-BE49-F238E27FC236}">
                      <a16:creationId xmlns:a16="http://schemas.microsoft.com/office/drawing/2014/main" id="{045B66C5-137E-F965-D22B-74DF3F4378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7894" y="5860747"/>
                  <a:ext cx="928686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03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8" grpId="0" animBg="1"/>
      <p:bldP spid="40" grpId="0"/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420</Words>
  <Application>Microsoft Office PowerPoint</Application>
  <PresentationFormat>شاشة عريضة</PresentationFormat>
  <Paragraphs>178</Paragraphs>
  <Slides>35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Vijaya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عبير المحمادي</dc:creator>
  <cp:lastModifiedBy>عبير المحمادي</cp:lastModifiedBy>
  <cp:revision>16</cp:revision>
  <dcterms:created xsi:type="dcterms:W3CDTF">2025-03-22T14:58:45Z</dcterms:created>
  <dcterms:modified xsi:type="dcterms:W3CDTF">2025-04-10T21:25:36Z</dcterms:modified>
</cp:coreProperties>
</file>