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320" r:id="rId4"/>
    <p:sldId id="313" r:id="rId5"/>
    <p:sldId id="316" r:id="rId6"/>
    <p:sldId id="319" r:id="rId7"/>
    <p:sldId id="329" r:id="rId8"/>
    <p:sldId id="315" r:id="rId9"/>
    <p:sldId id="327" r:id="rId10"/>
    <p:sldId id="314" r:id="rId11"/>
    <p:sldId id="328" r:id="rId12"/>
    <p:sldId id="321" r:id="rId13"/>
    <p:sldId id="317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29917-C763-4D45-A5C2-EC63264A7FB0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F93A918-A710-40EC-8093-673140752C4B}">
      <dgm:prSet phldrT="[نص]" custT="1"/>
      <dgm:spPr/>
      <dgm:t>
        <a:bodyPr/>
        <a:lstStyle/>
        <a:p>
          <a:pPr algn="ctr" rtl="1"/>
          <a:r>
            <a:rPr lang="ar-SA" sz="2400" b="0" dirty="0"/>
            <a:t>المتتابعات بوصفها دوالّ</a:t>
          </a:r>
        </a:p>
      </dgm:t>
    </dgm:pt>
    <dgm:pt modelId="{E4D75322-EB71-404B-BCC4-12AC52A9E57F}" type="parTrans" cxnId="{013813DD-8AC4-4CA5-983E-FD97F9DE68AF}">
      <dgm:prSet/>
      <dgm:spPr/>
      <dgm:t>
        <a:bodyPr/>
        <a:lstStyle/>
        <a:p>
          <a:pPr algn="ctr" rtl="1"/>
          <a:endParaRPr lang="ar-SA" sz="2400" b="0">
            <a:solidFill>
              <a:schemeClr val="bg1">
                <a:lumMod val="95000"/>
              </a:schemeClr>
            </a:solidFill>
          </a:endParaRPr>
        </a:p>
      </dgm:t>
    </dgm:pt>
    <dgm:pt modelId="{72A48AE8-D495-4DFA-8694-C415E25522AA}" type="sibTrans" cxnId="{013813DD-8AC4-4CA5-983E-FD97F9DE68AF}">
      <dgm:prSet/>
      <dgm:spPr/>
      <dgm:t>
        <a:bodyPr/>
        <a:lstStyle/>
        <a:p>
          <a:pPr algn="ctr" rtl="1"/>
          <a:endParaRPr lang="ar-SA" sz="2400" b="0">
            <a:solidFill>
              <a:schemeClr val="bg1">
                <a:lumMod val="95000"/>
              </a:schemeClr>
            </a:solidFill>
          </a:endParaRPr>
        </a:p>
      </dgm:t>
    </dgm:pt>
    <dgm:pt modelId="{6BC1C24D-03C0-426D-B1D8-92119B940DF2}">
      <dgm:prSet phldrT="[نص]" custT="1"/>
      <dgm:spPr/>
      <dgm:t>
        <a:bodyPr/>
        <a:lstStyle/>
        <a:p>
          <a:pPr algn="ctr" rtl="1"/>
          <a:r>
            <a:rPr lang="ar-SA" sz="2400" b="0" dirty="0"/>
            <a:t>المتتابعات والمتسلسلات الحسابية</a:t>
          </a:r>
        </a:p>
      </dgm:t>
    </dgm:pt>
    <dgm:pt modelId="{E9F2E617-4AAA-4788-9D90-FA243FB9336C}" type="parTrans" cxnId="{D1BA94AC-AA26-4A38-9868-4254875F512B}">
      <dgm:prSet/>
      <dgm:spPr/>
      <dgm:t>
        <a:bodyPr/>
        <a:lstStyle/>
        <a:p>
          <a:pPr algn="ctr" rtl="1"/>
          <a:endParaRPr lang="ar-SA" sz="2400" b="0">
            <a:solidFill>
              <a:schemeClr val="bg1">
                <a:lumMod val="95000"/>
              </a:schemeClr>
            </a:solidFill>
          </a:endParaRPr>
        </a:p>
      </dgm:t>
    </dgm:pt>
    <dgm:pt modelId="{88700112-0F90-4D10-97F5-B0EF4F4765D8}" type="sibTrans" cxnId="{D1BA94AC-AA26-4A38-9868-4254875F512B}">
      <dgm:prSet/>
      <dgm:spPr/>
      <dgm:t>
        <a:bodyPr/>
        <a:lstStyle/>
        <a:p>
          <a:pPr algn="ctr" rtl="1"/>
          <a:endParaRPr lang="ar-SA" sz="2400" b="0">
            <a:solidFill>
              <a:schemeClr val="bg1">
                <a:lumMod val="95000"/>
              </a:schemeClr>
            </a:solidFill>
          </a:endParaRPr>
        </a:p>
      </dgm:t>
    </dgm:pt>
    <dgm:pt modelId="{1C9B2F05-039A-43EE-9926-CD2B5106ED61}">
      <dgm:prSet phldrT="[نص]" custT="1"/>
      <dgm:spPr/>
      <dgm:t>
        <a:bodyPr/>
        <a:lstStyle/>
        <a:p>
          <a:pPr algn="ctr" rtl="1"/>
          <a:r>
            <a:rPr lang="ar-SA" sz="2400" b="0" dirty="0"/>
            <a:t>المتتابعات والمتسلسلات الهندسية</a:t>
          </a:r>
        </a:p>
      </dgm:t>
    </dgm:pt>
    <dgm:pt modelId="{10D43663-A7FC-41A8-8100-A349D3535493}" type="parTrans" cxnId="{8BC02619-2DA1-491E-AC62-9B907E457FAE}">
      <dgm:prSet/>
      <dgm:spPr/>
      <dgm:t>
        <a:bodyPr/>
        <a:lstStyle/>
        <a:p>
          <a:pPr algn="ctr" rtl="1"/>
          <a:endParaRPr lang="ar-SA" sz="2400" b="0">
            <a:solidFill>
              <a:schemeClr val="bg1">
                <a:lumMod val="95000"/>
              </a:schemeClr>
            </a:solidFill>
          </a:endParaRPr>
        </a:p>
      </dgm:t>
    </dgm:pt>
    <dgm:pt modelId="{B7145487-4E2A-4406-8EC0-F94F970E0206}" type="sibTrans" cxnId="{8BC02619-2DA1-491E-AC62-9B907E457FAE}">
      <dgm:prSet/>
      <dgm:spPr/>
      <dgm:t>
        <a:bodyPr/>
        <a:lstStyle/>
        <a:p>
          <a:pPr algn="ctr" rtl="1"/>
          <a:endParaRPr lang="ar-SA" sz="2400" b="0">
            <a:solidFill>
              <a:schemeClr val="bg1">
                <a:lumMod val="95000"/>
              </a:schemeClr>
            </a:solidFill>
          </a:endParaRPr>
        </a:p>
      </dgm:t>
    </dgm:pt>
    <dgm:pt modelId="{C4B122F1-75F3-48BB-855C-6FBA9C7FFD4C}">
      <dgm:prSet custT="1"/>
      <dgm:spPr/>
      <dgm:t>
        <a:bodyPr/>
        <a:lstStyle/>
        <a:p>
          <a:pPr algn="ctr" rtl="1"/>
          <a:r>
            <a:rPr lang="ar-SA" sz="2400" dirty="0"/>
            <a:t>المتسلسلات الهندسية اللانهائية</a:t>
          </a:r>
        </a:p>
      </dgm:t>
    </dgm:pt>
    <dgm:pt modelId="{191C97D2-D5E2-498C-858B-74471CC0CCCD}" type="parTrans" cxnId="{06FF8257-2AB6-4849-9245-F5A404D48633}">
      <dgm:prSet/>
      <dgm:spPr/>
      <dgm:t>
        <a:bodyPr/>
        <a:lstStyle/>
        <a:p>
          <a:pPr algn="ctr" rtl="1"/>
          <a:endParaRPr lang="ar-SA" sz="2400"/>
        </a:p>
      </dgm:t>
    </dgm:pt>
    <dgm:pt modelId="{5318A150-C300-45FF-9455-574BA1CD0640}" type="sibTrans" cxnId="{06FF8257-2AB6-4849-9245-F5A404D48633}">
      <dgm:prSet/>
      <dgm:spPr/>
      <dgm:t>
        <a:bodyPr/>
        <a:lstStyle/>
        <a:p>
          <a:pPr algn="ctr" rtl="1"/>
          <a:endParaRPr lang="ar-SA" sz="2400"/>
        </a:p>
      </dgm:t>
    </dgm:pt>
    <dgm:pt modelId="{23979336-4A85-4360-8472-DBF82DF648AD}">
      <dgm:prSet custT="1"/>
      <dgm:spPr/>
      <dgm:t>
        <a:bodyPr/>
        <a:lstStyle/>
        <a:p>
          <a:pPr algn="ctr" rtl="1"/>
          <a:r>
            <a:rPr lang="ar-SA" sz="2400" dirty="0"/>
            <a:t>نظرية ذات الحدين</a:t>
          </a:r>
        </a:p>
      </dgm:t>
    </dgm:pt>
    <dgm:pt modelId="{D3DB4F07-CA9D-4C4D-ACED-7CBA69D21D6D}" type="parTrans" cxnId="{B0B7280F-01EE-4403-88B4-3B342F52C604}">
      <dgm:prSet/>
      <dgm:spPr/>
      <dgm:t>
        <a:bodyPr/>
        <a:lstStyle/>
        <a:p>
          <a:pPr algn="ctr" rtl="1"/>
          <a:endParaRPr lang="ar-SA" sz="2400"/>
        </a:p>
      </dgm:t>
    </dgm:pt>
    <dgm:pt modelId="{6D2D7200-EB54-4AAD-97A2-87E7579DA5FE}" type="sibTrans" cxnId="{B0B7280F-01EE-4403-88B4-3B342F52C604}">
      <dgm:prSet/>
      <dgm:spPr/>
      <dgm:t>
        <a:bodyPr/>
        <a:lstStyle/>
        <a:p>
          <a:pPr algn="ctr" rtl="1"/>
          <a:endParaRPr lang="ar-SA" sz="2400"/>
        </a:p>
      </dgm:t>
    </dgm:pt>
    <dgm:pt modelId="{8C7954C3-B9BE-4426-A16F-57CD8FFDE189}">
      <dgm:prSet custT="1"/>
      <dgm:spPr/>
      <dgm:t>
        <a:bodyPr/>
        <a:lstStyle/>
        <a:p>
          <a:pPr algn="ctr" rtl="1"/>
          <a:r>
            <a:rPr lang="ar-SA" sz="2400" dirty="0"/>
            <a:t>البرهان باستعمال مبدأ الاستقراء الرياضيّ</a:t>
          </a:r>
        </a:p>
      </dgm:t>
    </dgm:pt>
    <dgm:pt modelId="{DCDC7D29-7697-4BB7-A477-C138D4F39947}" type="parTrans" cxnId="{DE24EE1A-079D-4A0A-BB82-7CAF8CADE8F1}">
      <dgm:prSet/>
      <dgm:spPr/>
      <dgm:t>
        <a:bodyPr/>
        <a:lstStyle/>
        <a:p>
          <a:pPr algn="ctr" rtl="1"/>
          <a:endParaRPr lang="ar-SA" sz="2400"/>
        </a:p>
      </dgm:t>
    </dgm:pt>
    <dgm:pt modelId="{FB03FB76-411C-4A9B-9C7A-82ED35C37BF0}" type="sibTrans" cxnId="{DE24EE1A-079D-4A0A-BB82-7CAF8CADE8F1}">
      <dgm:prSet/>
      <dgm:spPr/>
      <dgm:t>
        <a:bodyPr/>
        <a:lstStyle/>
        <a:p>
          <a:pPr algn="ctr" rtl="1"/>
          <a:endParaRPr lang="ar-SA" sz="2400"/>
        </a:p>
      </dgm:t>
    </dgm:pt>
    <dgm:pt modelId="{88045498-0A91-4191-B60C-B9E7457B7743}" type="pres">
      <dgm:prSet presAssocID="{7EC29917-C763-4D45-A5C2-EC63264A7FB0}" presName="linear" presStyleCnt="0">
        <dgm:presLayoutVars>
          <dgm:dir/>
          <dgm:animLvl val="lvl"/>
          <dgm:resizeHandles val="exact"/>
        </dgm:presLayoutVars>
      </dgm:prSet>
      <dgm:spPr/>
    </dgm:pt>
    <dgm:pt modelId="{858B7ADC-B7CD-4B43-BC60-50B818771EFE}" type="pres">
      <dgm:prSet presAssocID="{AF93A918-A710-40EC-8093-673140752C4B}" presName="parentLin" presStyleCnt="0"/>
      <dgm:spPr/>
    </dgm:pt>
    <dgm:pt modelId="{B3563662-3D82-48F3-AC03-839934F0CAE0}" type="pres">
      <dgm:prSet presAssocID="{AF93A918-A710-40EC-8093-673140752C4B}" presName="parentLeftMargin" presStyleLbl="node1" presStyleIdx="0" presStyleCnt="6"/>
      <dgm:spPr/>
    </dgm:pt>
    <dgm:pt modelId="{376BA3C1-4548-4A99-AB03-EB16C2873D85}" type="pres">
      <dgm:prSet presAssocID="{AF93A918-A710-40EC-8093-673140752C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C9BE47A-AE1C-4B0F-898B-80071CB86407}" type="pres">
      <dgm:prSet presAssocID="{AF93A918-A710-40EC-8093-673140752C4B}" presName="negativeSpace" presStyleCnt="0"/>
      <dgm:spPr/>
    </dgm:pt>
    <dgm:pt modelId="{023F641E-ED48-4A5E-A76D-9FA4A74DB169}" type="pres">
      <dgm:prSet presAssocID="{AF93A918-A710-40EC-8093-673140752C4B}" presName="childText" presStyleLbl="conFgAcc1" presStyleIdx="0" presStyleCnt="6">
        <dgm:presLayoutVars>
          <dgm:bulletEnabled val="1"/>
        </dgm:presLayoutVars>
      </dgm:prSet>
      <dgm:spPr/>
    </dgm:pt>
    <dgm:pt modelId="{4F5A3922-8A81-453F-8A03-16D3962045EF}" type="pres">
      <dgm:prSet presAssocID="{72A48AE8-D495-4DFA-8694-C415E25522AA}" presName="spaceBetweenRectangles" presStyleCnt="0"/>
      <dgm:spPr/>
    </dgm:pt>
    <dgm:pt modelId="{211216E4-E664-4E6B-A87E-772DDD3A814F}" type="pres">
      <dgm:prSet presAssocID="{6BC1C24D-03C0-426D-B1D8-92119B940DF2}" presName="parentLin" presStyleCnt="0"/>
      <dgm:spPr/>
    </dgm:pt>
    <dgm:pt modelId="{E5FC8669-397D-4C7B-A6B6-42050845E0C5}" type="pres">
      <dgm:prSet presAssocID="{6BC1C24D-03C0-426D-B1D8-92119B940DF2}" presName="parentLeftMargin" presStyleLbl="node1" presStyleIdx="0" presStyleCnt="6"/>
      <dgm:spPr/>
    </dgm:pt>
    <dgm:pt modelId="{8C2F919C-F358-44B9-A9BF-EBACFBA3C201}" type="pres">
      <dgm:prSet presAssocID="{6BC1C24D-03C0-426D-B1D8-92119B940D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F05923E-8212-4CD9-94C2-0C031D2ED16F}" type="pres">
      <dgm:prSet presAssocID="{6BC1C24D-03C0-426D-B1D8-92119B940DF2}" presName="negativeSpace" presStyleCnt="0"/>
      <dgm:spPr/>
    </dgm:pt>
    <dgm:pt modelId="{CBE957A9-91AD-43A3-A05E-71992EB66363}" type="pres">
      <dgm:prSet presAssocID="{6BC1C24D-03C0-426D-B1D8-92119B940DF2}" presName="childText" presStyleLbl="conFgAcc1" presStyleIdx="1" presStyleCnt="6">
        <dgm:presLayoutVars>
          <dgm:bulletEnabled val="1"/>
        </dgm:presLayoutVars>
      </dgm:prSet>
      <dgm:spPr/>
    </dgm:pt>
    <dgm:pt modelId="{AD5BA2F0-1F54-44D0-9C8D-31CD2C672776}" type="pres">
      <dgm:prSet presAssocID="{88700112-0F90-4D10-97F5-B0EF4F4765D8}" presName="spaceBetweenRectangles" presStyleCnt="0"/>
      <dgm:spPr/>
    </dgm:pt>
    <dgm:pt modelId="{45B72F39-70FD-4E65-9DC0-4580D69448D2}" type="pres">
      <dgm:prSet presAssocID="{1C9B2F05-039A-43EE-9926-CD2B5106ED61}" presName="parentLin" presStyleCnt="0"/>
      <dgm:spPr/>
    </dgm:pt>
    <dgm:pt modelId="{9F99B245-98F7-4649-B288-A5A95E253BBA}" type="pres">
      <dgm:prSet presAssocID="{1C9B2F05-039A-43EE-9926-CD2B5106ED61}" presName="parentLeftMargin" presStyleLbl="node1" presStyleIdx="1" presStyleCnt="6"/>
      <dgm:spPr/>
    </dgm:pt>
    <dgm:pt modelId="{59A9A192-4C3A-4832-9A41-E27F17B27A59}" type="pres">
      <dgm:prSet presAssocID="{1C9B2F05-039A-43EE-9926-CD2B5106ED6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0194C6-2021-4A7B-A32A-A5A2B612BE53}" type="pres">
      <dgm:prSet presAssocID="{1C9B2F05-039A-43EE-9926-CD2B5106ED61}" presName="negativeSpace" presStyleCnt="0"/>
      <dgm:spPr/>
    </dgm:pt>
    <dgm:pt modelId="{05723BE3-F629-41EC-955B-7DF175BB042B}" type="pres">
      <dgm:prSet presAssocID="{1C9B2F05-039A-43EE-9926-CD2B5106ED61}" presName="childText" presStyleLbl="conFgAcc1" presStyleIdx="2" presStyleCnt="6" custLinFactNeighborY="3535">
        <dgm:presLayoutVars>
          <dgm:bulletEnabled val="1"/>
        </dgm:presLayoutVars>
      </dgm:prSet>
      <dgm:spPr/>
    </dgm:pt>
    <dgm:pt modelId="{71CA482C-B4FF-4B93-BEE9-196CC22F2EA5}" type="pres">
      <dgm:prSet presAssocID="{B7145487-4E2A-4406-8EC0-F94F970E0206}" presName="spaceBetweenRectangles" presStyleCnt="0"/>
      <dgm:spPr/>
    </dgm:pt>
    <dgm:pt modelId="{C6002FF7-0CCF-45C6-9BA1-6312F0E084E3}" type="pres">
      <dgm:prSet presAssocID="{C4B122F1-75F3-48BB-855C-6FBA9C7FFD4C}" presName="parentLin" presStyleCnt="0"/>
      <dgm:spPr/>
    </dgm:pt>
    <dgm:pt modelId="{C37419F0-4BCA-4A6B-9E5E-93FA70AA6FBA}" type="pres">
      <dgm:prSet presAssocID="{C4B122F1-75F3-48BB-855C-6FBA9C7FFD4C}" presName="parentLeftMargin" presStyleLbl="node1" presStyleIdx="2" presStyleCnt="6"/>
      <dgm:spPr/>
    </dgm:pt>
    <dgm:pt modelId="{0AA97D9A-9F10-4087-9AB3-52E50D03240F}" type="pres">
      <dgm:prSet presAssocID="{C4B122F1-75F3-48BB-855C-6FBA9C7FFD4C}" presName="parentText" presStyleLbl="node1" presStyleIdx="3" presStyleCnt="6" custLinFactNeighborX="1191" custLinFactNeighborY="438">
        <dgm:presLayoutVars>
          <dgm:chMax val="0"/>
          <dgm:bulletEnabled val="1"/>
        </dgm:presLayoutVars>
      </dgm:prSet>
      <dgm:spPr/>
    </dgm:pt>
    <dgm:pt modelId="{C899C4BD-5B08-4F41-9011-F2357B65C1D6}" type="pres">
      <dgm:prSet presAssocID="{C4B122F1-75F3-48BB-855C-6FBA9C7FFD4C}" presName="negativeSpace" presStyleCnt="0"/>
      <dgm:spPr/>
    </dgm:pt>
    <dgm:pt modelId="{B5E0FA93-42D0-40FB-A362-04E804B0B6FD}" type="pres">
      <dgm:prSet presAssocID="{C4B122F1-75F3-48BB-855C-6FBA9C7FFD4C}" presName="childText" presStyleLbl="conFgAcc1" presStyleIdx="3" presStyleCnt="6">
        <dgm:presLayoutVars>
          <dgm:bulletEnabled val="1"/>
        </dgm:presLayoutVars>
      </dgm:prSet>
      <dgm:spPr/>
    </dgm:pt>
    <dgm:pt modelId="{821893C4-9D3C-4713-B8C6-0CA0276DEB90}" type="pres">
      <dgm:prSet presAssocID="{5318A150-C300-45FF-9455-574BA1CD0640}" presName="spaceBetweenRectangles" presStyleCnt="0"/>
      <dgm:spPr/>
    </dgm:pt>
    <dgm:pt modelId="{BF7D3F13-6C67-40BA-845D-D2642EA91016}" type="pres">
      <dgm:prSet presAssocID="{23979336-4A85-4360-8472-DBF82DF648AD}" presName="parentLin" presStyleCnt="0"/>
      <dgm:spPr/>
    </dgm:pt>
    <dgm:pt modelId="{1DD87705-392F-483A-A6CC-EB9800F3D2B2}" type="pres">
      <dgm:prSet presAssocID="{23979336-4A85-4360-8472-DBF82DF648AD}" presName="parentLeftMargin" presStyleLbl="node1" presStyleIdx="3" presStyleCnt="6"/>
      <dgm:spPr/>
    </dgm:pt>
    <dgm:pt modelId="{57F0F479-5913-422D-995F-133194EE2D4D}" type="pres">
      <dgm:prSet presAssocID="{23979336-4A85-4360-8472-DBF82DF648A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BF9485-8DC8-4D8E-AD16-0E40D4671FA5}" type="pres">
      <dgm:prSet presAssocID="{23979336-4A85-4360-8472-DBF82DF648AD}" presName="negativeSpace" presStyleCnt="0"/>
      <dgm:spPr/>
    </dgm:pt>
    <dgm:pt modelId="{2D02C84C-DAFB-4B08-B6E5-D085F949A846}" type="pres">
      <dgm:prSet presAssocID="{23979336-4A85-4360-8472-DBF82DF648AD}" presName="childText" presStyleLbl="conFgAcc1" presStyleIdx="4" presStyleCnt="6">
        <dgm:presLayoutVars>
          <dgm:bulletEnabled val="1"/>
        </dgm:presLayoutVars>
      </dgm:prSet>
      <dgm:spPr/>
    </dgm:pt>
    <dgm:pt modelId="{A0F9D78D-D6CD-4E6E-BCC4-1075442A6A2A}" type="pres">
      <dgm:prSet presAssocID="{6D2D7200-EB54-4AAD-97A2-87E7579DA5FE}" presName="spaceBetweenRectangles" presStyleCnt="0"/>
      <dgm:spPr/>
    </dgm:pt>
    <dgm:pt modelId="{CFCE106A-244E-4008-B3B9-4F1668A9D9CC}" type="pres">
      <dgm:prSet presAssocID="{8C7954C3-B9BE-4426-A16F-57CD8FFDE189}" presName="parentLin" presStyleCnt="0"/>
      <dgm:spPr/>
    </dgm:pt>
    <dgm:pt modelId="{20D1CE8F-B447-440D-B66A-B18B99A0B60C}" type="pres">
      <dgm:prSet presAssocID="{8C7954C3-B9BE-4426-A16F-57CD8FFDE189}" presName="parentLeftMargin" presStyleLbl="node1" presStyleIdx="4" presStyleCnt="6"/>
      <dgm:spPr/>
    </dgm:pt>
    <dgm:pt modelId="{D6E6D11E-F26C-4501-9BE9-8F10113DCA92}" type="pres">
      <dgm:prSet presAssocID="{8C7954C3-B9BE-4426-A16F-57CD8FFDE18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80A9CDD-47EC-4F50-A1AA-3A4EEA429D42}" type="pres">
      <dgm:prSet presAssocID="{8C7954C3-B9BE-4426-A16F-57CD8FFDE189}" presName="negativeSpace" presStyleCnt="0"/>
      <dgm:spPr/>
    </dgm:pt>
    <dgm:pt modelId="{5D5FA6A7-7E87-46F1-8CCB-BD6DE929E444}" type="pres">
      <dgm:prSet presAssocID="{8C7954C3-B9BE-4426-A16F-57CD8FFDE1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0B7280F-01EE-4403-88B4-3B342F52C604}" srcId="{7EC29917-C763-4D45-A5C2-EC63264A7FB0}" destId="{23979336-4A85-4360-8472-DBF82DF648AD}" srcOrd="4" destOrd="0" parTransId="{D3DB4F07-CA9D-4C4D-ACED-7CBA69D21D6D}" sibTransId="{6D2D7200-EB54-4AAD-97A2-87E7579DA5FE}"/>
    <dgm:cxn modelId="{8BC02619-2DA1-491E-AC62-9B907E457FAE}" srcId="{7EC29917-C763-4D45-A5C2-EC63264A7FB0}" destId="{1C9B2F05-039A-43EE-9926-CD2B5106ED61}" srcOrd="2" destOrd="0" parTransId="{10D43663-A7FC-41A8-8100-A349D3535493}" sibTransId="{B7145487-4E2A-4406-8EC0-F94F970E0206}"/>
    <dgm:cxn modelId="{DE24EE1A-079D-4A0A-BB82-7CAF8CADE8F1}" srcId="{7EC29917-C763-4D45-A5C2-EC63264A7FB0}" destId="{8C7954C3-B9BE-4426-A16F-57CD8FFDE189}" srcOrd="5" destOrd="0" parTransId="{DCDC7D29-7697-4BB7-A477-C138D4F39947}" sibTransId="{FB03FB76-411C-4A9B-9C7A-82ED35C37BF0}"/>
    <dgm:cxn modelId="{0D009B62-3D25-4607-B445-2C79E7816F02}" type="presOf" srcId="{6BC1C24D-03C0-426D-B1D8-92119B940DF2}" destId="{E5FC8669-397D-4C7B-A6B6-42050845E0C5}" srcOrd="0" destOrd="0" presId="urn:microsoft.com/office/officeart/2005/8/layout/list1"/>
    <dgm:cxn modelId="{0EAE7B4D-34CF-43F0-84B3-CDDEA3F309D8}" type="presOf" srcId="{1C9B2F05-039A-43EE-9926-CD2B5106ED61}" destId="{9F99B245-98F7-4649-B288-A5A95E253BBA}" srcOrd="0" destOrd="0" presId="urn:microsoft.com/office/officeart/2005/8/layout/list1"/>
    <dgm:cxn modelId="{06FF8257-2AB6-4849-9245-F5A404D48633}" srcId="{7EC29917-C763-4D45-A5C2-EC63264A7FB0}" destId="{C4B122F1-75F3-48BB-855C-6FBA9C7FFD4C}" srcOrd="3" destOrd="0" parTransId="{191C97D2-D5E2-498C-858B-74471CC0CCCD}" sibTransId="{5318A150-C300-45FF-9455-574BA1CD0640}"/>
    <dgm:cxn modelId="{E6CC5187-861E-44D8-A878-5196559D8342}" type="presOf" srcId="{23979336-4A85-4360-8472-DBF82DF648AD}" destId="{1DD87705-392F-483A-A6CC-EB9800F3D2B2}" srcOrd="0" destOrd="0" presId="urn:microsoft.com/office/officeart/2005/8/layout/list1"/>
    <dgm:cxn modelId="{4A99548B-A9DE-4476-98DB-C1E1D7B09F16}" type="presOf" srcId="{C4B122F1-75F3-48BB-855C-6FBA9C7FFD4C}" destId="{0AA97D9A-9F10-4087-9AB3-52E50D03240F}" srcOrd="1" destOrd="0" presId="urn:microsoft.com/office/officeart/2005/8/layout/list1"/>
    <dgm:cxn modelId="{646B819C-0B01-42BE-9F0C-49FC5E3C98E9}" type="presOf" srcId="{1C9B2F05-039A-43EE-9926-CD2B5106ED61}" destId="{59A9A192-4C3A-4832-9A41-E27F17B27A59}" srcOrd="1" destOrd="0" presId="urn:microsoft.com/office/officeart/2005/8/layout/list1"/>
    <dgm:cxn modelId="{3EA6749D-0DDA-48F4-8DC5-44906577C4D4}" type="presOf" srcId="{7EC29917-C763-4D45-A5C2-EC63264A7FB0}" destId="{88045498-0A91-4191-B60C-B9E7457B7743}" srcOrd="0" destOrd="0" presId="urn:microsoft.com/office/officeart/2005/8/layout/list1"/>
    <dgm:cxn modelId="{5F9BDAA4-5703-4A1C-ABAE-88F43057125C}" type="presOf" srcId="{6BC1C24D-03C0-426D-B1D8-92119B940DF2}" destId="{8C2F919C-F358-44B9-A9BF-EBACFBA3C201}" srcOrd="1" destOrd="0" presId="urn:microsoft.com/office/officeart/2005/8/layout/list1"/>
    <dgm:cxn modelId="{D1BA94AC-AA26-4A38-9868-4254875F512B}" srcId="{7EC29917-C763-4D45-A5C2-EC63264A7FB0}" destId="{6BC1C24D-03C0-426D-B1D8-92119B940DF2}" srcOrd="1" destOrd="0" parTransId="{E9F2E617-4AAA-4788-9D90-FA243FB9336C}" sibTransId="{88700112-0F90-4D10-97F5-B0EF4F4765D8}"/>
    <dgm:cxn modelId="{CBB9E3C0-BA10-422D-B45F-9D22F97E76C4}" type="presOf" srcId="{23979336-4A85-4360-8472-DBF82DF648AD}" destId="{57F0F479-5913-422D-995F-133194EE2D4D}" srcOrd="1" destOrd="0" presId="urn:microsoft.com/office/officeart/2005/8/layout/list1"/>
    <dgm:cxn modelId="{013813DD-8AC4-4CA5-983E-FD97F9DE68AF}" srcId="{7EC29917-C763-4D45-A5C2-EC63264A7FB0}" destId="{AF93A918-A710-40EC-8093-673140752C4B}" srcOrd="0" destOrd="0" parTransId="{E4D75322-EB71-404B-BCC4-12AC52A9E57F}" sibTransId="{72A48AE8-D495-4DFA-8694-C415E25522AA}"/>
    <dgm:cxn modelId="{5435EADD-0ABA-4B11-AC48-205C2116CD85}" type="presOf" srcId="{AF93A918-A710-40EC-8093-673140752C4B}" destId="{376BA3C1-4548-4A99-AB03-EB16C2873D85}" srcOrd="1" destOrd="0" presId="urn:microsoft.com/office/officeart/2005/8/layout/list1"/>
    <dgm:cxn modelId="{AB9646E8-449D-4FC1-98E4-01F3F6904CAF}" type="presOf" srcId="{AF93A918-A710-40EC-8093-673140752C4B}" destId="{B3563662-3D82-48F3-AC03-839934F0CAE0}" srcOrd="0" destOrd="0" presId="urn:microsoft.com/office/officeart/2005/8/layout/list1"/>
    <dgm:cxn modelId="{5BA21EF1-1D3E-4806-B06F-36B0A85F3323}" type="presOf" srcId="{8C7954C3-B9BE-4426-A16F-57CD8FFDE189}" destId="{D6E6D11E-F26C-4501-9BE9-8F10113DCA92}" srcOrd="1" destOrd="0" presId="urn:microsoft.com/office/officeart/2005/8/layout/list1"/>
    <dgm:cxn modelId="{F15483F3-2DC3-47F1-984C-6CDCC0872A9C}" type="presOf" srcId="{8C7954C3-B9BE-4426-A16F-57CD8FFDE189}" destId="{20D1CE8F-B447-440D-B66A-B18B99A0B60C}" srcOrd="0" destOrd="0" presId="urn:microsoft.com/office/officeart/2005/8/layout/list1"/>
    <dgm:cxn modelId="{40CFB5F6-B60C-4776-846F-87F9C75F61BB}" type="presOf" srcId="{C4B122F1-75F3-48BB-855C-6FBA9C7FFD4C}" destId="{C37419F0-4BCA-4A6B-9E5E-93FA70AA6FBA}" srcOrd="0" destOrd="0" presId="urn:microsoft.com/office/officeart/2005/8/layout/list1"/>
    <dgm:cxn modelId="{8A29804E-352E-4B48-8964-B8C47D947683}" type="presParOf" srcId="{88045498-0A91-4191-B60C-B9E7457B7743}" destId="{858B7ADC-B7CD-4B43-BC60-50B818771EFE}" srcOrd="0" destOrd="0" presId="urn:microsoft.com/office/officeart/2005/8/layout/list1"/>
    <dgm:cxn modelId="{4CD1B625-3D81-41E4-8327-494B8A9617CA}" type="presParOf" srcId="{858B7ADC-B7CD-4B43-BC60-50B818771EFE}" destId="{B3563662-3D82-48F3-AC03-839934F0CAE0}" srcOrd="0" destOrd="0" presId="urn:microsoft.com/office/officeart/2005/8/layout/list1"/>
    <dgm:cxn modelId="{BB570330-FBA3-4E1E-B7C8-15B87EA87AA1}" type="presParOf" srcId="{858B7ADC-B7CD-4B43-BC60-50B818771EFE}" destId="{376BA3C1-4548-4A99-AB03-EB16C2873D85}" srcOrd="1" destOrd="0" presId="urn:microsoft.com/office/officeart/2005/8/layout/list1"/>
    <dgm:cxn modelId="{B05A902B-88F1-43BF-B1BB-ED1E6D5AF008}" type="presParOf" srcId="{88045498-0A91-4191-B60C-B9E7457B7743}" destId="{0C9BE47A-AE1C-4B0F-898B-80071CB86407}" srcOrd="1" destOrd="0" presId="urn:microsoft.com/office/officeart/2005/8/layout/list1"/>
    <dgm:cxn modelId="{9897A884-0C2C-4107-8CD0-30967C49605E}" type="presParOf" srcId="{88045498-0A91-4191-B60C-B9E7457B7743}" destId="{023F641E-ED48-4A5E-A76D-9FA4A74DB169}" srcOrd="2" destOrd="0" presId="urn:microsoft.com/office/officeart/2005/8/layout/list1"/>
    <dgm:cxn modelId="{0CAED65D-790A-4113-B2FA-62E1CF203CF9}" type="presParOf" srcId="{88045498-0A91-4191-B60C-B9E7457B7743}" destId="{4F5A3922-8A81-453F-8A03-16D3962045EF}" srcOrd="3" destOrd="0" presId="urn:microsoft.com/office/officeart/2005/8/layout/list1"/>
    <dgm:cxn modelId="{7B415A84-89BA-4906-8E76-A740EB02CD75}" type="presParOf" srcId="{88045498-0A91-4191-B60C-B9E7457B7743}" destId="{211216E4-E664-4E6B-A87E-772DDD3A814F}" srcOrd="4" destOrd="0" presId="urn:microsoft.com/office/officeart/2005/8/layout/list1"/>
    <dgm:cxn modelId="{CEF33DC0-3E3D-4615-AB75-AD1D14EAA16B}" type="presParOf" srcId="{211216E4-E664-4E6B-A87E-772DDD3A814F}" destId="{E5FC8669-397D-4C7B-A6B6-42050845E0C5}" srcOrd="0" destOrd="0" presId="urn:microsoft.com/office/officeart/2005/8/layout/list1"/>
    <dgm:cxn modelId="{53EAB60E-7CDF-48FA-9CF0-AE21A2692161}" type="presParOf" srcId="{211216E4-E664-4E6B-A87E-772DDD3A814F}" destId="{8C2F919C-F358-44B9-A9BF-EBACFBA3C201}" srcOrd="1" destOrd="0" presId="urn:microsoft.com/office/officeart/2005/8/layout/list1"/>
    <dgm:cxn modelId="{3BCF4C92-0654-46AC-88B0-6E93FF1DC34D}" type="presParOf" srcId="{88045498-0A91-4191-B60C-B9E7457B7743}" destId="{5F05923E-8212-4CD9-94C2-0C031D2ED16F}" srcOrd="5" destOrd="0" presId="urn:microsoft.com/office/officeart/2005/8/layout/list1"/>
    <dgm:cxn modelId="{6A6D627E-59ED-43D7-A405-7E26E09B6D3C}" type="presParOf" srcId="{88045498-0A91-4191-B60C-B9E7457B7743}" destId="{CBE957A9-91AD-43A3-A05E-71992EB66363}" srcOrd="6" destOrd="0" presId="urn:microsoft.com/office/officeart/2005/8/layout/list1"/>
    <dgm:cxn modelId="{3B246D65-AD3B-4E5B-9474-E22DE5F4532C}" type="presParOf" srcId="{88045498-0A91-4191-B60C-B9E7457B7743}" destId="{AD5BA2F0-1F54-44D0-9C8D-31CD2C672776}" srcOrd="7" destOrd="0" presId="urn:microsoft.com/office/officeart/2005/8/layout/list1"/>
    <dgm:cxn modelId="{D4DFE6BC-986A-44F0-A4F9-AB8C80D4E34E}" type="presParOf" srcId="{88045498-0A91-4191-B60C-B9E7457B7743}" destId="{45B72F39-70FD-4E65-9DC0-4580D69448D2}" srcOrd="8" destOrd="0" presId="urn:microsoft.com/office/officeart/2005/8/layout/list1"/>
    <dgm:cxn modelId="{A1858909-579D-423D-AAC1-946409DD8D9E}" type="presParOf" srcId="{45B72F39-70FD-4E65-9DC0-4580D69448D2}" destId="{9F99B245-98F7-4649-B288-A5A95E253BBA}" srcOrd="0" destOrd="0" presId="urn:microsoft.com/office/officeart/2005/8/layout/list1"/>
    <dgm:cxn modelId="{71312E5B-393B-4C6B-9D77-156AB8DE6C55}" type="presParOf" srcId="{45B72F39-70FD-4E65-9DC0-4580D69448D2}" destId="{59A9A192-4C3A-4832-9A41-E27F17B27A59}" srcOrd="1" destOrd="0" presId="urn:microsoft.com/office/officeart/2005/8/layout/list1"/>
    <dgm:cxn modelId="{11CAE5CE-DA88-4EE0-9502-F3B3CD4101B4}" type="presParOf" srcId="{88045498-0A91-4191-B60C-B9E7457B7743}" destId="{C30194C6-2021-4A7B-A32A-A5A2B612BE53}" srcOrd="9" destOrd="0" presId="urn:microsoft.com/office/officeart/2005/8/layout/list1"/>
    <dgm:cxn modelId="{DC828203-A817-4256-A2CB-64A78314B06D}" type="presParOf" srcId="{88045498-0A91-4191-B60C-B9E7457B7743}" destId="{05723BE3-F629-41EC-955B-7DF175BB042B}" srcOrd="10" destOrd="0" presId="urn:microsoft.com/office/officeart/2005/8/layout/list1"/>
    <dgm:cxn modelId="{3658896C-28E7-455B-B070-C0241BCB164F}" type="presParOf" srcId="{88045498-0A91-4191-B60C-B9E7457B7743}" destId="{71CA482C-B4FF-4B93-BEE9-196CC22F2EA5}" srcOrd="11" destOrd="0" presId="urn:microsoft.com/office/officeart/2005/8/layout/list1"/>
    <dgm:cxn modelId="{BB60463B-79DF-46F9-AC25-A99B564A089B}" type="presParOf" srcId="{88045498-0A91-4191-B60C-B9E7457B7743}" destId="{C6002FF7-0CCF-45C6-9BA1-6312F0E084E3}" srcOrd="12" destOrd="0" presId="urn:microsoft.com/office/officeart/2005/8/layout/list1"/>
    <dgm:cxn modelId="{357DB52D-A113-4D59-9E98-4CDF778BC78F}" type="presParOf" srcId="{C6002FF7-0CCF-45C6-9BA1-6312F0E084E3}" destId="{C37419F0-4BCA-4A6B-9E5E-93FA70AA6FBA}" srcOrd="0" destOrd="0" presId="urn:microsoft.com/office/officeart/2005/8/layout/list1"/>
    <dgm:cxn modelId="{20CC377D-7BEE-4DA7-A5C0-349CFBFA239A}" type="presParOf" srcId="{C6002FF7-0CCF-45C6-9BA1-6312F0E084E3}" destId="{0AA97D9A-9F10-4087-9AB3-52E50D03240F}" srcOrd="1" destOrd="0" presId="urn:microsoft.com/office/officeart/2005/8/layout/list1"/>
    <dgm:cxn modelId="{42AB1474-3BB6-4BEE-ADE3-5034075CD7D9}" type="presParOf" srcId="{88045498-0A91-4191-B60C-B9E7457B7743}" destId="{C899C4BD-5B08-4F41-9011-F2357B65C1D6}" srcOrd="13" destOrd="0" presId="urn:microsoft.com/office/officeart/2005/8/layout/list1"/>
    <dgm:cxn modelId="{8C935546-A1B4-4C8D-8F9F-F040F1991707}" type="presParOf" srcId="{88045498-0A91-4191-B60C-B9E7457B7743}" destId="{B5E0FA93-42D0-40FB-A362-04E804B0B6FD}" srcOrd="14" destOrd="0" presId="urn:microsoft.com/office/officeart/2005/8/layout/list1"/>
    <dgm:cxn modelId="{CA44BE6F-879B-4B73-9FFD-8129D9BEFF4C}" type="presParOf" srcId="{88045498-0A91-4191-B60C-B9E7457B7743}" destId="{821893C4-9D3C-4713-B8C6-0CA0276DEB90}" srcOrd="15" destOrd="0" presId="urn:microsoft.com/office/officeart/2005/8/layout/list1"/>
    <dgm:cxn modelId="{4B1C814D-5F2B-4B8E-8DD3-E5A00D2161ED}" type="presParOf" srcId="{88045498-0A91-4191-B60C-B9E7457B7743}" destId="{BF7D3F13-6C67-40BA-845D-D2642EA91016}" srcOrd="16" destOrd="0" presId="urn:microsoft.com/office/officeart/2005/8/layout/list1"/>
    <dgm:cxn modelId="{BBB15292-085A-4F76-AA9F-F6429C51B8D7}" type="presParOf" srcId="{BF7D3F13-6C67-40BA-845D-D2642EA91016}" destId="{1DD87705-392F-483A-A6CC-EB9800F3D2B2}" srcOrd="0" destOrd="0" presId="urn:microsoft.com/office/officeart/2005/8/layout/list1"/>
    <dgm:cxn modelId="{FE1FA1C7-0E4D-4780-A430-634D01D027B6}" type="presParOf" srcId="{BF7D3F13-6C67-40BA-845D-D2642EA91016}" destId="{57F0F479-5913-422D-995F-133194EE2D4D}" srcOrd="1" destOrd="0" presId="urn:microsoft.com/office/officeart/2005/8/layout/list1"/>
    <dgm:cxn modelId="{3F0329A4-026E-41EA-A838-F0DF3E0BB19F}" type="presParOf" srcId="{88045498-0A91-4191-B60C-B9E7457B7743}" destId="{32BF9485-8DC8-4D8E-AD16-0E40D4671FA5}" srcOrd="17" destOrd="0" presId="urn:microsoft.com/office/officeart/2005/8/layout/list1"/>
    <dgm:cxn modelId="{DBE30953-08FE-466C-BC47-44BB9AB373DA}" type="presParOf" srcId="{88045498-0A91-4191-B60C-B9E7457B7743}" destId="{2D02C84C-DAFB-4B08-B6E5-D085F949A846}" srcOrd="18" destOrd="0" presId="urn:microsoft.com/office/officeart/2005/8/layout/list1"/>
    <dgm:cxn modelId="{CB97E333-C68B-4229-891E-1FF563A57A18}" type="presParOf" srcId="{88045498-0A91-4191-B60C-B9E7457B7743}" destId="{A0F9D78D-D6CD-4E6E-BCC4-1075442A6A2A}" srcOrd="19" destOrd="0" presId="urn:microsoft.com/office/officeart/2005/8/layout/list1"/>
    <dgm:cxn modelId="{568FE8D3-9A28-4EE2-A806-D5DBC5ACFE67}" type="presParOf" srcId="{88045498-0A91-4191-B60C-B9E7457B7743}" destId="{CFCE106A-244E-4008-B3B9-4F1668A9D9CC}" srcOrd="20" destOrd="0" presId="urn:microsoft.com/office/officeart/2005/8/layout/list1"/>
    <dgm:cxn modelId="{03EBD24E-C06D-456E-8E33-DD4B120CAA19}" type="presParOf" srcId="{CFCE106A-244E-4008-B3B9-4F1668A9D9CC}" destId="{20D1CE8F-B447-440D-B66A-B18B99A0B60C}" srcOrd="0" destOrd="0" presId="urn:microsoft.com/office/officeart/2005/8/layout/list1"/>
    <dgm:cxn modelId="{CDC373A2-39DC-4BFA-9530-609AC817344A}" type="presParOf" srcId="{CFCE106A-244E-4008-B3B9-4F1668A9D9CC}" destId="{D6E6D11E-F26C-4501-9BE9-8F10113DCA92}" srcOrd="1" destOrd="0" presId="urn:microsoft.com/office/officeart/2005/8/layout/list1"/>
    <dgm:cxn modelId="{B9F0D877-9AF3-4A7C-9310-2AC6851E8DBD}" type="presParOf" srcId="{88045498-0A91-4191-B60C-B9E7457B7743}" destId="{680A9CDD-47EC-4F50-A1AA-3A4EEA429D42}" srcOrd="21" destOrd="0" presId="urn:microsoft.com/office/officeart/2005/8/layout/list1"/>
    <dgm:cxn modelId="{805A365C-23E8-49EB-A653-6F8F1658A1E5}" type="presParOf" srcId="{88045498-0A91-4191-B60C-B9E7457B7743}" destId="{5D5FA6A7-7E87-46F1-8CCB-BD6DE929E44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F641E-ED48-4A5E-A76D-9FA4A74DB169}">
      <dsp:nvSpPr>
        <dsp:cNvPr id="0" name=""/>
        <dsp:cNvSpPr/>
      </dsp:nvSpPr>
      <dsp:spPr>
        <a:xfrm>
          <a:off x="0" y="299289"/>
          <a:ext cx="7055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6BA3C1-4548-4A99-AB03-EB16C2873D85}">
      <dsp:nvSpPr>
        <dsp:cNvPr id="0" name=""/>
        <dsp:cNvSpPr/>
      </dsp:nvSpPr>
      <dsp:spPr>
        <a:xfrm>
          <a:off x="352754" y="63129"/>
          <a:ext cx="4938556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66" tIns="0" rIns="186666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0" kern="1200" dirty="0"/>
            <a:t>المتتابعات بوصفها دوالّ</a:t>
          </a:r>
        </a:p>
      </dsp:txBody>
      <dsp:txXfrm>
        <a:off x="375811" y="86186"/>
        <a:ext cx="4892442" cy="426206"/>
      </dsp:txXfrm>
    </dsp:sp>
    <dsp:sp modelId="{CBE957A9-91AD-43A3-A05E-71992EB66363}">
      <dsp:nvSpPr>
        <dsp:cNvPr id="0" name=""/>
        <dsp:cNvSpPr/>
      </dsp:nvSpPr>
      <dsp:spPr>
        <a:xfrm>
          <a:off x="0" y="1025049"/>
          <a:ext cx="7055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2F919C-F358-44B9-A9BF-EBACFBA3C201}">
      <dsp:nvSpPr>
        <dsp:cNvPr id="0" name=""/>
        <dsp:cNvSpPr/>
      </dsp:nvSpPr>
      <dsp:spPr>
        <a:xfrm>
          <a:off x="352754" y="788889"/>
          <a:ext cx="4938556" cy="472320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66" tIns="0" rIns="186666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0" kern="1200" dirty="0"/>
            <a:t>المتتابعات والمتسلسلات الحسابية</a:t>
          </a:r>
        </a:p>
      </dsp:txBody>
      <dsp:txXfrm>
        <a:off x="375811" y="811946"/>
        <a:ext cx="4892442" cy="426206"/>
      </dsp:txXfrm>
    </dsp:sp>
    <dsp:sp modelId="{05723BE3-F629-41EC-955B-7DF175BB042B}">
      <dsp:nvSpPr>
        <dsp:cNvPr id="0" name=""/>
        <dsp:cNvSpPr/>
      </dsp:nvSpPr>
      <dsp:spPr>
        <a:xfrm>
          <a:off x="0" y="1753863"/>
          <a:ext cx="7055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A9A192-4C3A-4832-9A41-E27F17B27A59}">
      <dsp:nvSpPr>
        <dsp:cNvPr id="0" name=""/>
        <dsp:cNvSpPr/>
      </dsp:nvSpPr>
      <dsp:spPr>
        <a:xfrm>
          <a:off x="352754" y="1514649"/>
          <a:ext cx="4938556" cy="472320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66" tIns="0" rIns="186666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0" kern="1200" dirty="0"/>
            <a:t>المتتابعات والمتسلسلات الهندسية</a:t>
          </a:r>
        </a:p>
      </dsp:txBody>
      <dsp:txXfrm>
        <a:off x="375811" y="1537706"/>
        <a:ext cx="4892442" cy="426206"/>
      </dsp:txXfrm>
    </dsp:sp>
    <dsp:sp modelId="{B5E0FA93-42D0-40FB-A362-04E804B0B6FD}">
      <dsp:nvSpPr>
        <dsp:cNvPr id="0" name=""/>
        <dsp:cNvSpPr/>
      </dsp:nvSpPr>
      <dsp:spPr>
        <a:xfrm>
          <a:off x="0" y="2476569"/>
          <a:ext cx="7055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A97D9A-9F10-4087-9AB3-52E50D03240F}">
      <dsp:nvSpPr>
        <dsp:cNvPr id="0" name=""/>
        <dsp:cNvSpPr/>
      </dsp:nvSpPr>
      <dsp:spPr>
        <a:xfrm>
          <a:off x="356955" y="2242478"/>
          <a:ext cx="4938556" cy="472320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66" tIns="0" rIns="186666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المتسلسلات الهندسية اللانهائية</a:t>
          </a:r>
        </a:p>
      </dsp:txBody>
      <dsp:txXfrm>
        <a:off x="380012" y="2265535"/>
        <a:ext cx="4892442" cy="426206"/>
      </dsp:txXfrm>
    </dsp:sp>
    <dsp:sp modelId="{2D02C84C-DAFB-4B08-B6E5-D085F949A846}">
      <dsp:nvSpPr>
        <dsp:cNvPr id="0" name=""/>
        <dsp:cNvSpPr/>
      </dsp:nvSpPr>
      <dsp:spPr>
        <a:xfrm>
          <a:off x="0" y="3202329"/>
          <a:ext cx="7055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F0F479-5913-422D-995F-133194EE2D4D}">
      <dsp:nvSpPr>
        <dsp:cNvPr id="0" name=""/>
        <dsp:cNvSpPr/>
      </dsp:nvSpPr>
      <dsp:spPr>
        <a:xfrm>
          <a:off x="352754" y="2966169"/>
          <a:ext cx="4938556" cy="472320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66" tIns="0" rIns="186666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نظرية ذات الحدين</a:t>
          </a:r>
        </a:p>
      </dsp:txBody>
      <dsp:txXfrm>
        <a:off x="375811" y="2989226"/>
        <a:ext cx="4892442" cy="426206"/>
      </dsp:txXfrm>
    </dsp:sp>
    <dsp:sp modelId="{5D5FA6A7-7E87-46F1-8CCB-BD6DE929E444}">
      <dsp:nvSpPr>
        <dsp:cNvPr id="0" name=""/>
        <dsp:cNvSpPr/>
      </dsp:nvSpPr>
      <dsp:spPr>
        <a:xfrm>
          <a:off x="0" y="3928089"/>
          <a:ext cx="7055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E6D11E-F26C-4501-9BE9-8F10113DCA92}">
      <dsp:nvSpPr>
        <dsp:cNvPr id="0" name=""/>
        <dsp:cNvSpPr/>
      </dsp:nvSpPr>
      <dsp:spPr>
        <a:xfrm>
          <a:off x="352754" y="3691929"/>
          <a:ext cx="4938556" cy="4723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66" tIns="0" rIns="186666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البرهان باستعمال مبدأ الاستقراء الرياضيّ</a:t>
          </a:r>
        </a:p>
      </dsp:txBody>
      <dsp:txXfrm>
        <a:off x="375811" y="3714986"/>
        <a:ext cx="489244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205204-7040-B29C-2B14-9706E687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5459F1-B806-B5B9-C210-FC4D4DADA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DBF050-5988-00D3-5295-20FD371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6FFCC-6877-8A75-F3FB-83EF7710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873FF-65AA-5F2D-2CD6-C99E6D97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3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8F327-E5F4-A497-D158-8DD6697F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D90793-9A41-10C0-971B-BD0B047E3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560E5-C379-0686-CFFA-A173846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24434C-277E-9808-1748-AF9B2D2D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FA707-CC1F-0F55-72F1-631921AA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0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3CBA23A-41DB-1CFD-C074-992B5226C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668C92-FC03-B344-B37F-611F382D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6AA490-0AE5-3A34-B66F-25430127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B4CB8F-55DA-2BE8-360F-C929EA59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A1CD3C-6F24-CAB6-FAEA-610E1C6A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2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AAAAF-4607-6527-E9DF-477BF664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A78DE8-1011-0362-A666-10051890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5E4F09-7EF2-7519-C3FD-1A3D7AFF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F1B98C-D5A3-A9D7-39AF-7ECE2B4C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D2970D-DAD1-70C2-1ED4-B7F5E8B2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4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FBE3E-38EF-F402-05FB-0E33B9A0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0E7426-74A1-4656-974B-90085EB0C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B4D269-710F-7B2F-669B-5C08A832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CBB8F4-F1F9-75CE-8464-A5251E78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9BEE1B-7411-E48B-4590-0ADAD10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75E550-D3B6-AFA0-C1F2-B01085C3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ABAA6E-63C5-8CA8-1446-DE3CCD34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491B1E-1D94-3FEE-7A54-087E674B3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8C073E-8800-7ADB-BB41-AC7FE66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F27DED-12A4-B995-B178-66B292A5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817218-ED59-1AC9-9BF9-4C09F51B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1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DC6D5-5536-E745-AC4F-194AB25E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CBAF90-076E-C561-558F-A5118C7E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642D47-376C-28F0-2F1F-F14C6474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BCF388-D7EB-1B04-9DD2-48DE9B05F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33A7D3-7064-5871-513F-04B43D35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DC04399-1E21-6527-7189-07CC6E8C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5CBE74-125D-3036-1253-3383ED1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AAB15F-5A21-90D5-1EBE-26CDF6CE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3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2D9A5-0282-46E2-F2A5-14930E05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C426F8-0716-975F-DDDF-6200040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919570-D177-4BC0-4B4B-8E4F6D8C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8CB3B53-D54B-903E-E5F1-63E46DDF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6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E9D336-4FF6-F097-66DF-D8976F1E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F8471D-CAE0-C19E-C734-2931105D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5EC9C2-3B17-420B-50E7-CDCE180E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7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AD3BC-BD75-7968-C2BC-ABC347E3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74ED5C-D587-F581-E0B5-E85068B9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555ED6-4056-BA91-01DA-7DB60D50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D1B8AE-05F3-2D0A-223C-E3D17C25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A1A08-5176-B2FC-6837-592F8A13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B9A07F-83BA-9B62-B0B4-5CEC2295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5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8C0FFC-6A2C-3D43-22A5-344F9778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084001A-1148-E8D9-6E96-73F2ADED3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51E375-776B-5639-82CB-8477BC6F9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180CF1-78EF-A59E-1EA1-DDB5AA0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EBA3CE-10A3-83D6-46EA-45A43AC7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06DEDB-9B54-4FED-283C-591F250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4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C84ABD-A228-D49B-8D3B-F3ED9032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64C4D7-0C95-5F02-71F5-1C6F89EA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FF8644-4230-6882-F3AC-D107A8852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B09A-2011-4F68-9771-99BD4E9A7142}" type="datetimeFigureOut">
              <a:rPr lang="ar-SA" smtClean="0"/>
              <a:t>19/07/45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07FE9-FA5A-42AF-171E-367F390F0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8CC24F-347F-967A-A0A9-841034C9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9F295D60-FE0E-CED4-71DA-EC9978F7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A0C722D-A530-9F93-11C0-A03D36DE7DA9}"/>
              </a:ext>
            </a:extLst>
          </p:cNvPr>
          <p:cNvSpPr txBox="1"/>
          <p:nvPr/>
        </p:nvSpPr>
        <p:spPr>
          <a:xfrm>
            <a:off x="3285460" y="2032582"/>
            <a:ext cx="6279421" cy="218521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رياضيات2</a:t>
            </a:r>
          </a:p>
          <a:p>
            <a:pPr algn="ctr"/>
            <a:r>
              <a:rPr lang="ar-SA" sz="32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الثالث: </a:t>
            </a:r>
            <a:r>
              <a:rPr lang="ar-SA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المتتابعات والمتسلسلات</a:t>
            </a:r>
          </a:p>
          <a:p>
            <a:pPr algn="ctr"/>
            <a:r>
              <a:rPr lang="ar-SA" sz="3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اختبار الفصل</a:t>
            </a:r>
            <a:endParaRPr lang="ar-SA" sz="20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4DAC527-2B7F-92DD-9418-03FD40C60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28931"/>
              </p:ext>
            </p:extLst>
          </p:nvPr>
        </p:nvGraphicFramePr>
        <p:xfrm>
          <a:off x="10120045" y="264179"/>
          <a:ext cx="2002317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844B3B1-8298-B082-C705-BD6E45ED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51863"/>
              </p:ext>
            </p:extLst>
          </p:nvPr>
        </p:nvGraphicFramePr>
        <p:xfrm>
          <a:off x="10130319" y="676516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296893B6-B544-9404-F075-A553F7F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69915"/>
              </p:ext>
            </p:extLst>
          </p:nvPr>
        </p:nvGraphicFramePr>
        <p:xfrm>
          <a:off x="10130319" y="1088853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0FFC84-E805-D68E-1F10-38AF144893A4}"/>
              </a:ext>
            </a:extLst>
          </p:cNvPr>
          <p:cNvSpPr txBox="1"/>
          <p:nvPr/>
        </p:nvSpPr>
        <p:spPr>
          <a:xfrm>
            <a:off x="681305" y="4673600"/>
            <a:ext cx="1650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واحدة</a:t>
            </a:r>
          </a:p>
        </p:txBody>
      </p:sp>
    </p:spTree>
    <p:extLst>
      <p:ext uri="{BB962C8B-B14F-4D97-AF65-F5344CB8AC3E}">
        <p14:creationId xmlns:p14="http://schemas.microsoft.com/office/powerpoint/2010/main" val="249783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52685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48840" y="474953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" name="Picture 2" descr="This contains an image of: Gears, teamwork stock illustration. Illustration of processes - 38483900">
            <a:extLst>
              <a:ext uri="{FF2B5EF4-FFF2-40B4-BE49-F238E27FC236}">
                <a16:creationId xmlns:a16="http://schemas.microsoft.com/office/drawing/2014/main" id="{84DA96BA-46C3-44B0-945A-632A9A25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1119"/>
            <a:ext cx="1756881" cy="17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70C6C5-8A6C-3DD4-3EA3-5C3BE1E4566E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854B2D3-5D40-83D4-54A0-3F76EB3D1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42" y="688955"/>
            <a:ext cx="4943470" cy="7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5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75821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38566" y="464679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C3B4AF6E-5309-494F-9702-57E953B10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985"/>
            <a:ext cx="2137703" cy="165499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9DF0BAD-FF55-B3DA-4F40-DF7A5DFE3F9B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8960C8E-2206-7ABB-33F3-5C20E6BC4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964" y="735591"/>
            <a:ext cx="5424248" cy="17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7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25897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38566" y="464679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5122" name="Picture 2" descr="إيدي ، إلهام ،">
            <a:extLst>
              <a:ext uri="{FF2B5EF4-FFF2-40B4-BE49-F238E27FC236}">
                <a16:creationId xmlns:a16="http://schemas.microsoft.com/office/drawing/2014/main" id="{E8EC92CD-3A8F-A671-5FFF-BEAC6D010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6"/>
          <a:stretch/>
        </p:blipFill>
        <p:spPr bwMode="auto">
          <a:xfrm>
            <a:off x="0" y="4610100"/>
            <a:ext cx="2247900" cy="21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BB6772A-0B51-6057-480F-82D6D6B72120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F208110-C212-F8BD-02BA-26A977EB9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967"/>
          <a:stretch/>
        </p:blipFill>
        <p:spPr>
          <a:xfrm>
            <a:off x="3945276" y="676516"/>
            <a:ext cx="5624988" cy="159407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25EB029-AE49-7834-1CE9-BAF7F6F98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6" t="37969" r="18172"/>
          <a:stretch/>
        </p:blipFill>
        <p:spPr>
          <a:xfrm>
            <a:off x="199988" y="1424133"/>
            <a:ext cx="3038575" cy="26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60835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91986" y="526323"/>
            <a:ext cx="6299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36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3" name="Picture 2" descr="This contains an image of: Inventor Stock Photos, Pictures &amp; Royalty-Free Images">
            <a:extLst>
              <a:ext uri="{FF2B5EF4-FFF2-40B4-BE49-F238E27FC236}">
                <a16:creationId xmlns:a16="http://schemas.microsoft.com/office/drawing/2014/main" id="{7EA841A8-4963-69C0-BECE-F6601CDF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DFF"/>
              </a:clrFrom>
              <a:clrTo>
                <a:srgbClr val="E2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" y="-25396"/>
            <a:ext cx="1301559" cy="17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C9C9E6B-5F1C-1F3D-F173-BEF96AC9F6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048"/>
            <a:ext cx="1787933" cy="162196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159BD9-6FC6-0EE5-A0E3-D7CF02BE87BD}"/>
              </a:ext>
            </a:extLst>
          </p:cNvPr>
          <p:cNvSpPr txBox="1"/>
          <p:nvPr/>
        </p:nvSpPr>
        <p:spPr>
          <a:xfrm>
            <a:off x="1695236" y="6111932"/>
            <a:ext cx="17033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khbar MT" pitchFamily="2" charset="-78"/>
              </a:rPr>
              <a:t>تم بحمد الله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AB283C4-4055-37E7-D2F1-3FF93083A20E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E70053-4B81-2409-EB72-5BB08C47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29" y="989875"/>
            <a:ext cx="53625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60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B77B7805-363B-9FA0-8D67-4B40FDAE8E44}"/>
              </a:ext>
            </a:extLst>
          </p:cNvPr>
          <p:cNvSpPr/>
          <p:nvPr/>
        </p:nvSpPr>
        <p:spPr>
          <a:xfrm>
            <a:off x="1078787" y="911524"/>
            <a:ext cx="8961346" cy="5531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9" name="جدول 6">
            <a:extLst>
              <a:ext uri="{FF2B5EF4-FFF2-40B4-BE49-F238E27FC236}">
                <a16:creationId xmlns:a16="http://schemas.microsoft.com/office/drawing/2014/main" id="{303C6769-CDBC-9F50-E4CE-EA0E27E59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04047"/>
              </p:ext>
            </p:extLst>
          </p:nvPr>
        </p:nvGraphicFramePr>
        <p:xfrm>
          <a:off x="1613043" y="207454"/>
          <a:ext cx="8005168" cy="3962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617211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457081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280019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650857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rgbClr val="003300"/>
                          </a:solidFill>
                          <a:cs typeface="+mj-cs"/>
                        </a:rPr>
                        <a:t>شريط الذكريات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20" name="جدول 7">
            <a:extLst>
              <a:ext uri="{FF2B5EF4-FFF2-40B4-BE49-F238E27FC236}">
                <a16:creationId xmlns:a16="http://schemas.microsoft.com/office/drawing/2014/main" id="{74E4D486-BAAB-5266-3584-72BDE85C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83217"/>
              </p:ext>
            </p:extLst>
          </p:nvPr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21" name="جدول 20">
            <a:extLst>
              <a:ext uri="{FF2B5EF4-FFF2-40B4-BE49-F238E27FC236}">
                <a16:creationId xmlns:a16="http://schemas.microsoft.com/office/drawing/2014/main" id="{DC6A5DA2-BF97-B996-0086-080F3AD14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17270"/>
              </p:ext>
            </p:extLst>
          </p:nvPr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22" name="جدول 7">
            <a:extLst>
              <a:ext uri="{FF2B5EF4-FFF2-40B4-BE49-F238E27FC236}">
                <a16:creationId xmlns:a16="http://schemas.microsoft.com/office/drawing/2014/main" id="{F4A2A0C9-14A8-DBCD-3E7B-C24FA50CC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7402"/>
              </p:ext>
            </p:extLst>
          </p:nvPr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1682679B-9D47-7181-004B-E6E057CFA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705858"/>
              </p:ext>
            </p:extLst>
          </p:nvPr>
        </p:nvGraphicFramePr>
        <p:xfrm>
          <a:off x="2599652" y="1066422"/>
          <a:ext cx="7055080" cy="439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مجموعة 16">
            <a:extLst>
              <a:ext uri="{FF2B5EF4-FFF2-40B4-BE49-F238E27FC236}">
                <a16:creationId xmlns:a16="http://schemas.microsoft.com/office/drawing/2014/main" id="{C9D50D04-A462-51BC-D593-11D189748EE9}"/>
              </a:ext>
            </a:extLst>
          </p:cNvPr>
          <p:cNvGrpSpPr/>
          <p:nvPr/>
        </p:nvGrpSpPr>
        <p:grpSpPr>
          <a:xfrm rot="20690706">
            <a:off x="942917" y="4792960"/>
            <a:ext cx="2608720" cy="1829115"/>
            <a:chOff x="0" y="0"/>
            <a:chExt cx="4458109" cy="2226549"/>
          </a:xfrm>
        </p:grpSpPr>
        <p:pic>
          <p:nvPicPr>
            <p:cNvPr id="5" name="صورة 17" descr="صورة 17">
              <a:extLst>
                <a:ext uri="{FF2B5EF4-FFF2-40B4-BE49-F238E27FC236}">
                  <a16:creationId xmlns:a16="http://schemas.microsoft.com/office/drawing/2014/main" id="{94190682-59AB-7CA1-8E99-3F4A8AC6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115794"/>
              <a:ext cx="2241487" cy="1863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صورة 18" descr="صورة 18">
              <a:extLst>
                <a:ext uri="{FF2B5EF4-FFF2-40B4-BE49-F238E27FC236}">
                  <a16:creationId xmlns:a16="http://schemas.microsoft.com/office/drawing/2014/main" id="{3A9C84D8-B417-A8F6-5295-4EEB40B3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341282">
              <a:off x="2683483" y="-354201"/>
              <a:ext cx="978896" cy="2355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صورة 19" descr="صورة 19">
              <a:extLst>
                <a:ext uri="{FF2B5EF4-FFF2-40B4-BE49-F238E27FC236}">
                  <a16:creationId xmlns:a16="http://schemas.microsoft.com/office/drawing/2014/main" id="{828B8EFF-834A-BF69-D5B6-EE43F34F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163582">
              <a:off x="2760242" y="479770"/>
              <a:ext cx="978896" cy="2355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F1ACE0B7-5383-AD1B-D88A-DF856211C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28" y="383994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1578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69388" y="485227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741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DD9A0D-3210-7049-C2B6-6CC2EFCD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" y="4859676"/>
            <a:ext cx="977229" cy="1970644"/>
          </a:xfrm>
          <a:prstGeom prst="rect">
            <a:avLst/>
          </a:prstGeom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192D14C1-9F7C-A604-0F7A-D0E4CBE6E918}"/>
              </a:ext>
            </a:extLst>
          </p:cNvPr>
          <p:cNvCxnSpPr>
            <a:cxnSpLocks/>
          </p:cNvCxnSpPr>
          <p:nvPr/>
        </p:nvCxnSpPr>
        <p:spPr>
          <a:xfrm>
            <a:off x="6349437" y="1424133"/>
            <a:ext cx="0" cy="4339669"/>
          </a:xfrm>
          <a:prstGeom prst="line">
            <a:avLst/>
          </a:prstGeom>
          <a:ln w="19050">
            <a:prstDash val="lgDashDot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F49AE11-E668-4D06-1870-72D64C0136C9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9780D6C-C2D2-C9A5-1ACC-B521BECB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536" y="625146"/>
            <a:ext cx="4666676" cy="46370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B161FEF-22D7-9E1D-AA55-EF90E37FB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847" y="1135704"/>
            <a:ext cx="1752364" cy="77528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A08E675-C6E4-EED8-B747-A55CC77E5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303" y="1178917"/>
            <a:ext cx="2001010" cy="7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6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69839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30342" y="505775"/>
            <a:ext cx="714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8EBA4C1-CD1C-9ECF-2A5C-7FC40005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" y="5137126"/>
            <a:ext cx="1458929" cy="159464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E4FB661-DD2C-5380-4C46-BBCE796A556E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B0D5B6C-400E-C98C-7DEE-E9B50BE8E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886" y="655968"/>
            <a:ext cx="4563326" cy="7695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24BDC8E-B89E-D71B-DC81-DB255E0D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37" y="3484516"/>
            <a:ext cx="5002075" cy="15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28340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59114" y="495501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" name="Picture 4" descr="This contains an image of: Stick Figure Series Blue / Ahnungslos – Stock-Vektorgrafik">
            <a:extLst>
              <a:ext uri="{FF2B5EF4-FFF2-40B4-BE49-F238E27FC236}">
                <a16:creationId xmlns:a16="http://schemas.microsoft.com/office/drawing/2014/main" id="{D58C8358-71B2-37E7-117C-B91C128E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995"/>
            <a:ext cx="1937401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E347FD11-965F-2273-A5BE-A6CBD8162D71}"/>
              </a:ext>
            </a:extLst>
          </p:cNvPr>
          <p:cNvCxnSpPr>
            <a:cxnSpLocks/>
          </p:cNvCxnSpPr>
          <p:nvPr/>
        </p:nvCxnSpPr>
        <p:spPr>
          <a:xfrm>
            <a:off x="6073745" y="996022"/>
            <a:ext cx="0" cy="4062111"/>
          </a:xfrm>
          <a:prstGeom prst="line">
            <a:avLst/>
          </a:prstGeom>
          <a:ln w="19050">
            <a:prstDash val="lgDashDot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5892551-4D6F-4B11-54A4-9AB1A307298E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AE01F1-6F8C-6FCB-36E0-68EC53447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72" y="789677"/>
            <a:ext cx="3443439" cy="3568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A43377F-4D03-4DBC-7273-F677F0FAF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51" y="804545"/>
            <a:ext cx="3527469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94038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59114" y="485227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2" name="Picture 2" descr="أدوبي قصاصات فنية">
            <a:extLst>
              <a:ext uri="{FF2B5EF4-FFF2-40B4-BE49-F238E27FC236}">
                <a16:creationId xmlns:a16="http://schemas.microsoft.com/office/drawing/2014/main" id="{7DEDE394-E413-7ECD-5A58-3459487D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825"/>
            <a:ext cx="22383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7D694-D0AC-AB65-1295-B21DEA78AED5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A68B78E-FB6E-D4EA-7C6B-2BACC1703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856" y="651574"/>
            <a:ext cx="5426356" cy="204119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5292301-30D2-2B91-E084-4B73DF46F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81983"/>
            <a:ext cx="3522212" cy="4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03091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48840" y="485227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1026" name="Picture 2" descr="This contains an image of: Social Thinking">
            <a:extLst>
              <a:ext uri="{FF2B5EF4-FFF2-40B4-BE49-F238E27FC236}">
                <a16:creationId xmlns:a16="http://schemas.microsoft.com/office/drawing/2014/main" id="{3A25AC18-EE62-818A-345D-324EA589A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b="8208"/>
          <a:stretch/>
        </p:blipFill>
        <p:spPr bwMode="auto">
          <a:xfrm>
            <a:off x="133523" y="4649792"/>
            <a:ext cx="2069213" cy="21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B04EC7D-33B9-D6B7-5616-94F4AFD8BE21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6169AC2-FF79-6115-77B6-189CF95FE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90" y="676515"/>
            <a:ext cx="4604422" cy="8958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EA86799-A440-AE0B-E60A-F02A72644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189" y="3689595"/>
            <a:ext cx="5091022" cy="12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1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28576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38566" y="464679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" name="Picture 2" descr="Adobe Clipart">
            <a:extLst>
              <a:ext uri="{FF2B5EF4-FFF2-40B4-BE49-F238E27FC236}">
                <a16:creationId xmlns:a16="http://schemas.microsoft.com/office/drawing/2014/main" id="{37056639-2200-1BF3-7F9B-6A4D6213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3723"/>
            <a:ext cx="1956391" cy="17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6B89B44-B30D-3671-52B4-EDDA58822193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6B9054C-7893-4676-96FE-78F5CC6F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872" y="706839"/>
            <a:ext cx="5313339" cy="47830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55CDD38-5DFA-F892-0AEA-CA373AAEC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389" y="3244067"/>
            <a:ext cx="4964823" cy="9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4765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التقويم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r>
              <a:rPr lang="ar-SA" dirty="0">
                <a:solidFill>
                  <a:srgbClr val="C00000"/>
                </a:solidFill>
              </a:rPr>
              <a:t>المفردات:</a:t>
            </a: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59114" y="474953"/>
            <a:ext cx="693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341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21F211D-AFD6-F945-62E6-BBD4048FC073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7016EFB-4078-6ACB-984F-67997BC3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496"/>
            <a:ext cx="1444752" cy="288950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FD1ED3-F3B6-903A-956C-BA9BF6CC887F}"/>
              </a:ext>
            </a:extLst>
          </p:cNvPr>
          <p:cNvSpPr txBox="1"/>
          <p:nvPr/>
        </p:nvSpPr>
        <p:spPr>
          <a:xfrm>
            <a:off x="10231847" y="2097514"/>
            <a:ext cx="190079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الرياضيّ.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99189F4-13E5-2B87-5865-B69811357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503" y="655566"/>
            <a:ext cx="4850708" cy="4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3020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TM03457444[[fn=الأساس]]</Template>
  <TotalTime>7394</TotalTime>
  <Words>550</Words>
  <Application>Microsoft Office PowerPoint</Application>
  <PresentationFormat>شاشة عريضة</PresentationFormat>
  <Paragraphs>329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Akhbar MT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حسبي ربي وكفى</dc:creator>
  <cp:lastModifiedBy>حسبي ربي وكفى</cp:lastModifiedBy>
  <cp:revision>61</cp:revision>
  <dcterms:created xsi:type="dcterms:W3CDTF">2022-12-03T20:29:15Z</dcterms:created>
  <dcterms:modified xsi:type="dcterms:W3CDTF">2024-01-29T17:05:39Z</dcterms:modified>
</cp:coreProperties>
</file>