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90" r:id="rId2"/>
    <p:sldId id="258" r:id="rId3"/>
    <p:sldId id="259" r:id="rId4"/>
    <p:sldId id="266" r:id="rId5"/>
    <p:sldId id="268" r:id="rId6"/>
    <p:sldId id="327" r:id="rId7"/>
    <p:sldId id="345" r:id="rId8"/>
    <p:sldId id="344" r:id="rId9"/>
    <p:sldId id="314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264" r:id="rId21"/>
    <p:sldId id="275" r:id="rId22"/>
    <p:sldId id="274" r:id="rId23"/>
    <p:sldId id="273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CAC"/>
    <a:srgbClr val="58B461"/>
    <a:srgbClr val="80C687"/>
    <a:srgbClr val="FFFFFF"/>
    <a:srgbClr val="FF6600"/>
    <a:srgbClr val="CE88C2"/>
    <a:srgbClr val="869170"/>
    <a:srgbClr val="F2F2F2"/>
    <a:srgbClr val="D561C7"/>
    <a:srgbClr val="B8D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68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11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2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09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117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027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7879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504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565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27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20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727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56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761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../../&#1575;&#1604;&#1587;&#1580;&#1604;&#1575;&#1578;/&#1587;&#1580;&#1604;%201446.xl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34161E1-F01E-763C-47D1-47226EB0F3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519" y="160744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53857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1446/04/03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كثيرات الحدود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7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0EE2C08-A4A1-D9FB-197A-B691365D29DF}"/>
              </a:ext>
            </a:extLst>
          </p:cNvPr>
          <p:cNvSpPr txBox="1"/>
          <p:nvPr/>
        </p:nvSpPr>
        <p:spPr>
          <a:xfrm>
            <a:off x="8640800" y="1797798"/>
            <a:ext cx="257875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300000"/>
              </a:lnSpc>
            </a:pPr>
            <a:r>
              <a:rPr lang="ar-SA" sz="4000" dirty="0">
                <a:solidFill>
                  <a:srgbClr val="BC5CAC"/>
                </a:solidFill>
                <a:cs typeface="AGA Aladdin Regular" pitchFamily="2" charset="-78"/>
              </a:rPr>
              <a:t>17)</a:t>
            </a:r>
          </a:p>
          <a:p>
            <a:pPr>
              <a:lnSpc>
                <a:spcPct val="300000"/>
              </a:lnSpc>
            </a:pPr>
            <a:r>
              <a:rPr lang="ar-SA" sz="4000" dirty="0">
                <a:solidFill>
                  <a:srgbClr val="BC5CAC"/>
                </a:solidFill>
                <a:cs typeface="AGA Aladdin Regular" pitchFamily="2" charset="-78"/>
              </a:rPr>
              <a:t>19)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FE29C641-5876-86C8-450C-8B93F183F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8118" y="2656257"/>
            <a:ext cx="2619375" cy="144780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1E7DBCFB-DE67-0803-9E23-669896EAEA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1461" y="4616066"/>
            <a:ext cx="20478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F1D579-C449-14D7-34D8-0A82BCD332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34D1158-AFFB-E8CA-34AA-92E9D0176EDA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314E3E6-1F54-85B0-A6E3-F9E99E3B6C4B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73C237EA-5992-5B2D-C79D-4C3B9ACCCD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BB70FE69-2B7F-0C47-C2F6-D381A5BD60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827"/>
          <a:stretch/>
        </p:blipFill>
        <p:spPr>
          <a:xfrm>
            <a:off x="-445770" y="1303721"/>
            <a:ext cx="9466442" cy="13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1B89976-4A0E-A2EE-01B5-EFAD0354D1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ADEFC34-B5B6-87EB-2586-4B011F60B85D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EEC6E61-B6F7-B9B2-845D-B13C8A435985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ECB2C129-BB8D-C113-1C2C-1C751E242A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E4666D0-225D-19DF-B03F-A5DEB23AA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9" b="86178"/>
          <a:stretch/>
        </p:blipFill>
        <p:spPr>
          <a:xfrm>
            <a:off x="660333" y="1299683"/>
            <a:ext cx="8524146" cy="759161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209F4C10-9B82-13FD-F13E-55553CF2B3B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49" t="15421" b="66847"/>
          <a:stretch/>
        </p:blipFill>
        <p:spPr>
          <a:xfrm>
            <a:off x="5563590" y="2130932"/>
            <a:ext cx="3518162" cy="9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00A6562-38AC-5DB9-8F05-A2133B2C0526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639A39A-7665-A93D-D415-E84E4811A81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5E25EA3-C62B-7546-B0C4-88D4D39D4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DB0A8BC-9B5B-9B09-905B-CADB9FB395F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94" y="952903"/>
            <a:ext cx="8583009" cy="8858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FF2D941-B284-D24F-DE21-AC15AC95DF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9798" y="2062130"/>
            <a:ext cx="3156310" cy="42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8D0626-19EE-B4FB-03F6-8311271C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912D01D-BD52-F616-270A-D548F73B681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041"/>
          <a:stretch/>
        </p:blipFill>
        <p:spPr>
          <a:xfrm>
            <a:off x="238098" y="1694947"/>
            <a:ext cx="8902006" cy="76018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D44448E-2B60-6EC3-D59F-AC1558D1A298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5FCCFAF-0CA2-CD39-0CEF-AC193F1813A3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20137CF-DAC5-CE73-2F13-6E94B62414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146DC69-E0D5-CC6E-F461-1AAACB7F902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08" y="1184202"/>
            <a:ext cx="8821625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F1D579-C449-14D7-34D8-0A82BCD332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A4687DC-D04F-BFA2-1F84-1C11E7550ABD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0AD0DE-C3EF-B63A-21B3-BAA0F0A1C304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FF8DC25-5026-EF3E-6813-545326C6DD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1346C9B-1E7F-694A-513B-FD1A77A9E6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46" b="58225"/>
          <a:stretch/>
        </p:blipFill>
        <p:spPr>
          <a:xfrm>
            <a:off x="-720090" y="1247639"/>
            <a:ext cx="9808914" cy="12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0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1B89976-4A0E-A2EE-01B5-EFAD0354D1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E6547AA-0674-464E-75B2-BAB66073A816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660331F-7FC9-9436-30C8-E9AA3B1AC72F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17F1D3A-2678-6EFD-FE23-4FEF00B940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A65E0B51-F044-FD86-B488-8E23AF20561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16" b="50961"/>
          <a:stretch/>
        </p:blipFill>
        <p:spPr>
          <a:xfrm>
            <a:off x="402253" y="1294391"/>
            <a:ext cx="8747705" cy="5616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4B9676C-1D47-D3D4-3C80-3807FEF22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45" t="50000" b="33314"/>
          <a:stretch/>
        </p:blipFill>
        <p:spPr>
          <a:xfrm>
            <a:off x="6373292" y="1803115"/>
            <a:ext cx="2680755" cy="7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0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00A6562-38AC-5DB9-8F05-A2133B2C0526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639A39A-7665-A93D-D415-E84E4811A81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5E25EA3-C62B-7546-B0C4-88D4D39D4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938C940-CCF5-AECB-5E96-071B20AF77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49" y="970597"/>
            <a:ext cx="8587924" cy="8858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258F6B5-46F4-04B2-A9E1-CAF9CF623E7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718" y="1618184"/>
            <a:ext cx="3448268" cy="51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8D0626-19EE-B4FB-03F6-8311271C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697F3C7-16A3-8B4E-A143-11ECD92F0ED3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48C4045-43E4-EA43-F6E1-88A5395DB23F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A677863-8339-3CE3-21E4-944CEF73AB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98DA65F-39CC-B27E-0823-781E4A1627C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8585" y="1273465"/>
            <a:ext cx="4972744" cy="67636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A26DAAC-D59A-B1CB-7B22-13D355B2677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744"/>
          <a:stretch/>
        </p:blipFill>
        <p:spPr>
          <a:xfrm>
            <a:off x="568021" y="1843986"/>
            <a:ext cx="8448675" cy="7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F1D579-C449-14D7-34D8-0A82BCD332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759101-A12E-8F27-846E-A7CAF30D8085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666BF6C-57C1-1BE9-C83F-F1912C0A7BC2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C1AF1C9-E958-4C44-28B2-485B0C6A11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4BD97DC-3CD5-5A15-135D-7E6426126E3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242305"/>
            <a:ext cx="8606527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22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1B89976-4A0E-A2EE-01B5-EFAD0354D1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C8E748-CF9E-8F06-902C-096869641F51}"/>
              </a:ext>
            </a:extLst>
          </p:cNvPr>
          <p:cNvSpPr txBox="1"/>
          <p:nvPr/>
        </p:nvSpPr>
        <p:spPr>
          <a:xfrm>
            <a:off x="9149958" y="4452067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892B464-F002-A42C-AC2D-60A858B1BB01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5E29872-00AD-3AF9-570A-74A66521F0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CC65365-9C7A-5B29-9390-F525A838D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78" t="66686"/>
          <a:stretch/>
        </p:blipFill>
        <p:spPr>
          <a:xfrm>
            <a:off x="2790764" y="1179705"/>
            <a:ext cx="6295041" cy="16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26A11E2-46DF-6AE8-BA95-9107B2786E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519" y="160744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84740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1446/04/03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كثيرات الحدود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04501AF-1D50-43FC-AC68-05CF60E6DC7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578"/>
          <a:stretch/>
        </p:blipFill>
        <p:spPr>
          <a:xfrm>
            <a:off x="3111729" y="2278771"/>
            <a:ext cx="8191500" cy="214292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94A8DC7-2498-25CF-9995-557DB9D4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9290" y="4361659"/>
            <a:ext cx="3085490" cy="11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344FEB-C6C0-4876-4AD3-1F7AE08BB4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6F27D5E-F530-4FA7-B847-7F2644C9E2AA}"/>
              </a:ext>
            </a:extLst>
          </p:cNvPr>
          <p:cNvSpPr txBox="1"/>
          <p:nvPr/>
        </p:nvSpPr>
        <p:spPr>
          <a:xfrm>
            <a:off x="9149958" y="4452067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6703BD6-2C01-7BC5-202E-6478D47D8675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7D41441-34DE-5DE4-888F-57F72467E2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D4EB8C0-F2F4-D99B-BF53-43B18CA3A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245" y="1366125"/>
            <a:ext cx="8502013" cy="33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269215B-17B8-E5BE-C9D5-C6CCEE1CA0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99071B0-6FE2-5A61-1B20-FC364836FA93}"/>
              </a:ext>
            </a:extLst>
          </p:cNvPr>
          <p:cNvSpPr txBox="1"/>
          <p:nvPr/>
        </p:nvSpPr>
        <p:spPr>
          <a:xfrm>
            <a:off x="9149958" y="4452067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E0BD5C0-2559-680B-40F4-EB4DF65CE778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5720C901-1874-2EAA-557E-C8B4C50BAE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CA29829-54C3-1E2B-F203-56DC00F0579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1283" y="1270272"/>
            <a:ext cx="6921580" cy="7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36830E2-BB24-FDE7-51F1-556C13F62F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793" y="149314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70AB1D0-CDA4-9C7F-72A7-17A951A9F5D5}"/>
              </a:ext>
            </a:extLst>
          </p:cNvPr>
          <p:cNvSpPr txBox="1"/>
          <p:nvPr/>
        </p:nvSpPr>
        <p:spPr>
          <a:xfrm>
            <a:off x="9149958" y="4452067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F576341-480E-C7FC-D3F5-7F4430760B88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3A96054-FF81-CBB4-7D59-5236E04095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CCEA4FC-38E1-2DD4-3D2F-60ACE6BF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062831" y="581295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17 – 18 – 22 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131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74132D8-A4D7-27EF-72C6-FD7574AC640F}"/>
              </a:ext>
            </a:extLst>
          </p:cNvPr>
          <p:cNvSpPr txBox="1"/>
          <p:nvPr/>
        </p:nvSpPr>
        <p:spPr>
          <a:xfrm>
            <a:off x="9149958" y="4452067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86646B0-11D2-0E5F-339D-0190BA946913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9A4216F-BFE3-5E18-CB5E-C3B1F0FB1E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0BE32E25-DB73-751B-AD75-7C9A73BC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9"/>
          <a:stretch/>
        </p:blipFill>
        <p:spPr bwMode="auto">
          <a:xfrm>
            <a:off x="1212171" y="2322193"/>
            <a:ext cx="6741552" cy="40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EB21553-0D31-6F21-4B04-74E06AB961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359" y="160744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07768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5957948">
                  <a:extLst>
                    <a:ext uri="{9D8B030D-6E8A-4147-A177-3AD203B41FA5}">
                      <a16:colId xmlns:a16="http://schemas.microsoft.com/office/drawing/2014/main" val="1915451380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1446/04/03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كثيرات الحدود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96919" y="1730509"/>
            <a:ext cx="571299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B1C3468-AA1A-7A15-34B1-DD6A1847FA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0837" y="1687064"/>
            <a:ext cx="2190750" cy="366712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C3639EB-19C4-6A43-13D2-724B652D9B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490" y="1687064"/>
            <a:ext cx="2124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CBF2BAB-94EA-AD9F-EDDA-25E3055778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022" y="1473159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EF334B-B68A-7CB5-0112-C5CB392144FC}"/>
              </a:ext>
            </a:extLst>
          </p:cNvPr>
          <p:cNvSpPr txBox="1"/>
          <p:nvPr/>
        </p:nvSpPr>
        <p:spPr>
          <a:xfrm>
            <a:off x="9149958" y="4452067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26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637E6239-53EC-AF89-CAF7-2FAE1035C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8033661" y="391310"/>
            <a:ext cx="844912" cy="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640C842-1F45-002F-EC7C-842BE20572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036DA79-37B1-7C9C-51DF-DC251684E9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008" y="1061800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DEF8E6E-7E6D-DF88-8808-A8CAEACA78B0}"/>
              </a:ext>
            </a:extLst>
          </p:cNvPr>
          <p:cNvSpPr txBox="1"/>
          <p:nvPr/>
        </p:nvSpPr>
        <p:spPr>
          <a:xfrm>
            <a:off x="9149958" y="3751755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F9D7B61-6F9D-B391-4BB5-45281782E93E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D802E272-C9BD-509E-72F4-D5E3AE5B91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135" t="345" r="135" b="64737"/>
          <a:stretch/>
        </p:blipFill>
        <p:spPr>
          <a:xfrm>
            <a:off x="9307983" y="2485056"/>
            <a:ext cx="1955800" cy="114315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B5E1D7E-3F22-97A4-CD81-2F0B279FCEC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819" y="1278092"/>
            <a:ext cx="8824855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00A6562-38AC-5DB9-8F05-A2133B2C0526}"/>
              </a:ext>
            </a:extLst>
          </p:cNvPr>
          <p:cNvSpPr txBox="1"/>
          <p:nvPr/>
        </p:nvSpPr>
        <p:spPr>
          <a:xfrm>
            <a:off x="9149958" y="4452067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درجة كثيرة الحدود.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جمع كثيرات الحدود وطرحها.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639A39A-7665-A93D-D415-E84E4811A81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5E25EA3-C62B-7546-B0C4-88D4D39D4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85024F6-EF7E-B113-0E01-C795943AFB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3752" y="699375"/>
            <a:ext cx="8614536" cy="5438826"/>
          </a:xfrm>
          <a:custGeom>
            <a:avLst/>
            <a:gdLst>
              <a:gd name="connsiteX0" fmla="*/ 0 w 8614536"/>
              <a:gd name="connsiteY0" fmla="*/ 0 h 5438826"/>
              <a:gd name="connsiteX1" fmla="*/ 436439 w 8614536"/>
              <a:gd name="connsiteY1" fmla="*/ 0 h 5438826"/>
              <a:gd name="connsiteX2" fmla="*/ 436439 w 8614536"/>
              <a:gd name="connsiteY2" fmla="*/ 389570 h 5438826"/>
              <a:gd name="connsiteX3" fmla="*/ 3335278 w 8614536"/>
              <a:gd name="connsiteY3" fmla="*/ 389570 h 5438826"/>
              <a:gd name="connsiteX4" fmla="*/ 3335278 w 8614536"/>
              <a:gd name="connsiteY4" fmla="*/ 0 h 5438826"/>
              <a:gd name="connsiteX5" fmla="*/ 8614536 w 8614536"/>
              <a:gd name="connsiteY5" fmla="*/ 0 h 5438826"/>
              <a:gd name="connsiteX6" fmla="*/ 8614536 w 8614536"/>
              <a:gd name="connsiteY6" fmla="*/ 5438826 h 5438826"/>
              <a:gd name="connsiteX7" fmla="*/ 0 w 8614536"/>
              <a:gd name="connsiteY7" fmla="*/ 5438826 h 54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4536" h="5438826">
                <a:moveTo>
                  <a:pt x="0" y="0"/>
                </a:moveTo>
                <a:lnTo>
                  <a:pt x="436439" y="0"/>
                </a:lnTo>
                <a:lnTo>
                  <a:pt x="436439" y="389570"/>
                </a:lnTo>
                <a:lnTo>
                  <a:pt x="3335278" y="389570"/>
                </a:lnTo>
                <a:lnTo>
                  <a:pt x="3335278" y="0"/>
                </a:lnTo>
                <a:lnTo>
                  <a:pt x="8614536" y="0"/>
                </a:lnTo>
                <a:lnTo>
                  <a:pt x="8614536" y="5438826"/>
                </a:lnTo>
                <a:lnTo>
                  <a:pt x="0" y="54388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176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00A6562-38AC-5DB9-8F05-A2133B2C0526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639A39A-7665-A93D-D415-E84E4811A81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5E25EA3-C62B-7546-B0C4-88D4D39D4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904D58-22BC-BDCA-A5F1-FD31C8ED38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008" y="424362"/>
            <a:ext cx="5994295" cy="5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48971E-FC65-89B9-42D9-AE19B6CE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59" y="952903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00A6562-38AC-5DB9-8F05-A2133B2C0526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639A39A-7665-A93D-D415-E84E4811A81A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5E25EA3-C62B-7546-B0C4-88D4D39D4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F12FE98-203E-7D47-4483-4CC03305B9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816" y="941473"/>
            <a:ext cx="8534110" cy="45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8D0626-19EE-B4FB-03F6-8311271C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5701" y="821611"/>
            <a:ext cx="6434622" cy="4900420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39D073-1538-4348-AD80-A8986353F96B}"/>
              </a:ext>
            </a:extLst>
          </p:cNvPr>
          <p:cNvSpPr txBox="1"/>
          <p:nvPr/>
        </p:nvSpPr>
        <p:spPr>
          <a:xfrm>
            <a:off x="9149958" y="4452067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تبسيط العبارات.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A4C68ED-2D65-3669-1686-248A9865BD08}"/>
              </a:ext>
            </a:extLst>
          </p:cNvPr>
          <p:cNvSpPr txBox="1"/>
          <p:nvPr/>
        </p:nvSpPr>
        <p:spPr>
          <a:xfrm>
            <a:off x="9020673" y="791850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كثيرات الحدود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1446/04/03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EEC31F5-D880-6118-DCCD-680E085DF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4508"/>
          <a:stretch/>
        </p:blipFill>
        <p:spPr>
          <a:xfrm>
            <a:off x="9369537" y="2254748"/>
            <a:ext cx="1955800" cy="214410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1A24BDD-8903-8D00-DB0E-9CBF4E2432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559" y="1216420"/>
            <a:ext cx="8766023" cy="71080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39BA982F-50B7-7260-964A-6F97B7E457B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11"/>
          <a:stretch/>
        </p:blipFill>
        <p:spPr>
          <a:xfrm>
            <a:off x="682192" y="1957818"/>
            <a:ext cx="8274123" cy="18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06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820</Words>
  <Application>Microsoft Office PowerPoint</Application>
  <PresentationFormat>شاشة عريضة</PresentationFormat>
  <Paragraphs>393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AGA Aladdin Regular</vt:lpstr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142</cp:revision>
  <dcterms:created xsi:type="dcterms:W3CDTF">2024-08-19T04:20:33Z</dcterms:created>
  <dcterms:modified xsi:type="dcterms:W3CDTF">2024-10-05T20:08:18Z</dcterms:modified>
</cp:coreProperties>
</file>