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59" r:id="rId3"/>
    <p:sldId id="262" r:id="rId4"/>
    <p:sldId id="264" r:id="rId5"/>
    <p:sldId id="266" r:id="rId6"/>
    <p:sldId id="267" r:id="rId7"/>
    <p:sldId id="268" r:id="rId8"/>
    <p:sldId id="269" r:id="rId9"/>
    <p:sldId id="271" r:id="rId10"/>
    <p:sldId id="272" r:id="rId11"/>
    <p:sldId id="286" r:id="rId12"/>
    <p:sldId id="287" r:id="rId13"/>
    <p:sldId id="273" r:id="rId14"/>
    <p:sldId id="274" r:id="rId15"/>
    <p:sldId id="288" r:id="rId16"/>
    <p:sldId id="275" r:id="rId17"/>
    <p:sldId id="289" r:id="rId18"/>
    <p:sldId id="276" r:id="rId19"/>
    <p:sldId id="277" r:id="rId20"/>
    <p:sldId id="290" r:id="rId21"/>
    <p:sldId id="291" r:id="rId22"/>
    <p:sldId id="278" r:id="rId23"/>
    <p:sldId id="282" r:id="rId2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938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09/09/1446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png" /><Relationship Id="rId4" Type="http://schemas.openxmlformats.org/officeDocument/2006/relationships/image" Target="../media/image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png" /><Relationship Id="rId4" Type="http://schemas.openxmlformats.org/officeDocument/2006/relationships/image" Target="../media/image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813816" y="203200"/>
            <a:ext cx="10564368" cy="2978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تدريبات تحصيلي مادة أحياء 2</a:t>
            </a:r>
          </a:p>
          <a:p>
            <a:pPr algn="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( الفصل 6 )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2214372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337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  <p:pic>
        <p:nvPicPr>
          <p:cNvPr id="1026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C31E54AC-9822-4EB5-8070-14E0FBB8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863936" y="488112"/>
            <a:ext cx="1413258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429988" y="605734"/>
            <a:ext cx="73320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أحد هذه الشرايين يحمل الدم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لبغير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مؤكسج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الرئوي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الكلوي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الأبهر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الكبدي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8DB308-CED2-46F5-8590-AA12D63E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151467" y="605734"/>
            <a:ext cx="10193865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أصيب شخص بحادث و لم يُعرف فصيلة دمه , يتعين على المسعفين أن ينقلوا له فصيله دم من نوع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231300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الأربطة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الغضاريف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29456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الأوتار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المفاصل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8DB308-CED2-46F5-8590-AA12D63E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507068" y="563019"/>
            <a:ext cx="870373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أصيب شخص بحادث و لم يُعرف فصيلة دمه , يتعين على المسعفين أن ينقلوا له فصيله دم من نوع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44346" y="591976"/>
            <a:ext cx="810330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العملية التي تتم داخل خلايا الأنسجة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الداخلي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الخارجي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الحركات التنفسية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AC3CE4D-550B-4FD3-8756-1FA7E29A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964265" y="605734"/>
            <a:ext cx="81278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العملية المبينة بالشكل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53207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الشهيق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الزفير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الخلوي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6472750-2C4E-4A40-B1C9-A19C9900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D78746-6E37-4A09-BA0D-99671989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55" t="25173" r="20694" b="37375"/>
          <a:stretch/>
        </p:blipFill>
        <p:spPr>
          <a:xfrm>
            <a:off x="9010113" y="2344136"/>
            <a:ext cx="2804174" cy="27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964265" y="605734"/>
            <a:ext cx="81278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الجزء الذي يتحرك إلى أسفل عندما تنقبض العضلات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25642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الحجاب الحاجز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524480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القصبة الهوائية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البلعوم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الأضلاع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6472750-2C4E-4A40-B1C9-A19C9900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D78746-6E37-4A09-BA0D-99671989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55" t="25173" r="20694" b="37375"/>
          <a:stretch/>
        </p:blipFill>
        <p:spPr>
          <a:xfrm>
            <a:off x="9010113" y="2344136"/>
            <a:ext cx="2804174" cy="27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91976"/>
            <a:ext cx="743650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أجزاء الجهاز التنفسي يحتوي على أهداب لترشيح الدقائق الموجودة في الهواء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101B866-0F45-47E4-AF8F-D8EA4CAA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E1FFD51-3316-4115-AC07-03D0414FB0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06" t="41981" r="11250" b="16280"/>
          <a:stretch/>
        </p:blipFill>
        <p:spPr>
          <a:xfrm>
            <a:off x="8547910" y="2446052"/>
            <a:ext cx="3589868" cy="2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91976"/>
            <a:ext cx="743650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المواقع يحدث فيها تبادل الغازات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425418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224885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101B866-0F45-47E4-AF8F-D8EA4CAA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A478257-D923-4CD8-B045-0D88E890A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06" t="41981" r="11250" b="16280"/>
          <a:stretch/>
        </p:blipFill>
        <p:spPr>
          <a:xfrm>
            <a:off x="8547910" y="2446052"/>
            <a:ext cx="3589868" cy="2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758866" y="478065"/>
            <a:ext cx="667426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يوجد التواء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هنلي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.........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285066" y="326805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الأنابيب الكلوية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285067" y="429441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285067" y="224169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محفظة بومان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87094" y="6014347"/>
            <a:ext cx="111703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285067" y="527597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مجرى البول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055EDF6-A700-4E08-B54F-3534DE20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4" y="4750880"/>
            <a:ext cx="1904576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57454" y="599735"/>
            <a:ext cx="80770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وظائف الكلى التالية تحفظ الماء في الجسم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الامتصاص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الامتصاص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التهوية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EA3CCFE1-2D52-489C-8FBD-6B5CDF5D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180697" y="506812"/>
            <a:ext cx="583060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فصيلة الدم       تستقبل من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, 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, 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, B , 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ما ذكر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ACC8EA2-1AC8-4749-8C44-A0865B8799DA}"/>
              </a:ext>
            </a:extLst>
          </p:cNvPr>
          <p:cNvSpPr txBox="1"/>
          <p:nvPr/>
        </p:nvSpPr>
        <p:spPr>
          <a:xfrm>
            <a:off x="5994400" y="828624"/>
            <a:ext cx="4427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57454" y="599735"/>
            <a:ext cx="80770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العملية التي تعيد السكر إلى الدم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الامتصاص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الإخراج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الزفير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EA3CCFE1-2D52-489C-8FBD-6B5CDF5D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48317"/>
            <a:ext cx="78400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الأرقام يشير إلى الأنبوب الجامع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5988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533398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431579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E15E35B-E1A5-4054-BE99-4FB47D50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4300BD1-DEBE-4235-91E0-30B516D075D2}"/>
              </a:ext>
            </a:extLst>
          </p:cNvPr>
          <p:cNvSpPr/>
          <p:nvPr/>
        </p:nvSpPr>
        <p:spPr>
          <a:xfrm>
            <a:off x="9591074" y="2389020"/>
            <a:ext cx="2166014" cy="354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50180BF2-D951-4F6E-AA73-F9766B63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63" y="2434229"/>
            <a:ext cx="3293299" cy="28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48317"/>
            <a:ext cx="78400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الأرقام يشير إلى الجزء الذي يتم فيه ترشيح الماء و المواد الذائبة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5367330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326426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431579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E15E35B-E1A5-4054-BE99-4FB47D50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4300BD1-DEBE-4235-91E0-30B516D075D2}"/>
              </a:ext>
            </a:extLst>
          </p:cNvPr>
          <p:cNvSpPr/>
          <p:nvPr/>
        </p:nvSpPr>
        <p:spPr>
          <a:xfrm>
            <a:off x="9591074" y="2389020"/>
            <a:ext cx="2166014" cy="354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50180BF2-D951-4F6E-AA73-F9766B63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63" y="2434229"/>
            <a:ext cx="3293299" cy="28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414016" y="2286000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4" y="3666744"/>
            <a:ext cx="1035388" cy="1905622"/>
          </a:xfrm>
          <a:prstGeom prst="rect">
            <a:avLst/>
          </a:prstGeom>
        </p:spPr>
      </p:pic>
      <p:pic>
        <p:nvPicPr>
          <p:cNvPr id="5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7866E97E-1C45-46CB-8847-EEBB28E4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5220071" y="195989"/>
            <a:ext cx="1756462" cy="12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82800" y="605734"/>
            <a:ext cx="80264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يعمل على الحفاظ على الاتزان الداخلي لجسم الانسان و تنظيم درجة حرارته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جهاز الدوران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الهضمي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التنفسي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العصبي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756686" y="547330"/>
            <a:ext cx="68580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تحتوي كل كلية على حوالي مليون وحدة ترشيح تسمى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4001970" y="537538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النفرون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4001970" y="2266660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النخاع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4001971" y="434389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الحوض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4001970" y="334228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محفظة بومان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2E761D5-7D0F-4A7B-B12E-94C2CD14F630}"/>
              </a:ext>
            </a:extLst>
          </p:cNvPr>
          <p:cNvSpPr/>
          <p:nvPr/>
        </p:nvSpPr>
        <p:spPr>
          <a:xfrm>
            <a:off x="468777" y="336174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3304490-1826-4AFB-9AF0-8AE1F94B07BA}"/>
              </a:ext>
            </a:extLst>
          </p:cNvPr>
          <p:cNvSpPr/>
          <p:nvPr/>
        </p:nvSpPr>
        <p:spPr>
          <a:xfrm rot="20659197">
            <a:off x="605207" y="2094461"/>
            <a:ext cx="483744" cy="1371099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A57A372-6F88-4A1C-8DF3-8B7055F06929}"/>
              </a:ext>
            </a:extLst>
          </p:cNvPr>
          <p:cNvSpPr/>
          <p:nvPr/>
        </p:nvSpPr>
        <p:spPr>
          <a:xfrm>
            <a:off x="1842286" y="3407107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693333" y="605734"/>
            <a:ext cx="89916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ينطلق الدم الذي يغذي الغدة الزعترية من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البطين الأيسر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الأيمن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البطين الأيمن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الأيسر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2EBA045C-83F6-477B-93B6-66C0F9DB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/>
          <a:stretch/>
        </p:blipFill>
        <p:spPr bwMode="auto">
          <a:xfrm>
            <a:off x="9153313" y="2058133"/>
            <a:ext cx="2404533" cy="39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507068" y="563019"/>
            <a:ext cx="870373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لكي تتبرع لصديقك بالدم الذي فصيلة دمه    يجب أن تكون فصيلة دمك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A26E020-E7A7-4B79-A011-B0413F9BD239}"/>
              </a:ext>
            </a:extLst>
          </p:cNvPr>
          <p:cNvSpPr txBox="1"/>
          <p:nvPr/>
        </p:nvSpPr>
        <p:spPr>
          <a:xfrm>
            <a:off x="3166534" y="578599"/>
            <a:ext cx="49725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8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514653" y="588801"/>
            <a:ext cx="72642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من مكونات الدم التالية تساعد في تكوين خثرة الدم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الصفائح الدموية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الخلايا الدم الحمراء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البلازما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 الدم البيضاء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76353" y="746663"/>
            <a:ext cx="550599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حجرات القلب تضخ الدم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البطين الأيسر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الأيمن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الصمام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5983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الأيسر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208415" y="506812"/>
            <a:ext cx="777517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وظيفة هرمون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الفايبرين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الجسم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تخثر الدم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مقاومة الجراثيم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نقل الأكسجين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نقل الفضلات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44E0B52-7436-4EE0-8C66-5027FB9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369</Words>
  <Application>Microsoft Office PowerPoint</Application>
  <PresentationFormat>شاشة عريضة</PresentationFormat>
  <Paragraphs>114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أسئلة التحصيلي لمادة علم البيئة</dc:title>
  <dc:creator>أسماء الباحسين</dc:creator>
  <cp:lastModifiedBy>mon moon</cp:lastModifiedBy>
  <cp:revision>60</cp:revision>
  <dcterms:created xsi:type="dcterms:W3CDTF">2020-10-07T07:23:27Z</dcterms:created>
  <dcterms:modified xsi:type="dcterms:W3CDTF">2025-03-08T17:23:10Z</dcterms:modified>
</cp:coreProperties>
</file>